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"/>
  </p:notesMasterIdLst>
  <p:sldIdLst>
    <p:sldId id="256" r:id="rId6"/>
    <p:sldId id="258" r:id="rId7"/>
    <p:sldId id="322" r:id="rId8"/>
    <p:sldId id="339" r:id="rId9"/>
    <p:sldId id="266" r:id="rId10"/>
    <p:sldId id="318" r:id="rId11"/>
    <p:sldId id="294" r:id="rId12"/>
    <p:sldId id="262" r:id="rId13"/>
    <p:sldId id="287" r:id="rId14"/>
    <p:sldId id="327" r:id="rId15"/>
    <p:sldId id="293" r:id="rId16"/>
    <p:sldId id="333" r:id="rId17"/>
    <p:sldId id="336" r:id="rId18"/>
    <p:sldId id="335" r:id="rId19"/>
    <p:sldId id="337" r:id="rId20"/>
    <p:sldId id="320" r:id="rId21"/>
    <p:sldId id="338" r:id="rId22"/>
  </p:sldIdLst>
  <p:sldSz cx="12192000" cy="6858000"/>
  <p:notesSz cx="6642100" cy="93218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7E"/>
    <a:srgbClr val="392772"/>
    <a:srgbClr val="000000"/>
    <a:srgbClr val="515F67"/>
    <a:srgbClr val="F7F7F7"/>
    <a:srgbClr val="FAFAFA"/>
    <a:srgbClr val="4C5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B771AA-07B5-404E-9F78-129EEAE58F5B}" v="20" dt="2024-12-16T10:47:08.8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ud Fabels" userId="3d9aefa9-740a-48c0-8fd5-72937dff2a77" providerId="ADAL" clId="{DBB771AA-07B5-404E-9F78-129EEAE58F5B}"/>
    <pc:docChg chg="undo custSel addSld delSld modSld sldOrd">
      <pc:chgData name="Ruud Fabels" userId="3d9aefa9-740a-48c0-8fd5-72937dff2a77" providerId="ADAL" clId="{DBB771AA-07B5-404E-9F78-129EEAE58F5B}" dt="2024-12-16T10:52:27.653" v="656" actId="20577"/>
      <pc:docMkLst>
        <pc:docMk/>
      </pc:docMkLst>
      <pc:sldChg chg="addSp modSp mod ord">
        <pc:chgData name="Ruud Fabels" userId="3d9aefa9-740a-48c0-8fd5-72937dff2a77" providerId="ADAL" clId="{DBB771AA-07B5-404E-9F78-129EEAE58F5B}" dt="2024-12-16T10:47:08.880" v="544" actId="1076"/>
        <pc:sldMkLst>
          <pc:docMk/>
          <pc:sldMk cId="1329778084" sldId="256"/>
        </pc:sldMkLst>
        <pc:spChg chg="mod">
          <ac:chgData name="Ruud Fabels" userId="3d9aefa9-740a-48c0-8fd5-72937dff2a77" providerId="ADAL" clId="{DBB771AA-07B5-404E-9F78-129EEAE58F5B}" dt="2024-12-16T10:22:28.702" v="16" actId="20577"/>
          <ac:spMkLst>
            <pc:docMk/>
            <pc:sldMk cId="1329778084" sldId="256"/>
            <ac:spMk id="3" creationId="{916ED901-5C11-45FB-A33B-1E0E5F81BB6E}"/>
          </ac:spMkLst>
        </pc:spChg>
        <pc:picChg chg="add mod">
          <ac:chgData name="Ruud Fabels" userId="3d9aefa9-740a-48c0-8fd5-72937dff2a77" providerId="ADAL" clId="{DBB771AA-07B5-404E-9F78-129EEAE58F5B}" dt="2024-12-16T10:22:19.778" v="6" actId="1076"/>
          <ac:picMkLst>
            <pc:docMk/>
            <pc:sldMk cId="1329778084" sldId="256"/>
            <ac:picMk id="1026" creationId="{F87B09FF-E8DB-1AC3-2304-55BA4A91CB3B}"/>
          </ac:picMkLst>
        </pc:picChg>
        <pc:picChg chg="add mod">
          <ac:chgData name="Ruud Fabels" userId="3d9aefa9-740a-48c0-8fd5-72937dff2a77" providerId="ADAL" clId="{DBB771AA-07B5-404E-9F78-129EEAE58F5B}" dt="2024-12-16T10:47:08.880" v="544" actId="1076"/>
          <ac:picMkLst>
            <pc:docMk/>
            <pc:sldMk cId="1329778084" sldId="256"/>
            <ac:picMk id="1028" creationId="{A2036F64-FF9A-60D0-AEC6-C1D03E601988}"/>
          </ac:picMkLst>
        </pc:picChg>
      </pc:sldChg>
      <pc:sldChg chg="modSp mod">
        <pc:chgData name="Ruud Fabels" userId="3d9aefa9-740a-48c0-8fd5-72937dff2a77" providerId="ADAL" clId="{DBB771AA-07B5-404E-9F78-129EEAE58F5B}" dt="2024-12-16T10:50:53.171" v="650" actId="12"/>
        <pc:sldMkLst>
          <pc:docMk/>
          <pc:sldMk cId="1751658427" sldId="258"/>
        </pc:sldMkLst>
        <pc:spChg chg="mod">
          <ac:chgData name="Ruud Fabels" userId="3d9aefa9-740a-48c0-8fd5-72937dff2a77" providerId="ADAL" clId="{DBB771AA-07B5-404E-9F78-129EEAE58F5B}" dt="2024-12-16T10:50:53.171" v="650" actId="12"/>
          <ac:spMkLst>
            <pc:docMk/>
            <pc:sldMk cId="1751658427" sldId="258"/>
            <ac:spMk id="3" creationId="{00000000-0000-0000-0000-000000000000}"/>
          </ac:spMkLst>
        </pc:spChg>
      </pc:sldChg>
      <pc:sldChg chg="addSp delSp modSp add mod">
        <pc:chgData name="Ruud Fabels" userId="3d9aefa9-740a-48c0-8fd5-72937dff2a77" providerId="ADAL" clId="{DBB771AA-07B5-404E-9F78-129EEAE58F5B}" dt="2024-12-16T10:47:51.585" v="550" actId="20577"/>
        <pc:sldMkLst>
          <pc:docMk/>
          <pc:sldMk cId="995895986" sldId="262"/>
        </pc:sldMkLst>
        <pc:spChg chg="add del mod">
          <ac:chgData name="Ruud Fabels" userId="3d9aefa9-740a-48c0-8fd5-72937dff2a77" providerId="ADAL" clId="{DBB771AA-07B5-404E-9F78-129EEAE58F5B}" dt="2024-12-16T10:46:15.360" v="539" actId="478"/>
          <ac:spMkLst>
            <pc:docMk/>
            <pc:sldMk cId="995895986" sldId="262"/>
            <ac:spMk id="3" creationId="{BEBA6CF6-A007-4734-05F0-981B8A18EB19}"/>
          </ac:spMkLst>
        </pc:spChg>
        <pc:spChg chg="mod">
          <ac:chgData name="Ruud Fabels" userId="3d9aefa9-740a-48c0-8fd5-72937dff2a77" providerId="ADAL" clId="{DBB771AA-07B5-404E-9F78-129EEAE58F5B}" dt="2024-12-16T10:47:51.585" v="550" actId="20577"/>
          <ac:spMkLst>
            <pc:docMk/>
            <pc:sldMk cId="995895986" sldId="262"/>
            <ac:spMk id="10" creationId="{DF1F0D5C-0E73-48C6-D9C7-A84EA54AFD31}"/>
          </ac:spMkLst>
        </pc:spChg>
        <pc:spChg chg="del">
          <ac:chgData name="Ruud Fabels" userId="3d9aefa9-740a-48c0-8fd5-72937dff2a77" providerId="ADAL" clId="{DBB771AA-07B5-404E-9F78-129EEAE58F5B}" dt="2024-12-16T10:46:12.636" v="538" actId="478"/>
          <ac:spMkLst>
            <pc:docMk/>
            <pc:sldMk cId="995895986" sldId="262"/>
            <ac:spMk id="13" creationId="{2B7B7FE8-C179-848E-32DA-244BC23EEDE8}"/>
          </ac:spMkLst>
        </pc:spChg>
      </pc:sldChg>
      <pc:sldChg chg="del">
        <pc:chgData name="Ruud Fabels" userId="3d9aefa9-740a-48c0-8fd5-72937dff2a77" providerId="ADAL" clId="{DBB771AA-07B5-404E-9F78-129EEAE58F5B}" dt="2024-12-16T10:40:00.138" v="210" actId="47"/>
        <pc:sldMkLst>
          <pc:docMk/>
          <pc:sldMk cId="2682886321" sldId="263"/>
        </pc:sldMkLst>
      </pc:sldChg>
      <pc:sldChg chg="del">
        <pc:chgData name="Ruud Fabels" userId="3d9aefa9-740a-48c0-8fd5-72937dff2a77" providerId="ADAL" clId="{DBB771AA-07B5-404E-9F78-129EEAE58F5B}" dt="2024-12-16T10:43:45.098" v="263" actId="47"/>
        <pc:sldMkLst>
          <pc:docMk/>
          <pc:sldMk cId="2121989715" sldId="266"/>
        </pc:sldMkLst>
      </pc:sldChg>
      <pc:sldChg chg="modSp add mod">
        <pc:chgData name="Ruud Fabels" userId="3d9aefa9-740a-48c0-8fd5-72937dff2a77" providerId="ADAL" clId="{DBB771AA-07B5-404E-9F78-129EEAE58F5B}" dt="2024-12-16T10:50:44.932" v="648" actId="1076"/>
        <pc:sldMkLst>
          <pc:docMk/>
          <pc:sldMk cId="3349571595" sldId="266"/>
        </pc:sldMkLst>
        <pc:spChg chg="mod">
          <ac:chgData name="Ruud Fabels" userId="3d9aefa9-740a-48c0-8fd5-72937dff2a77" providerId="ADAL" clId="{DBB771AA-07B5-404E-9F78-129EEAE58F5B}" dt="2024-12-16T10:50:40.866" v="647" actId="1076"/>
          <ac:spMkLst>
            <pc:docMk/>
            <pc:sldMk cId="3349571595" sldId="266"/>
            <ac:spMk id="3" creationId="{D3A305EE-051B-7B40-70F3-FACF3851934C}"/>
          </ac:spMkLst>
        </pc:spChg>
        <pc:spChg chg="mod">
          <ac:chgData name="Ruud Fabels" userId="3d9aefa9-740a-48c0-8fd5-72937dff2a77" providerId="ADAL" clId="{DBB771AA-07B5-404E-9F78-129EEAE58F5B}" dt="2024-12-16T10:50:44.932" v="648" actId="1076"/>
          <ac:spMkLst>
            <pc:docMk/>
            <pc:sldMk cId="3349571595" sldId="266"/>
            <ac:spMk id="4" creationId="{01CDDE69-F371-EAEA-037F-804132F5E794}"/>
          </ac:spMkLst>
        </pc:spChg>
      </pc:sldChg>
      <pc:sldChg chg="del">
        <pc:chgData name="Ruud Fabels" userId="3d9aefa9-740a-48c0-8fd5-72937dff2a77" providerId="ADAL" clId="{DBB771AA-07B5-404E-9F78-129EEAE58F5B}" dt="2024-12-16T10:40:00.138" v="210" actId="47"/>
        <pc:sldMkLst>
          <pc:docMk/>
          <pc:sldMk cId="871889029" sldId="268"/>
        </pc:sldMkLst>
      </pc:sldChg>
      <pc:sldChg chg="modSp add mod">
        <pc:chgData name="Ruud Fabels" userId="3d9aefa9-740a-48c0-8fd5-72937dff2a77" providerId="ADAL" clId="{DBB771AA-07B5-404E-9F78-129EEAE58F5B}" dt="2024-12-16T10:25:41.055" v="85" actId="12"/>
        <pc:sldMkLst>
          <pc:docMk/>
          <pc:sldMk cId="1770268177" sldId="287"/>
        </pc:sldMkLst>
        <pc:spChg chg="mod">
          <ac:chgData name="Ruud Fabels" userId="3d9aefa9-740a-48c0-8fd5-72937dff2a77" providerId="ADAL" clId="{DBB771AA-07B5-404E-9F78-129EEAE58F5B}" dt="2024-12-16T10:25:41.055" v="85" actId="12"/>
          <ac:spMkLst>
            <pc:docMk/>
            <pc:sldMk cId="1770268177" sldId="287"/>
            <ac:spMk id="3" creationId="{75742AA9-58B6-365F-6DC4-512CE7726E3E}"/>
          </ac:spMkLst>
        </pc:spChg>
      </pc:sldChg>
      <pc:sldChg chg="del">
        <pc:chgData name="Ruud Fabels" userId="3d9aefa9-740a-48c0-8fd5-72937dff2a77" providerId="ADAL" clId="{DBB771AA-07B5-404E-9F78-129EEAE58F5B}" dt="2024-12-16T10:40:00.138" v="210" actId="47"/>
        <pc:sldMkLst>
          <pc:docMk/>
          <pc:sldMk cId="3433962685" sldId="289"/>
        </pc:sldMkLst>
      </pc:sldChg>
      <pc:sldChg chg="modSp add mod">
        <pc:chgData name="Ruud Fabels" userId="3d9aefa9-740a-48c0-8fd5-72937dff2a77" providerId="ADAL" clId="{DBB771AA-07B5-404E-9F78-129EEAE58F5B}" dt="2024-12-16T10:48:42.014" v="607" actId="207"/>
        <pc:sldMkLst>
          <pc:docMk/>
          <pc:sldMk cId="3146050152" sldId="293"/>
        </pc:sldMkLst>
        <pc:spChg chg="mod">
          <ac:chgData name="Ruud Fabels" userId="3d9aefa9-740a-48c0-8fd5-72937dff2a77" providerId="ADAL" clId="{DBB771AA-07B5-404E-9F78-129EEAE58F5B}" dt="2024-12-16T10:48:42.014" v="607" actId="207"/>
          <ac:spMkLst>
            <pc:docMk/>
            <pc:sldMk cId="3146050152" sldId="293"/>
            <ac:spMk id="2" creationId="{329D494B-5464-F209-82D0-5696B79D23F7}"/>
          </ac:spMkLst>
        </pc:spChg>
        <pc:spChg chg="mod">
          <ac:chgData name="Ruud Fabels" userId="3d9aefa9-740a-48c0-8fd5-72937dff2a77" providerId="ADAL" clId="{DBB771AA-07B5-404E-9F78-129EEAE58F5B}" dt="2024-12-16T10:48:16.841" v="579" actId="20577"/>
          <ac:spMkLst>
            <pc:docMk/>
            <pc:sldMk cId="3146050152" sldId="293"/>
            <ac:spMk id="10" creationId="{48366701-A3EE-3D60-85B3-FDFAA43CF35B}"/>
          </ac:spMkLst>
        </pc:spChg>
      </pc:sldChg>
      <pc:sldChg chg="del">
        <pc:chgData name="Ruud Fabels" userId="3d9aefa9-740a-48c0-8fd5-72937dff2a77" providerId="ADAL" clId="{DBB771AA-07B5-404E-9F78-129EEAE58F5B}" dt="2024-12-16T10:43:45.098" v="263" actId="47"/>
        <pc:sldMkLst>
          <pc:docMk/>
          <pc:sldMk cId="2235968340" sldId="294"/>
        </pc:sldMkLst>
      </pc:sldChg>
      <pc:sldChg chg="add">
        <pc:chgData name="Ruud Fabels" userId="3d9aefa9-740a-48c0-8fd5-72937dff2a77" providerId="ADAL" clId="{DBB771AA-07B5-404E-9F78-129EEAE58F5B}" dt="2024-12-16T10:43:50.177" v="264"/>
        <pc:sldMkLst>
          <pc:docMk/>
          <pc:sldMk cId="3955671158" sldId="294"/>
        </pc:sldMkLst>
      </pc:sldChg>
      <pc:sldChg chg="del">
        <pc:chgData name="Ruud Fabels" userId="3d9aefa9-740a-48c0-8fd5-72937dff2a77" providerId="ADAL" clId="{DBB771AA-07B5-404E-9F78-129EEAE58F5B}" dt="2024-12-16T10:38:39.023" v="199" actId="47"/>
        <pc:sldMkLst>
          <pc:docMk/>
          <pc:sldMk cId="1702088152" sldId="299"/>
        </pc:sldMkLst>
      </pc:sldChg>
      <pc:sldChg chg="del">
        <pc:chgData name="Ruud Fabels" userId="3d9aefa9-740a-48c0-8fd5-72937dff2a77" providerId="ADAL" clId="{DBB771AA-07B5-404E-9F78-129EEAE58F5B}" dt="2024-12-16T10:38:52.276" v="202" actId="47"/>
        <pc:sldMkLst>
          <pc:docMk/>
          <pc:sldMk cId="516498943" sldId="302"/>
        </pc:sldMkLst>
      </pc:sldChg>
      <pc:sldChg chg="del">
        <pc:chgData name="Ruud Fabels" userId="3d9aefa9-740a-48c0-8fd5-72937dff2a77" providerId="ADAL" clId="{DBB771AA-07B5-404E-9F78-129EEAE58F5B}" dt="2024-12-16T10:38:57.294" v="204" actId="47"/>
        <pc:sldMkLst>
          <pc:docMk/>
          <pc:sldMk cId="3178110018" sldId="303"/>
        </pc:sldMkLst>
      </pc:sldChg>
      <pc:sldChg chg="del">
        <pc:chgData name="Ruud Fabels" userId="3d9aefa9-740a-48c0-8fd5-72937dff2a77" providerId="ADAL" clId="{DBB771AA-07B5-404E-9F78-129EEAE58F5B}" dt="2024-12-16T10:39:04.907" v="207" actId="47"/>
        <pc:sldMkLst>
          <pc:docMk/>
          <pc:sldMk cId="1345991281" sldId="304"/>
        </pc:sldMkLst>
      </pc:sldChg>
      <pc:sldChg chg="del">
        <pc:chgData name="Ruud Fabels" userId="3d9aefa9-740a-48c0-8fd5-72937dff2a77" providerId="ADAL" clId="{DBB771AA-07B5-404E-9F78-129EEAE58F5B}" dt="2024-12-16T10:39:12.463" v="209" actId="47"/>
        <pc:sldMkLst>
          <pc:docMk/>
          <pc:sldMk cId="3292379256" sldId="305"/>
        </pc:sldMkLst>
      </pc:sldChg>
      <pc:sldChg chg="del">
        <pc:chgData name="Ruud Fabels" userId="3d9aefa9-740a-48c0-8fd5-72937dff2a77" providerId="ADAL" clId="{DBB771AA-07B5-404E-9F78-129EEAE58F5B}" dt="2024-12-16T10:39:03.179" v="206" actId="47"/>
        <pc:sldMkLst>
          <pc:docMk/>
          <pc:sldMk cId="3287647177" sldId="309"/>
        </pc:sldMkLst>
      </pc:sldChg>
      <pc:sldChg chg="del">
        <pc:chgData name="Ruud Fabels" userId="3d9aefa9-740a-48c0-8fd5-72937dff2a77" providerId="ADAL" clId="{DBB771AA-07B5-404E-9F78-129EEAE58F5B}" dt="2024-12-16T10:38:45.545" v="201" actId="47"/>
        <pc:sldMkLst>
          <pc:docMk/>
          <pc:sldMk cId="3355519460" sldId="310"/>
        </pc:sldMkLst>
      </pc:sldChg>
      <pc:sldChg chg="del">
        <pc:chgData name="Ruud Fabels" userId="3d9aefa9-740a-48c0-8fd5-72937dff2a77" providerId="ADAL" clId="{DBB771AA-07B5-404E-9F78-129EEAE58F5B}" dt="2024-12-16T10:38:42.726" v="200" actId="47"/>
        <pc:sldMkLst>
          <pc:docMk/>
          <pc:sldMk cId="1968911104" sldId="311"/>
        </pc:sldMkLst>
      </pc:sldChg>
      <pc:sldChg chg="del">
        <pc:chgData name="Ruud Fabels" userId="3d9aefa9-740a-48c0-8fd5-72937dff2a77" providerId="ADAL" clId="{DBB771AA-07B5-404E-9F78-129EEAE58F5B}" dt="2024-12-16T10:39:07.951" v="208" actId="47"/>
        <pc:sldMkLst>
          <pc:docMk/>
          <pc:sldMk cId="2517928280" sldId="312"/>
        </pc:sldMkLst>
      </pc:sldChg>
      <pc:sldChg chg="del">
        <pc:chgData name="Ruud Fabels" userId="3d9aefa9-740a-48c0-8fd5-72937dff2a77" providerId="ADAL" clId="{DBB771AA-07B5-404E-9F78-129EEAE58F5B}" dt="2024-12-16T10:40:00.138" v="210" actId="47"/>
        <pc:sldMkLst>
          <pc:docMk/>
          <pc:sldMk cId="3005226984" sldId="313"/>
        </pc:sldMkLst>
      </pc:sldChg>
      <pc:sldChg chg="del">
        <pc:chgData name="Ruud Fabels" userId="3d9aefa9-740a-48c0-8fd5-72937dff2a77" providerId="ADAL" clId="{DBB771AA-07B5-404E-9F78-129EEAE58F5B}" dt="2024-12-16T10:40:00.138" v="210" actId="47"/>
        <pc:sldMkLst>
          <pc:docMk/>
          <pc:sldMk cId="2716411868" sldId="314"/>
        </pc:sldMkLst>
      </pc:sldChg>
      <pc:sldChg chg="del">
        <pc:chgData name="Ruud Fabels" userId="3d9aefa9-740a-48c0-8fd5-72937dff2a77" providerId="ADAL" clId="{DBB771AA-07B5-404E-9F78-129EEAE58F5B}" dt="2024-12-16T10:40:00.138" v="210" actId="47"/>
        <pc:sldMkLst>
          <pc:docMk/>
          <pc:sldMk cId="3279252655" sldId="316"/>
        </pc:sldMkLst>
      </pc:sldChg>
      <pc:sldChg chg="del">
        <pc:chgData name="Ruud Fabels" userId="3d9aefa9-740a-48c0-8fd5-72937dff2a77" providerId="ADAL" clId="{DBB771AA-07B5-404E-9F78-129EEAE58F5B}" dt="2024-12-16T10:41:11.859" v="236" actId="47"/>
        <pc:sldMkLst>
          <pc:docMk/>
          <pc:sldMk cId="2475431362" sldId="317"/>
        </pc:sldMkLst>
      </pc:sldChg>
      <pc:sldChg chg="del">
        <pc:chgData name="Ruud Fabels" userId="3d9aefa9-740a-48c0-8fd5-72937dff2a77" providerId="ADAL" clId="{DBB771AA-07B5-404E-9F78-129EEAE58F5B}" dt="2024-12-16T10:43:45.098" v="263" actId="47"/>
        <pc:sldMkLst>
          <pc:docMk/>
          <pc:sldMk cId="2041823135" sldId="318"/>
        </pc:sldMkLst>
      </pc:sldChg>
      <pc:sldChg chg="add">
        <pc:chgData name="Ruud Fabels" userId="3d9aefa9-740a-48c0-8fd5-72937dff2a77" providerId="ADAL" clId="{DBB771AA-07B5-404E-9F78-129EEAE58F5B}" dt="2024-12-16T10:43:50.177" v="264"/>
        <pc:sldMkLst>
          <pc:docMk/>
          <pc:sldMk cId="3310566064" sldId="318"/>
        </pc:sldMkLst>
      </pc:sldChg>
      <pc:sldChg chg="del">
        <pc:chgData name="Ruud Fabels" userId="3d9aefa9-740a-48c0-8fd5-72937dff2a77" providerId="ADAL" clId="{DBB771AA-07B5-404E-9F78-129EEAE58F5B}" dt="2024-12-16T10:40:00.138" v="210" actId="47"/>
        <pc:sldMkLst>
          <pc:docMk/>
          <pc:sldMk cId="2158352732" sldId="319"/>
        </pc:sldMkLst>
      </pc:sldChg>
      <pc:sldChg chg="modSp mod">
        <pc:chgData name="Ruud Fabels" userId="3d9aefa9-740a-48c0-8fd5-72937dff2a77" providerId="ADAL" clId="{DBB771AA-07B5-404E-9F78-129EEAE58F5B}" dt="2024-12-16T10:52:27.653" v="656" actId="20577"/>
        <pc:sldMkLst>
          <pc:docMk/>
          <pc:sldMk cId="3225487279" sldId="320"/>
        </pc:sldMkLst>
        <pc:spChg chg="mod">
          <ac:chgData name="Ruud Fabels" userId="3d9aefa9-740a-48c0-8fd5-72937dff2a77" providerId="ADAL" clId="{DBB771AA-07B5-404E-9F78-129EEAE58F5B}" dt="2024-12-16T10:52:27.653" v="656" actId="20577"/>
          <ac:spMkLst>
            <pc:docMk/>
            <pc:sldMk cId="3225487279" sldId="320"/>
            <ac:spMk id="3" creationId="{715A2BCB-54DF-B216-5CA4-06FE20F0C8D6}"/>
          </ac:spMkLst>
        </pc:spChg>
      </pc:sldChg>
      <pc:sldChg chg="del">
        <pc:chgData name="Ruud Fabels" userId="3d9aefa9-740a-48c0-8fd5-72937dff2a77" providerId="ADAL" clId="{DBB771AA-07B5-404E-9F78-129EEAE58F5B}" dt="2024-12-16T10:41:13.695" v="237" actId="47"/>
        <pc:sldMkLst>
          <pc:docMk/>
          <pc:sldMk cId="249848174" sldId="321"/>
        </pc:sldMkLst>
      </pc:sldChg>
      <pc:sldChg chg="modSp mod">
        <pc:chgData name="Ruud Fabels" userId="3d9aefa9-740a-48c0-8fd5-72937dff2a77" providerId="ADAL" clId="{DBB771AA-07B5-404E-9F78-129EEAE58F5B}" dt="2024-12-16T10:50:35.567" v="646" actId="1076"/>
        <pc:sldMkLst>
          <pc:docMk/>
          <pc:sldMk cId="3584682839" sldId="322"/>
        </pc:sldMkLst>
        <pc:spChg chg="mod">
          <ac:chgData name="Ruud Fabels" userId="3d9aefa9-740a-48c0-8fd5-72937dff2a77" providerId="ADAL" clId="{DBB771AA-07B5-404E-9F78-129EEAE58F5B}" dt="2024-12-16T10:50:31.520" v="645" actId="1076"/>
          <ac:spMkLst>
            <pc:docMk/>
            <pc:sldMk cId="3584682839" sldId="322"/>
            <ac:spMk id="3" creationId="{D3A305EE-051B-7B40-70F3-FACF3851934C}"/>
          </ac:spMkLst>
        </pc:spChg>
        <pc:spChg chg="mod">
          <ac:chgData name="Ruud Fabels" userId="3d9aefa9-740a-48c0-8fd5-72937dff2a77" providerId="ADAL" clId="{DBB771AA-07B5-404E-9F78-129EEAE58F5B}" dt="2024-12-16T10:50:35.567" v="646" actId="1076"/>
          <ac:spMkLst>
            <pc:docMk/>
            <pc:sldMk cId="3584682839" sldId="322"/>
            <ac:spMk id="4" creationId="{01CDDE69-F371-EAEA-037F-804132F5E794}"/>
          </ac:spMkLst>
        </pc:spChg>
      </pc:sldChg>
      <pc:sldChg chg="modSp add del mod ord">
        <pc:chgData name="Ruud Fabels" userId="3d9aefa9-740a-48c0-8fd5-72937dff2a77" providerId="ADAL" clId="{DBB771AA-07B5-404E-9F78-129EEAE58F5B}" dt="2024-12-16T10:41:03.136" v="235" actId="47"/>
        <pc:sldMkLst>
          <pc:docMk/>
          <pc:sldMk cId="2001870641" sldId="323"/>
        </pc:sldMkLst>
        <pc:spChg chg="mod">
          <ac:chgData name="Ruud Fabels" userId="3d9aefa9-740a-48c0-8fd5-72937dff2a77" providerId="ADAL" clId="{DBB771AA-07B5-404E-9F78-129EEAE58F5B}" dt="2024-12-16T10:24:06.413" v="81" actId="20577"/>
          <ac:spMkLst>
            <pc:docMk/>
            <pc:sldMk cId="2001870641" sldId="323"/>
            <ac:spMk id="3" creationId="{00000000-0000-0000-0000-000000000000}"/>
          </ac:spMkLst>
        </pc:spChg>
      </pc:sldChg>
      <pc:sldChg chg="add">
        <pc:chgData name="Ruud Fabels" userId="3d9aefa9-740a-48c0-8fd5-72937dff2a77" providerId="ADAL" clId="{DBB771AA-07B5-404E-9F78-129EEAE58F5B}" dt="2024-12-16T10:26:09.295" v="86"/>
        <pc:sldMkLst>
          <pc:docMk/>
          <pc:sldMk cId="671298291" sldId="327"/>
        </pc:sldMkLst>
      </pc:sldChg>
      <pc:sldChg chg="add del">
        <pc:chgData name="Ruud Fabels" userId="3d9aefa9-740a-48c0-8fd5-72937dff2a77" providerId="ADAL" clId="{DBB771AA-07B5-404E-9F78-129EEAE58F5B}" dt="2024-12-16T10:33:22.073" v="154" actId="47"/>
        <pc:sldMkLst>
          <pc:docMk/>
          <pc:sldMk cId="318576422" sldId="328"/>
        </pc:sldMkLst>
      </pc:sldChg>
      <pc:sldChg chg="modSp add mod">
        <pc:chgData name="Ruud Fabels" userId="3d9aefa9-740a-48c0-8fd5-72937dff2a77" providerId="ADAL" clId="{DBB771AA-07B5-404E-9F78-129EEAE58F5B}" dt="2024-12-16T10:35:55.846" v="180" actId="1076"/>
        <pc:sldMkLst>
          <pc:docMk/>
          <pc:sldMk cId="1725550760" sldId="333"/>
        </pc:sldMkLst>
        <pc:spChg chg="mod">
          <ac:chgData name="Ruud Fabels" userId="3d9aefa9-740a-48c0-8fd5-72937dff2a77" providerId="ADAL" clId="{DBB771AA-07B5-404E-9F78-129EEAE58F5B}" dt="2024-12-16T10:34:44.092" v="171" actId="14100"/>
          <ac:spMkLst>
            <pc:docMk/>
            <pc:sldMk cId="1725550760" sldId="333"/>
            <ac:spMk id="3" creationId="{75742AA9-58B6-365F-6DC4-512CE7726E3E}"/>
          </ac:spMkLst>
        </pc:spChg>
        <pc:spChg chg="mod">
          <ac:chgData name="Ruud Fabels" userId="3d9aefa9-740a-48c0-8fd5-72937dff2a77" providerId="ADAL" clId="{DBB771AA-07B5-404E-9F78-129EEAE58F5B}" dt="2024-12-16T10:35:55.846" v="180" actId="1076"/>
          <ac:spMkLst>
            <pc:docMk/>
            <pc:sldMk cId="1725550760" sldId="333"/>
            <ac:spMk id="5" creationId="{9EF381FB-12B5-258C-8B42-A77B9E74B1AE}"/>
          </ac:spMkLst>
        </pc:spChg>
        <pc:picChg chg="mod">
          <ac:chgData name="Ruud Fabels" userId="3d9aefa9-740a-48c0-8fd5-72937dff2a77" providerId="ADAL" clId="{DBB771AA-07B5-404E-9F78-129EEAE58F5B}" dt="2024-12-16T10:34:33.671" v="168" actId="14100"/>
          <ac:picMkLst>
            <pc:docMk/>
            <pc:sldMk cId="1725550760" sldId="333"/>
            <ac:picMk id="7" creationId="{F81425CB-04BB-499F-F106-E9D7CAD669F9}"/>
          </ac:picMkLst>
        </pc:picChg>
      </pc:sldChg>
      <pc:sldChg chg="modSp add del mod">
        <pc:chgData name="Ruud Fabels" userId="3d9aefa9-740a-48c0-8fd5-72937dff2a77" providerId="ADAL" clId="{DBB771AA-07B5-404E-9F78-129EEAE58F5B}" dt="2024-12-16T10:51:45.084" v="651" actId="47"/>
        <pc:sldMkLst>
          <pc:docMk/>
          <pc:sldMk cId="534811055" sldId="334"/>
        </pc:sldMkLst>
        <pc:spChg chg="mod">
          <ac:chgData name="Ruud Fabels" userId="3d9aefa9-740a-48c0-8fd5-72937dff2a77" providerId="ADAL" clId="{DBB771AA-07B5-404E-9F78-129EEAE58F5B}" dt="2024-12-16T10:35:29.585" v="176" actId="12"/>
          <ac:spMkLst>
            <pc:docMk/>
            <pc:sldMk cId="534811055" sldId="334"/>
            <ac:spMk id="3" creationId="{75742AA9-58B6-365F-6DC4-512CE7726E3E}"/>
          </ac:spMkLst>
        </pc:spChg>
        <pc:spChg chg="mod">
          <ac:chgData name="Ruud Fabels" userId="3d9aefa9-740a-48c0-8fd5-72937dff2a77" providerId="ADAL" clId="{DBB771AA-07B5-404E-9F78-129EEAE58F5B}" dt="2024-12-16T10:35:49.214" v="179" actId="1076"/>
          <ac:spMkLst>
            <pc:docMk/>
            <pc:sldMk cId="534811055" sldId="334"/>
            <ac:spMk id="5" creationId="{9EF381FB-12B5-258C-8B42-A77B9E74B1AE}"/>
          </ac:spMkLst>
        </pc:spChg>
        <pc:picChg chg="mod">
          <ac:chgData name="Ruud Fabels" userId="3d9aefa9-740a-48c0-8fd5-72937dff2a77" providerId="ADAL" clId="{DBB771AA-07B5-404E-9F78-129EEAE58F5B}" dt="2024-12-16T10:35:36.182" v="177" actId="14100"/>
          <ac:picMkLst>
            <pc:docMk/>
            <pc:sldMk cId="534811055" sldId="334"/>
            <ac:picMk id="7" creationId="{86450801-BAE3-1632-CE1B-57435D79A84D}"/>
          </ac:picMkLst>
        </pc:picChg>
      </pc:sldChg>
      <pc:sldChg chg="modSp add mod">
        <pc:chgData name="Ruud Fabels" userId="3d9aefa9-740a-48c0-8fd5-72937dff2a77" providerId="ADAL" clId="{DBB771AA-07B5-404E-9F78-129EEAE58F5B}" dt="2024-12-16T10:37:49.788" v="194" actId="108"/>
        <pc:sldMkLst>
          <pc:docMk/>
          <pc:sldMk cId="3748563302" sldId="335"/>
        </pc:sldMkLst>
        <pc:spChg chg="mod">
          <ac:chgData name="Ruud Fabels" userId="3d9aefa9-740a-48c0-8fd5-72937dff2a77" providerId="ADAL" clId="{DBB771AA-07B5-404E-9F78-129EEAE58F5B}" dt="2024-12-16T10:37:49.788" v="194" actId="108"/>
          <ac:spMkLst>
            <pc:docMk/>
            <pc:sldMk cId="3748563302" sldId="335"/>
            <ac:spMk id="8" creationId="{857CABE3-247E-1E07-13B7-AB37AB830F53}"/>
          </ac:spMkLst>
        </pc:spChg>
      </pc:sldChg>
      <pc:sldChg chg="modSp add mod">
        <pc:chgData name="Ruud Fabels" userId="3d9aefa9-740a-48c0-8fd5-72937dff2a77" providerId="ADAL" clId="{DBB771AA-07B5-404E-9F78-129EEAE58F5B}" dt="2024-12-16T10:37:31.881" v="192" actId="1076"/>
        <pc:sldMkLst>
          <pc:docMk/>
          <pc:sldMk cId="2096670637" sldId="336"/>
        </pc:sldMkLst>
        <pc:spChg chg="mod">
          <ac:chgData name="Ruud Fabels" userId="3d9aefa9-740a-48c0-8fd5-72937dff2a77" providerId="ADAL" clId="{DBB771AA-07B5-404E-9F78-129EEAE58F5B}" dt="2024-12-16T10:37:11.155" v="190" actId="1037"/>
          <ac:spMkLst>
            <pc:docMk/>
            <pc:sldMk cId="2096670637" sldId="336"/>
            <ac:spMk id="5" creationId="{EF0F914E-6FE1-F590-34C0-C29822CA5ED8}"/>
          </ac:spMkLst>
        </pc:spChg>
        <pc:spChg chg="mod">
          <ac:chgData name="Ruud Fabels" userId="3d9aefa9-740a-48c0-8fd5-72937dff2a77" providerId="ADAL" clId="{DBB771AA-07B5-404E-9F78-129EEAE58F5B}" dt="2024-12-16T10:36:57.936" v="186" actId="20577"/>
          <ac:spMkLst>
            <pc:docMk/>
            <pc:sldMk cId="2096670637" sldId="336"/>
            <ac:spMk id="8" creationId="{857CABE3-247E-1E07-13B7-AB37AB830F53}"/>
          </ac:spMkLst>
        </pc:spChg>
        <pc:spChg chg="mod">
          <ac:chgData name="Ruud Fabels" userId="3d9aefa9-740a-48c0-8fd5-72937dff2a77" providerId="ADAL" clId="{DBB771AA-07B5-404E-9F78-129EEAE58F5B}" dt="2024-12-16T10:37:31.881" v="192" actId="1076"/>
          <ac:spMkLst>
            <pc:docMk/>
            <pc:sldMk cId="2096670637" sldId="336"/>
            <ac:spMk id="10" creationId="{5AD2A9E4-6307-9F3B-80C3-7362EBD3A13A}"/>
          </ac:spMkLst>
        </pc:spChg>
        <pc:cxnChg chg="mod">
          <ac:chgData name="Ruud Fabels" userId="3d9aefa9-740a-48c0-8fd5-72937dff2a77" providerId="ADAL" clId="{DBB771AA-07B5-404E-9F78-129EEAE58F5B}" dt="2024-12-16T10:37:27.792" v="191" actId="1076"/>
          <ac:cxnSpMkLst>
            <pc:docMk/>
            <pc:sldMk cId="2096670637" sldId="336"/>
            <ac:cxnSpMk id="14" creationId="{8AAD97B2-68CB-0FDB-DB00-A3E67E19A123}"/>
          </ac:cxnSpMkLst>
        </pc:cxnChg>
      </pc:sldChg>
      <pc:sldChg chg="modSp add mod">
        <pc:chgData name="Ruud Fabels" userId="3d9aefa9-740a-48c0-8fd5-72937dff2a77" providerId="ADAL" clId="{DBB771AA-07B5-404E-9F78-129EEAE58F5B}" dt="2024-12-16T10:52:19.763" v="655" actId="20577"/>
        <pc:sldMkLst>
          <pc:docMk/>
          <pc:sldMk cId="3440811444" sldId="337"/>
        </pc:sldMkLst>
        <pc:spChg chg="mod">
          <ac:chgData name="Ruud Fabels" userId="3d9aefa9-740a-48c0-8fd5-72937dff2a77" providerId="ADAL" clId="{DBB771AA-07B5-404E-9F78-129EEAE58F5B}" dt="2024-12-16T10:52:19.763" v="655" actId="20577"/>
          <ac:spMkLst>
            <pc:docMk/>
            <pc:sldMk cId="3440811444" sldId="337"/>
            <ac:spMk id="3" creationId="{75742AA9-58B6-365F-6DC4-512CE7726E3E}"/>
          </ac:spMkLst>
        </pc:spChg>
      </pc:sldChg>
      <pc:sldChg chg="new del">
        <pc:chgData name="Ruud Fabels" userId="3d9aefa9-740a-48c0-8fd5-72937dff2a77" providerId="ADAL" clId="{DBB771AA-07B5-404E-9F78-129EEAE58F5B}" dt="2024-12-16T10:38:59.139" v="205" actId="47"/>
        <pc:sldMkLst>
          <pc:docMk/>
          <pc:sldMk cId="896523736" sldId="338"/>
        </pc:sldMkLst>
      </pc:sldChg>
      <pc:sldChg chg="addSp modSp add mod">
        <pc:chgData name="Ruud Fabels" userId="3d9aefa9-740a-48c0-8fd5-72937dff2a77" providerId="ADAL" clId="{DBB771AA-07B5-404E-9F78-129EEAE58F5B}" dt="2024-12-16T10:43:14.123" v="262" actId="1076"/>
        <pc:sldMkLst>
          <pc:docMk/>
          <pc:sldMk cId="2029385616" sldId="338"/>
        </pc:sldMkLst>
        <pc:spChg chg="mod">
          <ac:chgData name="Ruud Fabels" userId="3d9aefa9-740a-48c0-8fd5-72937dff2a77" providerId="ADAL" clId="{DBB771AA-07B5-404E-9F78-129EEAE58F5B}" dt="2024-12-16T10:42:30.681" v="255" actId="1076"/>
          <ac:spMkLst>
            <pc:docMk/>
            <pc:sldMk cId="2029385616" sldId="338"/>
            <ac:spMk id="3" creationId="{715A2BCB-54DF-B216-5CA4-06FE20F0C8D6}"/>
          </ac:spMkLst>
        </pc:spChg>
        <pc:spChg chg="add mod">
          <ac:chgData name="Ruud Fabels" userId="3d9aefa9-740a-48c0-8fd5-72937dff2a77" providerId="ADAL" clId="{DBB771AA-07B5-404E-9F78-129EEAE58F5B}" dt="2024-12-16T10:42:42.401" v="260" actId="1037"/>
          <ac:spMkLst>
            <pc:docMk/>
            <pc:sldMk cId="2029385616" sldId="338"/>
            <ac:spMk id="5" creationId="{7FD012F8-5B94-E571-0F0A-F30D2AB383C4}"/>
          </ac:spMkLst>
        </pc:spChg>
        <pc:spChg chg="add mod">
          <ac:chgData name="Ruud Fabels" userId="3d9aefa9-740a-48c0-8fd5-72937dff2a77" providerId="ADAL" clId="{DBB771AA-07B5-404E-9F78-129EEAE58F5B}" dt="2024-12-16T10:43:14.123" v="262" actId="1076"/>
          <ac:spMkLst>
            <pc:docMk/>
            <pc:sldMk cId="2029385616" sldId="338"/>
            <ac:spMk id="7" creationId="{18061A7A-282F-7F0B-03DD-F7756B64F2B5}"/>
          </ac:spMkLst>
        </pc:spChg>
      </pc:sldChg>
      <pc:sldChg chg="modSp add mod">
        <pc:chgData name="Ruud Fabels" userId="3d9aefa9-740a-48c0-8fd5-72937dff2a77" providerId="ADAL" clId="{DBB771AA-07B5-404E-9F78-129EEAE58F5B}" dt="2024-12-16T10:50:27.012" v="644" actId="1076"/>
        <pc:sldMkLst>
          <pc:docMk/>
          <pc:sldMk cId="322422896" sldId="339"/>
        </pc:sldMkLst>
        <pc:spChg chg="mod">
          <ac:chgData name="Ruud Fabels" userId="3d9aefa9-740a-48c0-8fd5-72937dff2a77" providerId="ADAL" clId="{DBB771AA-07B5-404E-9F78-129EEAE58F5B}" dt="2024-12-16T10:50:21.876" v="643" actId="255"/>
          <ac:spMkLst>
            <pc:docMk/>
            <pc:sldMk cId="322422896" sldId="339"/>
            <ac:spMk id="3" creationId="{D3A305EE-051B-7B40-70F3-FACF3851934C}"/>
          </ac:spMkLst>
        </pc:spChg>
        <pc:spChg chg="mod">
          <ac:chgData name="Ruud Fabels" userId="3d9aefa9-740a-48c0-8fd5-72937dff2a77" providerId="ADAL" clId="{DBB771AA-07B5-404E-9F78-129EEAE58F5B}" dt="2024-12-16T10:50:27.012" v="644" actId="1076"/>
          <ac:spMkLst>
            <pc:docMk/>
            <pc:sldMk cId="322422896" sldId="339"/>
            <ac:spMk id="4" creationId="{01CDDE69-F371-EAEA-037F-804132F5E7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2375" y="0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E0113-FB02-41F4-8C3E-36CA95A7179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1165225"/>
            <a:ext cx="5591175" cy="3146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3575" y="4486275"/>
            <a:ext cx="5314950" cy="367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55075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2375" y="8855075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944EC-334E-40F0-A2E0-D11387BB7E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05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a.nl/nl/lijst/personen-de-opvang-van-het-co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Optie: Animatie laten zien op :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www.coa.nl</a:t>
            </a:r>
            <a:r>
              <a:rPr lang="nl-NL" dirty="0"/>
              <a:t>/nl/asiel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344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449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de cijfers op: </a:t>
            </a:r>
            <a:r>
              <a:rPr lang="nl-NL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https://www.coa.nl/nl/lijst/personen-de-opvang-van-het-coa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866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Check de cijfers op: https://www.coa.nl/nl/lijst/capaciteit-en-bezetting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29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14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8758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200" cap="all" baseline="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522522"/>
            <a:ext cx="9144000" cy="9720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410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voor ondertitel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99ABAA-CC2B-46E0-9652-D302D3185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314" y="5922814"/>
            <a:ext cx="1980000" cy="40592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F619601-6AA7-451F-A2C6-92B2FDC80A4E}"/>
              </a:ext>
            </a:extLst>
          </p:cNvPr>
          <p:cNvCxnSpPr/>
          <p:nvPr userDrawn="1"/>
        </p:nvCxnSpPr>
        <p:spPr>
          <a:xfrm>
            <a:off x="2849533" y="6110926"/>
            <a:ext cx="8784000" cy="10795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60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intro+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58000" y="1622299"/>
            <a:ext cx="51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21A7103-084E-49B3-BE36-AAE99AE165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1665288"/>
            <a:ext cx="5113338" cy="442753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een tekst toe te voegen. Zie de pagina met tips voor het kiezen van een andere tekstopmaak.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tekst 12">
            <a:extLst>
              <a:ext uri="{FF2B5EF4-FFF2-40B4-BE49-F238E27FC236}">
                <a16:creationId xmlns:a16="http://schemas.microsoft.com/office/drawing/2014/main" id="{216BCFA9-FF02-423C-9D6D-9B657D870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14" y="2489200"/>
            <a:ext cx="5112000" cy="36036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/>
              <a:t>Klik om een tekst toe te voegen.</a:t>
            </a:r>
          </a:p>
        </p:txBody>
      </p:sp>
    </p:spTree>
    <p:extLst>
      <p:ext uri="{BB962C8B-B14F-4D97-AF65-F5344CB8AC3E}">
        <p14:creationId xmlns:p14="http://schemas.microsoft.com/office/powerpoint/2010/main" val="819018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+tekst (midd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558000" y="2692400"/>
            <a:ext cx="10656000" cy="3400427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nl-NL"/>
              <a:t>Klik om een tekst toe te voegen (gebruik vet voor introtekst). 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6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foto (gro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een tekst toe te voegen. Zie de pagina met tips voor het kiezen van een andere tekstopmaak.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F9FE9D85-8A33-4D67-A75C-9F97BDD8719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8000" y="2488757"/>
            <a:ext cx="10649750" cy="3604070"/>
          </a:xfrm>
          <a:custGeom>
            <a:avLst/>
            <a:gdLst>
              <a:gd name="connsiteX0" fmla="*/ 0 w 10649750"/>
              <a:gd name="connsiteY0" fmla="*/ 0 h 3604070"/>
              <a:gd name="connsiteX1" fmla="*/ 9765505 w 10649750"/>
              <a:gd name="connsiteY1" fmla="*/ 0 h 3604070"/>
              <a:gd name="connsiteX2" fmla="*/ 9765563 w 10649750"/>
              <a:gd name="connsiteY2" fmla="*/ 2 h 3604070"/>
              <a:gd name="connsiteX3" fmla="*/ 10225323 w 10649750"/>
              <a:gd name="connsiteY3" fmla="*/ 2 h 3604070"/>
              <a:gd name="connsiteX4" fmla="*/ 10641905 w 10649750"/>
              <a:gd name="connsiteY4" fmla="*/ 276379 h 3604070"/>
              <a:gd name="connsiteX5" fmla="*/ 10649750 w 10649750"/>
              <a:gd name="connsiteY5" fmla="*/ 339723 h 3604070"/>
              <a:gd name="connsiteX6" fmla="*/ 10649750 w 10649750"/>
              <a:gd name="connsiteY6" fmla="*/ 339724 h 3604070"/>
              <a:gd name="connsiteX7" fmla="*/ 10649750 w 10649750"/>
              <a:gd name="connsiteY7" fmla="*/ 339726 h 3604070"/>
              <a:gd name="connsiteX8" fmla="*/ 10649750 w 10649750"/>
              <a:gd name="connsiteY8" fmla="*/ 3604069 h 3604070"/>
              <a:gd name="connsiteX9" fmla="*/ 10649750 w 10649750"/>
              <a:gd name="connsiteY9" fmla="*/ 3604070 h 3604070"/>
              <a:gd name="connsiteX10" fmla="*/ 5538000 w 10649750"/>
              <a:gd name="connsiteY10" fmla="*/ 3604070 h 3604070"/>
              <a:gd name="connsiteX11" fmla="*/ 5538000 w 10649750"/>
              <a:gd name="connsiteY11" fmla="*/ 3604069 h 3604070"/>
              <a:gd name="connsiteX12" fmla="*/ 0 w 10649750"/>
              <a:gd name="connsiteY12" fmla="*/ 3604069 h 360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9750" h="3604070">
                <a:moveTo>
                  <a:pt x="0" y="0"/>
                </a:moveTo>
                <a:lnTo>
                  <a:pt x="9765505" y="0"/>
                </a:lnTo>
                <a:lnTo>
                  <a:pt x="9765563" y="2"/>
                </a:lnTo>
                <a:lnTo>
                  <a:pt x="10225323" y="2"/>
                </a:lnTo>
                <a:cubicBezTo>
                  <a:pt x="10430811" y="2"/>
                  <a:pt x="10602255" y="118651"/>
                  <a:pt x="10641905" y="276379"/>
                </a:cubicBezTo>
                <a:lnTo>
                  <a:pt x="10649750" y="339723"/>
                </a:lnTo>
                <a:lnTo>
                  <a:pt x="10649750" y="339724"/>
                </a:lnTo>
                <a:lnTo>
                  <a:pt x="10649750" y="339726"/>
                </a:lnTo>
                <a:lnTo>
                  <a:pt x="10649750" y="3604069"/>
                </a:lnTo>
                <a:lnTo>
                  <a:pt x="10649750" y="3604070"/>
                </a:lnTo>
                <a:lnTo>
                  <a:pt x="5538000" y="3604070"/>
                </a:lnTo>
                <a:lnTo>
                  <a:pt x="5538000" y="3604069"/>
                </a:lnTo>
                <a:lnTo>
                  <a:pt x="0" y="36040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ctr"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ekstvak 6">
            <a:extLst>
              <a:ext uri="{FF2B5EF4-FFF2-40B4-BE49-F238E27FC236}">
                <a16:creationId xmlns:a16="http://schemas.microsoft.com/office/drawing/2014/main" id="{4BC3301E-9D69-490E-A1E5-080563313165}"/>
              </a:ext>
            </a:extLst>
          </p:cNvPr>
          <p:cNvSpPr txBox="1"/>
          <p:nvPr userDrawn="1"/>
        </p:nvSpPr>
        <p:spPr>
          <a:xfrm>
            <a:off x="12337896" y="-36096"/>
            <a:ext cx="2376000" cy="495154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33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intro+foto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58000" y="1622299"/>
            <a:ext cx="51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15DF1C03-0127-4F83-A240-E0A72A3EB0E1}"/>
              </a:ext>
            </a:extLst>
          </p:cNvPr>
          <p:cNvSpPr txBox="1"/>
          <p:nvPr userDrawn="1"/>
        </p:nvSpPr>
        <p:spPr>
          <a:xfrm>
            <a:off x="12337896" y="-36096"/>
            <a:ext cx="2376000" cy="495154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  <p:sp>
        <p:nvSpPr>
          <p:cNvPr id="10" name="Tijdelijke aanduiding voor tekst 12">
            <a:extLst>
              <a:ext uri="{FF2B5EF4-FFF2-40B4-BE49-F238E27FC236}">
                <a16:creationId xmlns:a16="http://schemas.microsoft.com/office/drawing/2014/main" id="{216BCFA9-FF02-423C-9D6D-9B657D870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14" y="2489200"/>
            <a:ext cx="5112000" cy="36036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/>
              <a:t>Klik om een tekst toe te voegen.</a:t>
            </a:r>
          </a:p>
        </p:txBody>
      </p:sp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DAAAA2EE-7338-4768-B3DC-C3673B431B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665288"/>
            <a:ext cx="5111750" cy="4427537"/>
          </a:xfrm>
          <a:custGeom>
            <a:avLst/>
            <a:gdLst>
              <a:gd name="connsiteX0" fmla="*/ 425221 w 5111750"/>
              <a:gd name="connsiteY0" fmla="*/ 0 h 4427537"/>
              <a:gd name="connsiteX1" fmla="*/ 1143000 w 5111750"/>
              <a:gd name="connsiteY1" fmla="*/ 0 h 4427537"/>
              <a:gd name="connsiteX2" fmla="*/ 5111750 w 5111750"/>
              <a:gd name="connsiteY2" fmla="*/ 0 h 4427537"/>
              <a:gd name="connsiteX3" fmla="*/ 5111750 w 5111750"/>
              <a:gd name="connsiteY3" fmla="*/ 4427537 h 4427537"/>
              <a:gd name="connsiteX4" fmla="*/ 0 w 5111750"/>
              <a:gd name="connsiteY4" fmla="*/ 4427537 h 4427537"/>
              <a:gd name="connsiteX5" fmla="*/ 0 w 5111750"/>
              <a:gd name="connsiteY5" fmla="*/ 4427536 h 4427537"/>
              <a:gd name="connsiteX6" fmla="*/ 0 w 5111750"/>
              <a:gd name="connsiteY6" fmla="*/ 425221 h 4427537"/>
              <a:gd name="connsiteX7" fmla="*/ 425221 w 5111750"/>
              <a:gd name="connsiteY7" fmla="*/ 0 h 442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1750" h="4427537">
                <a:moveTo>
                  <a:pt x="425221" y="0"/>
                </a:moveTo>
                <a:lnTo>
                  <a:pt x="1143000" y="0"/>
                </a:lnTo>
                <a:lnTo>
                  <a:pt x="5111750" y="0"/>
                </a:lnTo>
                <a:lnTo>
                  <a:pt x="5111750" y="4427537"/>
                </a:lnTo>
                <a:lnTo>
                  <a:pt x="0" y="4427537"/>
                </a:lnTo>
                <a:lnTo>
                  <a:pt x="0" y="4427536"/>
                </a:lnTo>
                <a:lnTo>
                  <a:pt x="0" y="425221"/>
                </a:lnTo>
                <a:cubicBezTo>
                  <a:pt x="0" y="190378"/>
                  <a:pt x="190378" y="0"/>
                  <a:pt x="4252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67862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intro+foto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4800" y="1622299"/>
            <a:ext cx="51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15DF1C03-0127-4F83-A240-E0A72A3EB0E1}"/>
              </a:ext>
            </a:extLst>
          </p:cNvPr>
          <p:cNvSpPr txBox="1"/>
          <p:nvPr userDrawn="1"/>
        </p:nvSpPr>
        <p:spPr>
          <a:xfrm>
            <a:off x="12337896" y="-36096"/>
            <a:ext cx="2376000" cy="495154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  <p:sp>
        <p:nvSpPr>
          <p:cNvPr id="10" name="Tijdelijke aanduiding voor tekst 12">
            <a:extLst>
              <a:ext uri="{FF2B5EF4-FFF2-40B4-BE49-F238E27FC236}">
                <a16:creationId xmlns:a16="http://schemas.microsoft.com/office/drawing/2014/main" id="{216BCFA9-FF02-423C-9D6D-9B657D870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4800" y="2489200"/>
            <a:ext cx="5112000" cy="36036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/>
              <a:t>Klik om een tekst toe te voegen.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6B99AD4F-8982-4782-AD06-568D69805B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7213" y="1666801"/>
            <a:ext cx="5111750" cy="4427537"/>
          </a:xfrm>
          <a:custGeom>
            <a:avLst/>
            <a:gdLst>
              <a:gd name="connsiteX0" fmla="*/ 0 w 5111750"/>
              <a:gd name="connsiteY0" fmla="*/ 0 h 4427537"/>
              <a:gd name="connsiteX1" fmla="*/ 4687323 w 5111750"/>
              <a:gd name="connsiteY1" fmla="*/ 0 h 4427537"/>
              <a:gd name="connsiteX2" fmla="*/ 5103905 w 5111750"/>
              <a:gd name="connsiteY2" fmla="*/ 339524 h 4427537"/>
              <a:gd name="connsiteX3" fmla="*/ 5111750 w 5111750"/>
              <a:gd name="connsiteY3" fmla="*/ 417345 h 4427537"/>
              <a:gd name="connsiteX4" fmla="*/ 5111750 w 5111750"/>
              <a:gd name="connsiteY4" fmla="*/ 4427537 h 4427537"/>
              <a:gd name="connsiteX5" fmla="*/ 0 w 5111750"/>
              <a:gd name="connsiteY5" fmla="*/ 4427537 h 442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11750" h="4427537">
                <a:moveTo>
                  <a:pt x="0" y="0"/>
                </a:moveTo>
                <a:lnTo>
                  <a:pt x="4687323" y="0"/>
                </a:lnTo>
                <a:cubicBezTo>
                  <a:pt x="4892811" y="0"/>
                  <a:pt x="5064255" y="145758"/>
                  <a:pt x="5103905" y="339524"/>
                </a:cubicBezTo>
                <a:lnTo>
                  <a:pt x="5111750" y="417345"/>
                </a:lnTo>
                <a:lnTo>
                  <a:pt x="5111750" y="4427537"/>
                </a:lnTo>
                <a:lnTo>
                  <a:pt x="0" y="44275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ctr"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215193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15DF1C03-0127-4F83-A240-E0A72A3EB0E1}"/>
              </a:ext>
            </a:extLst>
          </p:cNvPr>
          <p:cNvSpPr txBox="1"/>
          <p:nvPr userDrawn="1"/>
        </p:nvSpPr>
        <p:spPr>
          <a:xfrm>
            <a:off x="12337896" y="-36096"/>
            <a:ext cx="2376000" cy="495154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  <p:sp>
        <p:nvSpPr>
          <p:cNvPr id="10" name="Tijdelijke aanduiding voor tekst 12">
            <a:extLst>
              <a:ext uri="{FF2B5EF4-FFF2-40B4-BE49-F238E27FC236}">
                <a16:creationId xmlns:a16="http://schemas.microsoft.com/office/drawing/2014/main" id="{216BCFA9-FF02-423C-9D6D-9B657D870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915452"/>
            <a:ext cx="5110800" cy="1177373"/>
          </a:xfrm>
        </p:spPr>
        <p:txBody>
          <a:bodyPr/>
          <a:lstStyle>
            <a:lvl1pPr>
              <a:defRPr sz="1600" b="0"/>
            </a:lvl1pPr>
          </a:lstStyle>
          <a:p>
            <a:pPr lvl="0"/>
            <a:r>
              <a:rPr lang="nl-NL"/>
              <a:t>Functie, mail en/of telefoon</a:t>
            </a:r>
          </a:p>
        </p:txBody>
      </p:sp>
      <p:sp>
        <p:nvSpPr>
          <p:cNvPr id="12" name="Tijdelijke aanduiding voor tekst 12">
            <a:extLst>
              <a:ext uri="{FF2B5EF4-FFF2-40B4-BE49-F238E27FC236}">
                <a16:creationId xmlns:a16="http://schemas.microsoft.com/office/drawing/2014/main" id="{8374210F-FCB6-419D-9449-37384475B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050" y="4534453"/>
            <a:ext cx="5111750" cy="380999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4" name="Tijdelijke aanduiding voor afbeelding 25">
            <a:extLst>
              <a:ext uri="{FF2B5EF4-FFF2-40B4-BE49-F238E27FC236}">
                <a16:creationId xmlns:a16="http://schemas.microsoft.com/office/drawing/2014/main" id="{2C1B0B37-DF78-437E-B488-0709ACAA06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665287"/>
            <a:ext cx="2520000" cy="2520000"/>
          </a:xfrm>
          <a:custGeom>
            <a:avLst/>
            <a:gdLst>
              <a:gd name="connsiteX0" fmla="*/ 425221 w 5111750"/>
              <a:gd name="connsiteY0" fmla="*/ 0 h 4427537"/>
              <a:gd name="connsiteX1" fmla="*/ 1143000 w 5111750"/>
              <a:gd name="connsiteY1" fmla="*/ 0 h 4427537"/>
              <a:gd name="connsiteX2" fmla="*/ 5111750 w 5111750"/>
              <a:gd name="connsiteY2" fmla="*/ 0 h 4427537"/>
              <a:gd name="connsiteX3" fmla="*/ 5111750 w 5111750"/>
              <a:gd name="connsiteY3" fmla="*/ 4427537 h 4427537"/>
              <a:gd name="connsiteX4" fmla="*/ 0 w 5111750"/>
              <a:gd name="connsiteY4" fmla="*/ 4427537 h 4427537"/>
              <a:gd name="connsiteX5" fmla="*/ 0 w 5111750"/>
              <a:gd name="connsiteY5" fmla="*/ 4427536 h 4427537"/>
              <a:gd name="connsiteX6" fmla="*/ 0 w 5111750"/>
              <a:gd name="connsiteY6" fmla="*/ 425221 h 4427537"/>
              <a:gd name="connsiteX7" fmla="*/ 425221 w 5111750"/>
              <a:gd name="connsiteY7" fmla="*/ 0 h 442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1750" h="4427537">
                <a:moveTo>
                  <a:pt x="425221" y="0"/>
                </a:moveTo>
                <a:lnTo>
                  <a:pt x="1143000" y="0"/>
                </a:lnTo>
                <a:lnTo>
                  <a:pt x="5111750" y="0"/>
                </a:lnTo>
                <a:lnTo>
                  <a:pt x="5111750" y="4427537"/>
                </a:lnTo>
                <a:lnTo>
                  <a:pt x="0" y="4427537"/>
                </a:lnTo>
                <a:lnTo>
                  <a:pt x="0" y="4427536"/>
                </a:lnTo>
                <a:lnTo>
                  <a:pt x="0" y="425221"/>
                </a:lnTo>
                <a:cubicBezTo>
                  <a:pt x="0" y="190378"/>
                  <a:pt x="190378" y="0"/>
                  <a:pt x="4252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008E88AD-86CE-4C1B-9540-B47966DE5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1622299"/>
            <a:ext cx="51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19" name="Tijdelijke aanduiding voor tekst 12">
            <a:extLst>
              <a:ext uri="{FF2B5EF4-FFF2-40B4-BE49-F238E27FC236}">
                <a16:creationId xmlns:a16="http://schemas.microsoft.com/office/drawing/2014/main" id="{338731A3-572B-483D-8DDB-043E8A4184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14" y="2489200"/>
            <a:ext cx="5112000" cy="360362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NL"/>
              <a:t>Klik om een tekst toe te voegen.</a:t>
            </a:r>
          </a:p>
        </p:txBody>
      </p:sp>
    </p:spTree>
    <p:extLst>
      <p:ext uri="{BB962C8B-B14F-4D97-AF65-F5344CB8AC3E}">
        <p14:creationId xmlns:p14="http://schemas.microsoft.com/office/powerpoint/2010/main" val="3528201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15DF1C03-0127-4F83-A240-E0A72A3EB0E1}"/>
              </a:ext>
            </a:extLst>
          </p:cNvPr>
          <p:cNvSpPr txBox="1"/>
          <p:nvPr userDrawn="1"/>
        </p:nvSpPr>
        <p:spPr>
          <a:xfrm>
            <a:off x="12337896" y="-36096"/>
            <a:ext cx="2376000" cy="495154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  <p:sp>
        <p:nvSpPr>
          <p:cNvPr id="10" name="Tijdelijke aanduiding voor tekst 12">
            <a:extLst>
              <a:ext uri="{FF2B5EF4-FFF2-40B4-BE49-F238E27FC236}">
                <a16:creationId xmlns:a16="http://schemas.microsoft.com/office/drawing/2014/main" id="{216BCFA9-FF02-423C-9D6D-9B657D870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127893"/>
            <a:ext cx="2431912" cy="964932"/>
          </a:xfrm>
        </p:spPr>
        <p:txBody>
          <a:bodyPr/>
          <a:lstStyle>
            <a:lvl1pPr>
              <a:defRPr sz="1200" b="0"/>
            </a:lvl1pPr>
          </a:lstStyle>
          <a:p>
            <a:pPr lvl="0"/>
            <a:r>
              <a:rPr lang="nl-NL"/>
              <a:t>Functie, mail en/of telefoon</a:t>
            </a:r>
          </a:p>
        </p:txBody>
      </p:sp>
      <p:sp>
        <p:nvSpPr>
          <p:cNvPr id="12" name="Tijdelijke aanduiding voor tekst 12">
            <a:extLst>
              <a:ext uri="{FF2B5EF4-FFF2-40B4-BE49-F238E27FC236}">
                <a16:creationId xmlns:a16="http://schemas.microsoft.com/office/drawing/2014/main" id="{8374210F-FCB6-419D-9449-37384475B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4841790"/>
            <a:ext cx="2432364" cy="286103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4" name="Tijdelijke aanduiding voor afbeelding 25">
            <a:extLst>
              <a:ext uri="{FF2B5EF4-FFF2-40B4-BE49-F238E27FC236}">
                <a16:creationId xmlns:a16="http://schemas.microsoft.com/office/drawing/2014/main" id="{2C1B0B37-DF78-437E-B488-0709ACAA06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8522" y="2560334"/>
            <a:ext cx="2016000" cy="2016000"/>
          </a:xfrm>
          <a:custGeom>
            <a:avLst/>
            <a:gdLst>
              <a:gd name="connsiteX0" fmla="*/ 425221 w 5111750"/>
              <a:gd name="connsiteY0" fmla="*/ 0 h 4427537"/>
              <a:gd name="connsiteX1" fmla="*/ 1143000 w 5111750"/>
              <a:gd name="connsiteY1" fmla="*/ 0 h 4427537"/>
              <a:gd name="connsiteX2" fmla="*/ 5111750 w 5111750"/>
              <a:gd name="connsiteY2" fmla="*/ 0 h 4427537"/>
              <a:gd name="connsiteX3" fmla="*/ 5111750 w 5111750"/>
              <a:gd name="connsiteY3" fmla="*/ 4427537 h 4427537"/>
              <a:gd name="connsiteX4" fmla="*/ 0 w 5111750"/>
              <a:gd name="connsiteY4" fmla="*/ 4427537 h 4427537"/>
              <a:gd name="connsiteX5" fmla="*/ 0 w 5111750"/>
              <a:gd name="connsiteY5" fmla="*/ 4427536 h 4427537"/>
              <a:gd name="connsiteX6" fmla="*/ 0 w 5111750"/>
              <a:gd name="connsiteY6" fmla="*/ 425221 h 4427537"/>
              <a:gd name="connsiteX7" fmla="*/ 425221 w 5111750"/>
              <a:gd name="connsiteY7" fmla="*/ 0 h 442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1750" h="4427537">
                <a:moveTo>
                  <a:pt x="425221" y="0"/>
                </a:moveTo>
                <a:lnTo>
                  <a:pt x="1143000" y="0"/>
                </a:lnTo>
                <a:lnTo>
                  <a:pt x="5111750" y="0"/>
                </a:lnTo>
                <a:lnTo>
                  <a:pt x="5111750" y="4427537"/>
                </a:lnTo>
                <a:lnTo>
                  <a:pt x="0" y="4427537"/>
                </a:lnTo>
                <a:lnTo>
                  <a:pt x="0" y="4427536"/>
                </a:lnTo>
                <a:lnTo>
                  <a:pt x="0" y="425221"/>
                </a:lnTo>
                <a:cubicBezTo>
                  <a:pt x="0" y="190378"/>
                  <a:pt x="190378" y="0"/>
                  <a:pt x="4252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A58E2FC-8BF4-4F11-AFCC-BAE0B7017B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7426" y="5127893"/>
            <a:ext cx="2431912" cy="964932"/>
          </a:xfrm>
        </p:spPr>
        <p:txBody>
          <a:bodyPr/>
          <a:lstStyle>
            <a:lvl1pPr>
              <a:defRPr sz="1200" b="0"/>
            </a:lvl1pPr>
          </a:lstStyle>
          <a:p>
            <a:pPr lvl="0"/>
            <a:r>
              <a:rPr lang="nl-NL"/>
              <a:t>Functie, mail en/of telefoon</a:t>
            </a:r>
          </a:p>
        </p:txBody>
      </p:sp>
      <p:sp>
        <p:nvSpPr>
          <p:cNvPr id="15" name="Tijdelijke aanduiding voor tekst 12">
            <a:extLst>
              <a:ext uri="{FF2B5EF4-FFF2-40B4-BE49-F238E27FC236}">
                <a16:creationId xmlns:a16="http://schemas.microsoft.com/office/drawing/2014/main" id="{1FE77600-3755-408B-82E6-08FC85C135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6477" y="4841790"/>
            <a:ext cx="2432364" cy="286103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7" name="Tijdelijke aanduiding voor afbeelding 25">
            <a:extLst>
              <a:ext uri="{FF2B5EF4-FFF2-40B4-BE49-F238E27FC236}">
                <a16:creationId xmlns:a16="http://schemas.microsoft.com/office/drawing/2014/main" id="{BD5C502F-FE08-4C6C-AAD8-167A05BBE2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74982" y="2560334"/>
            <a:ext cx="2016000" cy="2016000"/>
          </a:xfrm>
          <a:custGeom>
            <a:avLst/>
            <a:gdLst>
              <a:gd name="connsiteX0" fmla="*/ 425221 w 5111750"/>
              <a:gd name="connsiteY0" fmla="*/ 0 h 4427537"/>
              <a:gd name="connsiteX1" fmla="*/ 1143000 w 5111750"/>
              <a:gd name="connsiteY1" fmla="*/ 0 h 4427537"/>
              <a:gd name="connsiteX2" fmla="*/ 5111750 w 5111750"/>
              <a:gd name="connsiteY2" fmla="*/ 0 h 4427537"/>
              <a:gd name="connsiteX3" fmla="*/ 5111750 w 5111750"/>
              <a:gd name="connsiteY3" fmla="*/ 4427537 h 4427537"/>
              <a:gd name="connsiteX4" fmla="*/ 0 w 5111750"/>
              <a:gd name="connsiteY4" fmla="*/ 4427537 h 4427537"/>
              <a:gd name="connsiteX5" fmla="*/ 0 w 5111750"/>
              <a:gd name="connsiteY5" fmla="*/ 4427536 h 4427537"/>
              <a:gd name="connsiteX6" fmla="*/ 0 w 5111750"/>
              <a:gd name="connsiteY6" fmla="*/ 425221 h 4427537"/>
              <a:gd name="connsiteX7" fmla="*/ 425221 w 5111750"/>
              <a:gd name="connsiteY7" fmla="*/ 0 h 442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1750" h="4427537">
                <a:moveTo>
                  <a:pt x="425221" y="0"/>
                </a:moveTo>
                <a:lnTo>
                  <a:pt x="1143000" y="0"/>
                </a:lnTo>
                <a:lnTo>
                  <a:pt x="5111750" y="0"/>
                </a:lnTo>
                <a:lnTo>
                  <a:pt x="5111750" y="4427537"/>
                </a:lnTo>
                <a:lnTo>
                  <a:pt x="0" y="4427537"/>
                </a:lnTo>
                <a:lnTo>
                  <a:pt x="0" y="4427536"/>
                </a:lnTo>
                <a:lnTo>
                  <a:pt x="0" y="425221"/>
                </a:lnTo>
                <a:cubicBezTo>
                  <a:pt x="0" y="190378"/>
                  <a:pt x="190378" y="0"/>
                  <a:pt x="4252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4" name="Titel 23">
            <a:extLst>
              <a:ext uri="{FF2B5EF4-FFF2-40B4-BE49-F238E27FC236}">
                <a16:creationId xmlns:a16="http://schemas.microsoft.com/office/drawing/2014/main" id="{E8C95FE5-4A39-41DA-AB3D-9F2952845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1622299"/>
            <a:ext cx="5111214" cy="720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voor </a:t>
            </a:r>
            <a:r>
              <a:rPr lang="nl-NL" err="1"/>
              <a:t>titek</a:t>
            </a:r>
            <a:endParaRPr lang="nl-NL"/>
          </a:p>
        </p:txBody>
      </p:sp>
      <p:sp>
        <p:nvSpPr>
          <p:cNvPr id="25" name="Tijdelijke aanduiding voor tekst 12">
            <a:extLst>
              <a:ext uri="{FF2B5EF4-FFF2-40B4-BE49-F238E27FC236}">
                <a16:creationId xmlns:a16="http://schemas.microsoft.com/office/drawing/2014/main" id="{403E7DEB-8B07-4E5C-B766-A38926B316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14" y="2489200"/>
            <a:ext cx="5112000" cy="360362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NL"/>
              <a:t>Klik om een tekst toe te voegen.</a:t>
            </a:r>
          </a:p>
        </p:txBody>
      </p:sp>
    </p:spTree>
    <p:extLst>
      <p:ext uri="{BB962C8B-B14F-4D97-AF65-F5344CB8AC3E}">
        <p14:creationId xmlns:p14="http://schemas.microsoft.com/office/powerpoint/2010/main" val="1045761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Klik voor titel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954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720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Titeldia]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1 {PHJU}">
            <a:extLst>
              <a:ext uri="{FF2B5EF4-FFF2-40B4-BE49-F238E27FC236}">
                <a16:creationId xmlns:a16="http://schemas.microsoft.com/office/drawing/2014/main" id="{C2EFCEB9-92D6-B606-BBE3-3BF0ABC1AD0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0" y="5467350"/>
            <a:ext cx="11862000" cy="864000"/>
          </a:xfrm>
          <a:custGeom>
            <a:avLst/>
            <a:gdLst>
              <a:gd name="connsiteX0" fmla="*/ 0 w 11862000"/>
              <a:gd name="connsiteY0" fmla="*/ 0 h 864000"/>
              <a:gd name="connsiteX1" fmla="*/ 11862000 w 11862000"/>
              <a:gd name="connsiteY1" fmla="*/ 0 h 864000"/>
              <a:gd name="connsiteX2" fmla="*/ 11862000 w 11862000"/>
              <a:gd name="connsiteY2" fmla="*/ 627921 h 864000"/>
              <a:gd name="connsiteX3" fmla="*/ 11625921 w 11862000"/>
              <a:gd name="connsiteY3" fmla="*/ 864000 h 864000"/>
              <a:gd name="connsiteX4" fmla="*/ 0 w 11862000"/>
              <a:gd name="connsiteY4" fmla="*/ 86400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2000" h="864000">
                <a:moveTo>
                  <a:pt x="0" y="0"/>
                </a:moveTo>
                <a:lnTo>
                  <a:pt x="11862000" y="0"/>
                </a:lnTo>
                <a:lnTo>
                  <a:pt x="11862000" y="627921"/>
                </a:lnTo>
                <a:cubicBezTo>
                  <a:pt x="11862000" y="758304"/>
                  <a:pt x="11756304" y="864000"/>
                  <a:pt x="11625921" y="864000"/>
                </a:cubicBezTo>
                <a:lnTo>
                  <a:pt x="0" y="864000"/>
                </a:lnTo>
                <a:close/>
              </a:path>
            </a:pathLst>
          </a:custGeom>
          <a:solidFill>
            <a:srgbClr val="DCEEF2"/>
          </a:solidFill>
          <a:ln w="0" cap="flat" cmpd="sng" algn="ctr">
            <a:solidFill>
              <a:srgbClr val="DCEEF2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chemeClr val="accent4"/>
              </a:buClr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rgbClr val="BE8C0A"/>
              </a:buClr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3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6000"/>
              </a:lnSpc>
              <a:spcBef>
                <a:spcPts val="1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>
              <a:buFont typeface="Arial" panose="020B0604020202020204" pitchFamily="34" charset="0"/>
              <a:buNone/>
            </a:pPr>
            <a:r>
              <a:rPr lang="nl-NL"/>
              <a:t> </a:t>
            </a:r>
          </a:p>
        </p:txBody>
      </p:sp>
      <p:sp>
        <p:nvSpPr>
          <p:cNvPr id="5" name="Rectangle 2 {PHJU}">
            <a:extLst>
              <a:ext uri="{FF2B5EF4-FFF2-40B4-BE49-F238E27FC236}">
                <a16:creationId xmlns:a16="http://schemas.microsoft.com/office/drawing/2014/main" id="{4CB328E8-12A7-F076-8C1E-4827DDBB395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0" y="1390650"/>
            <a:ext cx="12196800" cy="4118394"/>
          </a:xfrm>
          <a:custGeom>
            <a:avLst/>
            <a:gdLst>
              <a:gd name="connsiteX0" fmla="*/ 0 w 12193200"/>
              <a:gd name="connsiteY0" fmla="*/ 0 h 4118400"/>
              <a:gd name="connsiteX1" fmla="*/ 12193200 w 12193200"/>
              <a:gd name="connsiteY1" fmla="*/ 0 h 4118400"/>
              <a:gd name="connsiteX2" fmla="*/ 12193200 w 12193200"/>
              <a:gd name="connsiteY2" fmla="*/ 4118400 h 4118400"/>
              <a:gd name="connsiteX3" fmla="*/ 0 w 12193200"/>
              <a:gd name="connsiteY3" fmla="*/ 4118400 h 411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4118400">
                <a:moveTo>
                  <a:pt x="0" y="0"/>
                </a:moveTo>
                <a:lnTo>
                  <a:pt x="12193200" y="0"/>
                </a:lnTo>
                <a:lnTo>
                  <a:pt x="12193200" y="4118400"/>
                </a:lnTo>
                <a:lnTo>
                  <a:pt x="0" y="4118400"/>
                </a:lnTo>
                <a:close/>
              </a:path>
            </a:pathLst>
          </a:custGeom>
          <a:solidFill>
            <a:srgbClr val="0094AB"/>
          </a:solidFill>
          <a:ln w="0" cap="flat" cmpd="sng" algn="ctr">
            <a:solidFill>
              <a:srgbClr val="0094AB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chemeClr val="accent4"/>
              </a:buClr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rgbClr val="BE8C0A"/>
              </a:buClr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3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6000"/>
              </a:lnSpc>
              <a:spcBef>
                <a:spcPts val="1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>
              <a:buFont typeface="Arial" panose="020B0604020202020204" pitchFamily="34" charset="0"/>
              <a:buNone/>
            </a:pPr>
            <a:r>
              <a:rPr lang="nl-NL"/>
              <a:t> </a:t>
            </a:r>
          </a:p>
        </p:txBody>
      </p:sp>
      <p:sp>
        <p:nvSpPr>
          <p:cNvPr id="2" name="Title 3 (JU-Free)">
            <a:extLst>
              <a:ext uri="{FF2B5EF4-FFF2-40B4-BE49-F238E27FC236}">
                <a16:creationId xmlns:a16="http://schemas.microsoft.com/office/drawing/2014/main" id="{56B1AAAC-F8F2-4B30-95E0-2028FB7B6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01700" y="2318537"/>
            <a:ext cx="10579100" cy="1870819"/>
          </a:xfrm>
        </p:spPr>
        <p:txBody>
          <a:bodyPr/>
          <a:lstStyle>
            <a:lvl1pPr>
              <a:lnSpc>
                <a:spcPct val="82000"/>
              </a:lnSpc>
              <a:defRPr sz="68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[Titel]</a:t>
            </a:r>
            <a:endParaRPr lang="de-DE" dirty="0"/>
          </a:p>
        </p:txBody>
      </p:sp>
      <p:sp>
        <p:nvSpPr>
          <p:cNvPr id="3" name="Subtitle 4 (JU-Free) [PHJU]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01700" y="4253000"/>
            <a:ext cx="10579100" cy="664688"/>
          </a:xfrm>
        </p:spPr>
        <p:txBody>
          <a:bodyPr/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[Subtitel]</a:t>
            </a:r>
          </a:p>
        </p:txBody>
      </p:sp>
      <p:sp>
        <p:nvSpPr>
          <p:cNvPr id="12" name="Sprekers 5 [PHJU] (JU-Free)">
            <a:extLst>
              <a:ext uri="{FF2B5EF4-FFF2-40B4-BE49-F238E27FC236}">
                <a16:creationId xmlns:a16="http://schemas.microsoft.com/office/drawing/2014/main" id="{61963449-8F38-6D1A-C699-E8A7C93D04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01700" y="5675970"/>
            <a:ext cx="10579100" cy="576000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/>
            </a:lvl1pPr>
            <a:lvl2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nl-NL"/>
              <a:t>[Na(a)m(en) spreker(s)]</a:t>
            </a:r>
            <a:endParaRPr lang="nl-NL" dirty="0"/>
          </a:p>
        </p:txBody>
      </p:sp>
      <p:sp>
        <p:nvSpPr>
          <p:cNvPr id="13" name="date 6 [PHJU] (JU-Free)">
            <a:extLst>
              <a:ext uri="{FF2B5EF4-FFF2-40B4-BE49-F238E27FC236}">
                <a16:creationId xmlns:a16="http://schemas.microsoft.com/office/drawing/2014/main" id="{F45CDA20-6F76-C370-843E-CDDE8AA757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01700" y="6497982"/>
            <a:ext cx="3276000" cy="2508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200"/>
            </a:lvl1pPr>
            <a:lvl2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nl-NL"/>
              <a:t>[Datum]</a:t>
            </a:r>
            <a:endParaRPr lang="nl-N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24C00A-D6BE-2ABF-85DE-4E438DFCED66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493713" y="406400"/>
            <a:ext cx="2659063" cy="606425"/>
            <a:chOff x="311" y="256"/>
            <a:chExt cx="1675" cy="382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50CEA71-B279-D038-76FF-084BC33EC88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11" y="563"/>
              <a:ext cx="1675" cy="71"/>
            </a:xfrm>
            <a:custGeom>
              <a:avLst/>
              <a:gdLst>
                <a:gd name="T0" fmla="*/ 158 w 8378"/>
                <a:gd name="T1" fmla="*/ 230 h 357"/>
                <a:gd name="T2" fmla="*/ 293 w 8378"/>
                <a:gd name="T3" fmla="*/ 155 h 357"/>
                <a:gd name="T4" fmla="*/ 834 w 8378"/>
                <a:gd name="T5" fmla="*/ 233 h 357"/>
                <a:gd name="T6" fmla="*/ 662 w 8378"/>
                <a:gd name="T7" fmla="*/ 270 h 357"/>
                <a:gd name="T8" fmla="*/ 718 w 8378"/>
                <a:gd name="T9" fmla="*/ 49 h 357"/>
                <a:gd name="T10" fmla="*/ 2241 w 8378"/>
                <a:gd name="T11" fmla="*/ 214 h 357"/>
                <a:gd name="T12" fmla="*/ 2213 w 8378"/>
                <a:gd name="T13" fmla="*/ 22 h 357"/>
                <a:gd name="T14" fmla="*/ 2406 w 8378"/>
                <a:gd name="T15" fmla="*/ 87 h 357"/>
                <a:gd name="T16" fmla="*/ 2541 w 8378"/>
                <a:gd name="T17" fmla="*/ 178 h 357"/>
                <a:gd name="T18" fmla="*/ 2613 w 8378"/>
                <a:gd name="T19" fmla="*/ 113 h 357"/>
                <a:gd name="T20" fmla="*/ 2744 w 8378"/>
                <a:gd name="T21" fmla="*/ 91 h 357"/>
                <a:gd name="T22" fmla="*/ 2758 w 8378"/>
                <a:gd name="T23" fmla="*/ 222 h 357"/>
                <a:gd name="T24" fmla="*/ 2855 w 8378"/>
                <a:gd name="T25" fmla="*/ 91 h 357"/>
                <a:gd name="T26" fmla="*/ 2900 w 8378"/>
                <a:gd name="T27" fmla="*/ 169 h 357"/>
                <a:gd name="T28" fmla="*/ 3038 w 8378"/>
                <a:gd name="T29" fmla="*/ 112 h 357"/>
                <a:gd name="T30" fmla="*/ 3125 w 8378"/>
                <a:gd name="T31" fmla="*/ 114 h 357"/>
                <a:gd name="T32" fmla="*/ 3248 w 8378"/>
                <a:gd name="T33" fmla="*/ 112 h 357"/>
                <a:gd name="T34" fmla="*/ 3335 w 8378"/>
                <a:gd name="T35" fmla="*/ 114 h 357"/>
                <a:gd name="T36" fmla="*/ 3485 w 8378"/>
                <a:gd name="T37" fmla="*/ 3 h 357"/>
                <a:gd name="T38" fmla="*/ 3753 w 8378"/>
                <a:gd name="T39" fmla="*/ 251 h 357"/>
                <a:gd name="T40" fmla="*/ 3957 w 8378"/>
                <a:gd name="T41" fmla="*/ 270 h 357"/>
                <a:gd name="T42" fmla="*/ 4118 w 8378"/>
                <a:gd name="T43" fmla="*/ 357 h 357"/>
                <a:gd name="T44" fmla="*/ 4163 w 8378"/>
                <a:gd name="T45" fmla="*/ 87 h 357"/>
                <a:gd name="T46" fmla="*/ 4431 w 8378"/>
                <a:gd name="T47" fmla="*/ 270 h 357"/>
                <a:gd name="T48" fmla="*/ 4421 w 8378"/>
                <a:gd name="T49" fmla="*/ 96 h 357"/>
                <a:gd name="T50" fmla="*/ 4641 w 8378"/>
                <a:gd name="T51" fmla="*/ 270 h 357"/>
                <a:gd name="T52" fmla="*/ 4631 w 8378"/>
                <a:gd name="T53" fmla="*/ 96 h 357"/>
                <a:gd name="T54" fmla="*/ 4732 w 8378"/>
                <a:gd name="T55" fmla="*/ 178 h 357"/>
                <a:gd name="T56" fmla="*/ 4805 w 8378"/>
                <a:gd name="T57" fmla="*/ 113 h 357"/>
                <a:gd name="T58" fmla="*/ 5017 w 8378"/>
                <a:gd name="T59" fmla="*/ 193 h 357"/>
                <a:gd name="T60" fmla="*/ 5277 w 8378"/>
                <a:gd name="T61" fmla="*/ 273 h 357"/>
                <a:gd name="T62" fmla="*/ 5206 w 8378"/>
                <a:gd name="T63" fmla="*/ 113 h 357"/>
                <a:gd name="T64" fmla="*/ 5249 w 8378"/>
                <a:gd name="T65" fmla="*/ 246 h 357"/>
                <a:gd name="T66" fmla="*/ 5415 w 8378"/>
                <a:gd name="T67" fmla="*/ 113 h 357"/>
                <a:gd name="T68" fmla="*/ 5873 w 8378"/>
                <a:gd name="T69" fmla="*/ 178 h 357"/>
                <a:gd name="T70" fmla="*/ 5945 w 8378"/>
                <a:gd name="T71" fmla="*/ 113 h 357"/>
                <a:gd name="T72" fmla="*/ 6185 w 8378"/>
                <a:gd name="T73" fmla="*/ 261 h 357"/>
                <a:gd name="T74" fmla="*/ 6049 w 8378"/>
                <a:gd name="T75" fmla="*/ 206 h 357"/>
                <a:gd name="T76" fmla="*/ 6527 w 8378"/>
                <a:gd name="T77" fmla="*/ 248 h 357"/>
                <a:gd name="T78" fmla="*/ 6504 w 8378"/>
                <a:gd name="T79" fmla="*/ 96 h 357"/>
                <a:gd name="T80" fmla="*/ 6700 w 8378"/>
                <a:gd name="T81" fmla="*/ 97 h 357"/>
                <a:gd name="T82" fmla="*/ 6631 w 8378"/>
                <a:gd name="T83" fmla="*/ 273 h 357"/>
                <a:gd name="T84" fmla="*/ 6800 w 8378"/>
                <a:gd name="T85" fmla="*/ 40 h 357"/>
                <a:gd name="T86" fmla="*/ 6765 w 8378"/>
                <a:gd name="T87" fmla="*/ 270 h 357"/>
                <a:gd name="T88" fmla="*/ 6930 w 8378"/>
                <a:gd name="T89" fmla="*/ 273 h 357"/>
                <a:gd name="T90" fmla="*/ 6973 w 8378"/>
                <a:gd name="T91" fmla="*/ 129 h 357"/>
                <a:gd name="T92" fmla="*/ 7106 w 8378"/>
                <a:gd name="T93" fmla="*/ 3 h 357"/>
                <a:gd name="T94" fmla="*/ 7156 w 8378"/>
                <a:gd name="T95" fmla="*/ 270 h 357"/>
                <a:gd name="T96" fmla="*/ 7303 w 8378"/>
                <a:gd name="T97" fmla="*/ 109 h 357"/>
                <a:gd name="T98" fmla="*/ 7468 w 8378"/>
                <a:gd name="T99" fmla="*/ 166 h 357"/>
                <a:gd name="T100" fmla="*/ 7603 w 8378"/>
                <a:gd name="T101" fmla="*/ 273 h 357"/>
                <a:gd name="T102" fmla="*/ 7646 w 8378"/>
                <a:gd name="T103" fmla="*/ 129 h 357"/>
                <a:gd name="T104" fmla="*/ 7750 w 8378"/>
                <a:gd name="T105" fmla="*/ 25 h 357"/>
                <a:gd name="T106" fmla="*/ 7844 w 8378"/>
                <a:gd name="T107" fmla="*/ 128 h 357"/>
                <a:gd name="T108" fmla="*/ 5742 w 8378"/>
                <a:gd name="T109" fmla="*/ 179 h 357"/>
                <a:gd name="T110" fmla="*/ 5717 w 8378"/>
                <a:gd name="T111" fmla="*/ 109 h 357"/>
                <a:gd name="T112" fmla="*/ 7918 w 8378"/>
                <a:gd name="T113" fmla="*/ 193 h 357"/>
                <a:gd name="T114" fmla="*/ 8143 w 8378"/>
                <a:gd name="T115" fmla="*/ 169 h 357"/>
                <a:gd name="T116" fmla="*/ 8219 w 8378"/>
                <a:gd name="T117" fmla="*/ 114 h 357"/>
                <a:gd name="T118" fmla="*/ 8352 w 8378"/>
                <a:gd name="T119" fmla="*/ 142 h 357"/>
                <a:gd name="T120" fmla="*/ 8253 w 8378"/>
                <a:gd name="T121" fmla="*/ 21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78" h="357">
                  <a:moveTo>
                    <a:pt x="140" y="11"/>
                  </a:moveTo>
                  <a:cubicBezTo>
                    <a:pt x="163" y="11"/>
                    <a:pt x="189" y="14"/>
                    <a:pt x="213" y="20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170" y="84"/>
                    <a:pt x="170" y="84"/>
                    <a:pt x="170" y="84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61" y="51"/>
                    <a:pt x="151" y="50"/>
                    <a:pt x="139" y="50"/>
                  </a:cubicBezTo>
                  <a:cubicBezTo>
                    <a:pt x="76" y="50"/>
                    <a:pt x="54" y="99"/>
                    <a:pt x="54" y="153"/>
                  </a:cubicBezTo>
                  <a:cubicBezTo>
                    <a:pt x="54" y="216"/>
                    <a:pt x="87" y="235"/>
                    <a:pt x="130" y="235"/>
                  </a:cubicBezTo>
                  <a:cubicBezTo>
                    <a:pt x="139" y="235"/>
                    <a:pt x="148" y="233"/>
                    <a:pt x="158" y="230"/>
                  </a:cubicBezTo>
                  <a:cubicBezTo>
                    <a:pt x="164" y="198"/>
                    <a:pt x="164" y="198"/>
                    <a:pt x="164" y="198"/>
                  </a:cubicBezTo>
                  <a:cubicBezTo>
                    <a:pt x="203" y="198"/>
                    <a:pt x="203" y="198"/>
                    <a:pt x="203" y="198"/>
                  </a:cubicBezTo>
                  <a:cubicBezTo>
                    <a:pt x="197" y="263"/>
                    <a:pt x="197" y="263"/>
                    <a:pt x="197" y="263"/>
                  </a:cubicBezTo>
                  <a:cubicBezTo>
                    <a:pt x="171" y="271"/>
                    <a:pt x="144" y="276"/>
                    <a:pt x="122" y="276"/>
                  </a:cubicBezTo>
                  <a:cubicBezTo>
                    <a:pt x="30" y="276"/>
                    <a:pt x="0" y="218"/>
                    <a:pt x="0" y="155"/>
                  </a:cubicBezTo>
                  <a:cubicBezTo>
                    <a:pt x="0" y="70"/>
                    <a:pt x="48" y="11"/>
                    <a:pt x="140" y="11"/>
                  </a:cubicBezTo>
                  <a:close/>
                  <a:moveTo>
                    <a:pt x="535" y="132"/>
                  </a:moveTo>
                  <a:cubicBezTo>
                    <a:pt x="535" y="213"/>
                    <a:pt x="487" y="276"/>
                    <a:pt x="407" y="276"/>
                  </a:cubicBezTo>
                  <a:cubicBezTo>
                    <a:pt x="326" y="276"/>
                    <a:pt x="293" y="215"/>
                    <a:pt x="293" y="155"/>
                  </a:cubicBezTo>
                  <a:cubicBezTo>
                    <a:pt x="293" y="73"/>
                    <a:pt x="342" y="11"/>
                    <a:pt x="422" y="11"/>
                  </a:cubicBezTo>
                  <a:cubicBezTo>
                    <a:pt x="502" y="11"/>
                    <a:pt x="535" y="72"/>
                    <a:pt x="535" y="132"/>
                  </a:cubicBezTo>
                  <a:close/>
                  <a:moveTo>
                    <a:pt x="481" y="131"/>
                  </a:moveTo>
                  <a:cubicBezTo>
                    <a:pt x="481" y="80"/>
                    <a:pt x="458" y="52"/>
                    <a:pt x="420" y="52"/>
                  </a:cubicBezTo>
                  <a:cubicBezTo>
                    <a:pt x="374" y="52"/>
                    <a:pt x="347" y="96"/>
                    <a:pt x="347" y="155"/>
                  </a:cubicBezTo>
                  <a:cubicBezTo>
                    <a:pt x="347" y="207"/>
                    <a:pt x="371" y="235"/>
                    <a:pt x="409" y="235"/>
                  </a:cubicBezTo>
                  <a:cubicBezTo>
                    <a:pt x="455" y="235"/>
                    <a:pt x="481" y="191"/>
                    <a:pt x="481" y="131"/>
                  </a:cubicBezTo>
                  <a:close/>
                  <a:moveTo>
                    <a:pt x="816" y="233"/>
                  </a:moveTo>
                  <a:cubicBezTo>
                    <a:pt x="834" y="233"/>
                    <a:pt x="834" y="233"/>
                    <a:pt x="834" y="233"/>
                  </a:cubicBezTo>
                  <a:cubicBezTo>
                    <a:pt x="831" y="270"/>
                    <a:pt x="831" y="270"/>
                    <a:pt x="831" y="270"/>
                  </a:cubicBezTo>
                  <a:cubicBezTo>
                    <a:pt x="741" y="270"/>
                    <a:pt x="741" y="270"/>
                    <a:pt x="741" y="270"/>
                  </a:cubicBezTo>
                  <a:cubicBezTo>
                    <a:pt x="744" y="233"/>
                    <a:pt x="744" y="233"/>
                    <a:pt x="744" y="233"/>
                  </a:cubicBezTo>
                  <a:cubicBezTo>
                    <a:pt x="761" y="233"/>
                    <a:pt x="761" y="233"/>
                    <a:pt x="761" y="233"/>
                  </a:cubicBezTo>
                  <a:cubicBezTo>
                    <a:pt x="749" y="182"/>
                    <a:pt x="749" y="182"/>
                    <a:pt x="749" y="182"/>
                  </a:cubicBezTo>
                  <a:cubicBezTo>
                    <a:pt x="663" y="182"/>
                    <a:pt x="663" y="182"/>
                    <a:pt x="663" y="182"/>
                  </a:cubicBezTo>
                  <a:cubicBezTo>
                    <a:pt x="641" y="233"/>
                    <a:pt x="641" y="233"/>
                    <a:pt x="641" y="233"/>
                  </a:cubicBezTo>
                  <a:cubicBezTo>
                    <a:pt x="665" y="233"/>
                    <a:pt x="665" y="233"/>
                    <a:pt x="665" y="233"/>
                  </a:cubicBezTo>
                  <a:cubicBezTo>
                    <a:pt x="662" y="270"/>
                    <a:pt x="662" y="270"/>
                    <a:pt x="662" y="270"/>
                  </a:cubicBezTo>
                  <a:cubicBezTo>
                    <a:pt x="571" y="270"/>
                    <a:pt x="571" y="270"/>
                    <a:pt x="571" y="270"/>
                  </a:cubicBezTo>
                  <a:cubicBezTo>
                    <a:pt x="575" y="233"/>
                    <a:pt x="575" y="233"/>
                    <a:pt x="575" y="233"/>
                  </a:cubicBezTo>
                  <a:cubicBezTo>
                    <a:pt x="591" y="233"/>
                    <a:pt x="591" y="233"/>
                    <a:pt x="591" y="233"/>
                  </a:cubicBezTo>
                  <a:cubicBezTo>
                    <a:pt x="694" y="15"/>
                    <a:pt x="694" y="15"/>
                    <a:pt x="694" y="15"/>
                  </a:cubicBezTo>
                  <a:cubicBezTo>
                    <a:pt x="752" y="15"/>
                    <a:pt x="752" y="15"/>
                    <a:pt x="752" y="15"/>
                  </a:cubicBezTo>
                  <a:lnTo>
                    <a:pt x="816" y="233"/>
                  </a:lnTo>
                  <a:close/>
                  <a:moveTo>
                    <a:pt x="740" y="145"/>
                  </a:moveTo>
                  <a:cubicBezTo>
                    <a:pt x="722" y="73"/>
                    <a:pt x="722" y="73"/>
                    <a:pt x="722" y="73"/>
                  </a:cubicBezTo>
                  <a:cubicBezTo>
                    <a:pt x="720" y="65"/>
                    <a:pt x="718" y="57"/>
                    <a:pt x="718" y="49"/>
                  </a:cubicBezTo>
                  <a:cubicBezTo>
                    <a:pt x="717" y="49"/>
                    <a:pt x="717" y="49"/>
                    <a:pt x="717" y="49"/>
                  </a:cubicBezTo>
                  <a:cubicBezTo>
                    <a:pt x="716" y="58"/>
                    <a:pt x="713" y="65"/>
                    <a:pt x="709" y="73"/>
                  </a:cubicBezTo>
                  <a:cubicBezTo>
                    <a:pt x="678" y="145"/>
                    <a:pt x="678" y="145"/>
                    <a:pt x="678" y="145"/>
                  </a:cubicBezTo>
                  <a:lnTo>
                    <a:pt x="740" y="145"/>
                  </a:lnTo>
                  <a:close/>
                  <a:moveTo>
                    <a:pt x="2082" y="162"/>
                  </a:moveTo>
                  <a:cubicBezTo>
                    <a:pt x="2082" y="233"/>
                    <a:pt x="2124" y="274"/>
                    <a:pt x="2194" y="274"/>
                  </a:cubicBezTo>
                  <a:cubicBezTo>
                    <a:pt x="2215" y="274"/>
                    <a:pt x="2243" y="269"/>
                    <a:pt x="2260" y="263"/>
                  </a:cubicBezTo>
                  <a:cubicBezTo>
                    <a:pt x="2265" y="214"/>
                    <a:pt x="2265" y="214"/>
                    <a:pt x="2265" y="214"/>
                  </a:cubicBezTo>
                  <a:cubicBezTo>
                    <a:pt x="2241" y="214"/>
                    <a:pt x="2241" y="214"/>
                    <a:pt x="2241" y="214"/>
                  </a:cubicBezTo>
                  <a:cubicBezTo>
                    <a:pt x="2237" y="247"/>
                    <a:pt x="2237" y="247"/>
                    <a:pt x="2237" y="247"/>
                  </a:cubicBezTo>
                  <a:cubicBezTo>
                    <a:pt x="2225" y="250"/>
                    <a:pt x="2216" y="253"/>
                    <a:pt x="2197" y="253"/>
                  </a:cubicBezTo>
                  <a:cubicBezTo>
                    <a:pt x="2147" y="253"/>
                    <a:pt x="2112" y="221"/>
                    <a:pt x="2112" y="163"/>
                  </a:cubicBezTo>
                  <a:cubicBezTo>
                    <a:pt x="2112" y="98"/>
                    <a:pt x="2142" y="44"/>
                    <a:pt x="2213" y="44"/>
                  </a:cubicBezTo>
                  <a:cubicBezTo>
                    <a:pt x="2225" y="44"/>
                    <a:pt x="2238" y="46"/>
                    <a:pt x="2249" y="50"/>
                  </a:cubicBezTo>
                  <a:cubicBezTo>
                    <a:pt x="2249" y="82"/>
                    <a:pt x="2249" y="82"/>
                    <a:pt x="2249" y="82"/>
                  </a:cubicBezTo>
                  <a:cubicBezTo>
                    <a:pt x="2272" y="82"/>
                    <a:pt x="2272" y="82"/>
                    <a:pt x="2272" y="82"/>
                  </a:cubicBezTo>
                  <a:cubicBezTo>
                    <a:pt x="2275" y="32"/>
                    <a:pt x="2275" y="32"/>
                    <a:pt x="2275" y="32"/>
                  </a:cubicBezTo>
                  <a:cubicBezTo>
                    <a:pt x="2255" y="26"/>
                    <a:pt x="2232" y="22"/>
                    <a:pt x="2213" y="22"/>
                  </a:cubicBezTo>
                  <a:cubicBezTo>
                    <a:pt x="2123" y="22"/>
                    <a:pt x="2082" y="89"/>
                    <a:pt x="2082" y="162"/>
                  </a:cubicBezTo>
                  <a:close/>
                  <a:moveTo>
                    <a:pt x="2346" y="200"/>
                  </a:moveTo>
                  <a:cubicBezTo>
                    <a:pt x="2346" y="237"/>
                    <a:pt x="2364" y="249"/>
                    <a:pt x="2392" y="249"/>
                  </a:cubicBezTo>
                  <a:cubicBezTo>
                    <a:pt x="2407" y="249"/>
                    <a:pt x="2426" y="244"/>
                    <a:pt x="2442" y="234"/>
                  </a:cubicBezTo>
                  <a:cubicBezTo>
                    <a:pt x="2439" y="260"/>
                    <a:pt x="2439" y="260"/>
                    <a:pt x="2439" y="260"/>
                  </a:cubicBezTo>
                  <a:cubicBezTo>
                    <a:pt x="2430" y="265"/>
                    <a:pt x="2410" y="273"/>
                    <a:pt x="2385" y="273"/>
                  </a:cubicBezTo>
                  <a:cubicBezTo>
                    <a:pt x="2341" y="273"/>
                    <a:pt x="2318" y="251"/>
                    <a:pt x="2318" y="193"/>
                  </a:cubicBezTo>
                  <a:cubicBezTo>
                    <a:pt x="2318" y="161"/>
                    <a:pt x="2328" y="135"/>
                    <a:pt x="2344" y="116"/>
                  </a:cubicBezTo>
                  <a:cubicBezTo>
                    <a:pt x="2359" y="98"/>
                    <a:pt x="2378" y="87"/>
                    <a:pt x="2406" y="87"/>
                  </a:cubicBezTo>
                  <a:cubicBezTo>
                    <a:pt x="2440" y="87"/>
                    <a:pt x="2455" y="107"/>
                    <a:pt x="2455" y="128"/>
                  </a:cubicBezTo>
                  <a:cubicBezTo>
                    <a:pt x="2455" y="170"/>
                    <a:pt x="2406" y="193"/>
                    <a:pt x="2346" y="200"/>
                  </a:cubicBezTo>
                  <a:close/>
                  <a:moveTo>
                    <a:pt x="2428" y="129"/>
                  </a:moveTo>
                  <a:cubicBezTo>
                    <a:pt x="2428" y="120"/>
                    <a:pt x="2420" y="109"/>
                    <a:pt x="2401" y="109"/>
                  </a:cubicBezTo>
                  <a:cubicBezTo>
                    <a:pt x="2368" y="109"/>
                    <a:pt x="2350" y="142"/>
                    <a:pt x="2346" y="181"/>
                  </a:cubicBezTo>
                  <a:cubicBezTo>
                    <a:pt x="2396" y="175"/>
                    <a:pt x="2428" y="160"/>
                    <a:pt x="2428" y="129"/>
                  </a:cubicBezTo>
                  <a:close/>
                  <a:moveTo>
                    <a:pt x="2655" y="133"/>
                  </a:moveTo>
                  <a:cubicBezTo>
                    <a:pt x="2655" y="101"/>
                    <a:pt x="2644" y="87"/>
                    <a:pt x="2621" y="87"/>
                  </a:cubicBezTo>
                  <a:cubicBezTo>
                    <a:pt x="2586" y="87"/>
                    <a:pt x="2553" y="132"/>
                    <a:pt x="2541" y="178"/>
                  </a:cubicBezTo>
                  <a:cubicBezTo>
                    <a:pt x="2540" y="178"/>
                    <a:pt x="2540" y="178"/>
                    <a:pt x="2540" y="178"/>
                  </a:cubicBezTo>
                  <a:cubicBezTo>
                    <a:pt x="2547" y="140"/>
                    <a:pt x="2549" y="119"/>
                    <a:pt x="2553" y="91"/>
                  </a:cubicBezTo>
                  <a:cubicBezTo>
                    <a:pt x="2499" y="91"/>
                    <a:pt x="2499" y="91"/>
                    <a:pt x="2499" y="91"/>
                  </a:cubicBezTo>
                  <a:cubicBezTo>
                    <a:pt x="2497" y="113"/>
                    <a:pt x="2497" y="113"/>
                    <a:pt x="2497" y="113"/>
                  </a:cubicBezTo>
                  <a:cubicBezTo>
                    <a:pt x="2525" y="113"/>
                    <a:pt x="2525" y="113"/>
                    <a:pt x="2525" y="113"/>
                  </a:cubicBezTo>
                  <a:cubicBezTo>
                    <a:pt x="2520" y="161"/>
                    <a:pt x="2515" y="214"/>
                    <a:pt x="2508" y="270"/>
                  </a:cubicBezTo>
                  <a:cubicBezTo>
                    <a:pt x="2534" y="270"/>
                    <a:pt x="2534" y="270"/>
                    <a:pt x="2534" y="270"/>
                  </a:cubicBezTo>
                  <a:cubicBezTo>
                    <a:pt x="2542" y="225"/>
                    <a:pt x="2542" y="225"/>
                    <a:pt x="2542" y="225"/>
                  </a:cubicBezTo>
                  <a:cubicBezTo>
                    <a:pt x="2546" y="199"/>
                    <a:pt x="2575" y="113"/>
                    <a:pt x="2613" y="113"/>
                  </a:cubicBezTo>
                  <a:cubicBezTo>
                    <a:pt x="2624" y="113"/>
                    <a:pt x="2629" y="118"/>
                    <a:pt x="2629" y="137"/>
                  </a:cubicBezTo>
                  <a:cubicBezTo>
                    <a:pt x="2629" y="160"/>
                    <a:pt x="2621" y="212"/>
                    <a:pt x="2614" y="270"/>
                  </a:cubicBezTo>
                  <a:cubicBezTo>
                    <a:pt x="2668" y="270"/>
                    <a:pt x="2668" y="270"/>
                    <a:pt x="2668" y="270"/>
                  </a:cubicBezTo>
                  <a:cubicBezTo>
                    <a:pt x="2670" y="248"/>
                    <a:pt x="2670" y="248"/>
                    <a:pt x="2670" y="248"/>
                  </a:cubicBezTo>
                  <a:cubicBezTo>
                    <a:pt x="2643" y="248"/>
                    <a:pt x="2643" y="248"/>
                    <a:pt x="2643" y="248"/>
                  </a:cubicBezTo>
                  <a:cubicBezTo>
                    <a:pt x="2648" y="208"/>
                    <a:pt x="2655" y="161"/>
                    <a:pt x="2655" y="133"/>
                  </a:cubicBezTo>
                  <a:close/>
                  <a:moveTo>
                    <a:pt x="2774" y="45"/>
                  </a:moveTo>
                  <a:cubicBezTo>
                    <a:pt x="2748" y="46"/>
                    <a:pt x="2748" y="46"/>
                    <a:pt x="2748" y="46"/>
                  </a:cubicBezTo>
                  <a:cubicBezTo>
                    <a:pt x="2744" y="91"/>
                    <a:pt x="2744" y="91"/>
                    <a:pt x="2744" y="91"/>
                  </a:cubicBezTo>
                  <a:cubicBezTo>
                    <a:pt x="2715" y="91"/>
                    <a:pt x="2715" y="91"/>
                    <a:pt x="2715" y="91"/>
                  </a:cubicBezTo>
                  <a:cubicBezTo>
                    <a:pt x="2713" y="113"/>
                    <a:pt x="2713" y="113"/>
                    <a:pt x="2713" y="113"/>
                  </a:cubicBezTo>
                  <a:cubicBezTo>
                    <a:pt x="2742" y="113"/>
                    <a:pt x="2742" y="113"/>
                    <a:pt x="2742" y="113"/>
                  </a:cubicBezTo>
                  <a:cubicBezTo>
                    <a:pt x="2732" y="219"/>
                    <a:pt x="2732" y="219"/>
                    <a:pt x="2732" y="219"/>
                  </a:cubicBezTo>
                  <a:cubicBezTo>
                    <a:pt x="2729" y="258"/>
                    <a:pt x="2743" y="273"/>
                    <a:pt x="2772" y="273"/>
                  </a:cubicBezTo>
                  <a:cubicBezTo>
                    <a:pt x="2789" y="273"/>
                    <a:pt x="2803" y="268"/>
                    <a:pt x="2812" y="263"/>
                  </a:cubicBezTo>
                  <a:cubicBezTo>
                    <a:pt x="2814" y="239"/>
                    <a:pt x="2814" y="239"/>
                    <a:pt x="2814" y="239"/>
                  </a:cubicBezTo>
                  <a:cubicBezTo>
                    <a:pt x="2803" y="245"/>
                    <a:pt x="2791" y="249"/>
                    <a:pt x="2777" y="249"/>
                  </a:cubicBezTo>
                  <a:cubicBezTo>
                    <a:pt x="2763" y="249"/>
                    <a:pt x="2757" y="239"/>
                    <a:pt x="2758" y="222"/>
                  </a:cubicBezTo>
                  <a:cubicBezTo>
                    <a:pt x="2768" y="113"/>
                    <a:pt x="2768" y="113"/>
                    <a:pt x="2768" y="113"/>
                  </a:cubicBezTo>
                  <a:cubicBezTo>
                    <a:pt x="2819" y="113"/>
                    <a:pt x="2819" y="113"/>
                    <a:pt x="2819" y="113"/>
                  </a:cubicBezTo>
                  <a:cubicBezTo>
                    <a:pt x="2821" y="91"/>
                    <a:pt x="2821" y="91"/>
                    <a:pt x="2821" y="91"/>
                  </a:cubicBezTo>
                  <a:cubicBezTo>
                    <a:pt x="2770" y="91"/>
                    <a:pt x="2770" y="91"/>
                    <a:pt x="2770" y="91"/>
                  </a:cubicBezTo>
                  <a:lnTo>
                    <a:pt x="2774" y="45"/>
                  </a:lnTo>
                  <a:close/>
                  <a:moveTo>
                    <a:pt x="2900" y="169"/>
                  </a:moveTo>
                  <a:cubicBezTo>
                    <a:pt x="2899" y="168"/>
                    <a:pt x="2899" y="168"/>
                    <a:pt x="2899" y="168"/>
                  </a:cubicBezTo>
                  <a:cubicBezTo>
                    <a:pt x="2904" y="133"/>
                    <a:pt x="2906" y="106"/>
                    <a:pt x="2907" y="91"/>
                  </a:cubicBezTo>
                  <a:cubicBezTo>
                    <a:pt x="2855" y="91"/>
                    <a:pt x="2855" y="91"/>
                    <a:pt x="2855" y="91"/>
                  </a:cubicBezTo>
                  <a:cubicBezTo>
                    <a:pt x="2853" y="113"/>
                    <a:pt x="2853" y="113"/>
                    <a:pt x="2853" y="113"/>
                  </a:cubicBezTo>
                  <a:cubicBezTo>
                    <a:pt x="2881" y="113"/>
                    <a:pt x="2881" y="113"/>
                    <a:pt x="2881" y="113"/>
                  </a:cubicBezTo>
                  <a:cubicBezTo>
                    <a:pt x="2877" y="161"/>
                    <a:pt x="2874" y="216"/>
                    <a:pt x="2867" y="270"/>
                  </a:cubicBezTo>
                  <a:cubicBezTo>
                    <a:pt x="2893" y="270"/>
                    <a:pt x="2893" y="270"/>
                    <a:pt x="2893" y="270"/>
                  </a:cubicBezTo>
                  <a:cubicBezTo>
                    <a:pt x="2906" y="152"/>
                    <a:pt x="2929" y="113"/>
                    <a:pt x="2964" y="113"/>
                  </a:cubicBezTo>
                  <a:cubicBezTo>
                    <a:pt x="2968" y="113"/>
                    <a:pt x="2972" y="114"/>
                    <a:pt x="2975" y="114"/>
                  </a:cubicBezTo>
                  <a:cubicBezTo>
                    <a:pt x="2980" y="89"/>
                    <a:pt x="2980" y="89"/>
                    <a:pt x="2980" y="89"/>
                  </a:cubicBezTo>
                  <a:cubicBezTo>
                    <a:pt x="2975" y="88"/>
                    <a:pt x="2970" y="87"/>
                    <a:pt x="2963" y="87"/>
                  </a:cubicBezTo>
                  <a:cubicBezTo>
                    <a:pt x="2926" y="87"/>
                    <a:pt x="2910" y="120"/>
                    <a:pt x="2900" y="169"/>
                  </a:cubicBezTo>
                  <a:close/>
                  <a:moveTo>
                    <a:pt x="3139" y="248"/>
                  </a:moveTo>
                  <a:cubicBezTo>
                    <a:pt x="3166" y="248"/>
                    <a:pt x="3166" y="248"/>
                    <a:pt x="3166" y="248"/>
                  </a:cubicBezTo>
                  <a:cubicBezTo>
                    <a:pt x="3164" y="270"/>
                    <a:pt x="3164" y="270"/>
                    <a:pt x="3164" y="270"/>
                  </a:cubicBezTo>
                  <a:cubicBezTo>
                    <a:pt x="3112" y="270"/>
                    <a:pt x="3112" y="270"/>
                    <a:pt x="3112" y="270"/>
                  </a:cubicBezTo>
                  <a:cubicBezTo>
                    <a:pt x="3114" y="240"/>
                    <a:pt x="3119" y="203"/>
                    <a:pt x="3125" y="180"/>
                  </a:cubicBezTo>
                  <a:cubicBezTo>
                    <a:pt x="3124" y="179"/>
                    <a:pt x="3124" y="179"/>
                    <a:pt x="3124" y="179"/>
                  </a:cubicBezTo>
                  <a:cubicBezTo>
                    <a:pt x="3115" y="212"/>
                    <a:pt x="3095" y="273"/>
                    <a:pt x="3052" y="273"/>
                  </a:cubicBezTo>
                  <a:cubicBezTo>
                    <a:pt x="3022" y="273"/>
                    <a:pt x="3006" y="246"/>
                    <a:pt x="3006" y="208"/>
                  </a:cubicBezTo>
                  <a:cubicBezTo>
                    <a:pt x="3006" y="161"/>
                    <a:pt x="3023" y="127"/>
                    <a:pt x="3038" y="112"/>
                  </a:cubicBezTo>
                  <a:cubicBezTo>
                    <a:pt x="3058" y="92"/>
                    <a:pt x="3081" y="87"/>
                    <a:pt x="3104" y="87"/>
                  </a:cubicBezTo>
                  <a:cubicBezTo>
                    <a:pt x="3118" y="87"/>
                    <a:pt x="3130" y="90"/>
                    <a:pt x="3142" y="96"/>
                  </a:cubicBezTo>
                  <a:cubicBezTo>
                    <a:pt x="3154" y="96"/>
                    <a:pt x="3154" y="96"/>
                    <a:pt x="3154" y="96"/>
                  </a:cubicBezTo>
                  <a:cubicBezTo>
                    <a:pt x="3148" y="120"/>
                    <a:pt x="3143" y="198"/>
                    <a:pt x="3139" y="248"/>
                  </a:cubicBezTo>
                  <a:close/>
                  <a:moveTo>
                    <a:pt x="3125" y="114"/>
                  </a:moveTo>
                  <a:cubicBezTo>
                    <a:pt x="3118" y="111"/>
                    <a:pt x="3110" y="109"/>
                    <a:pt x="3100" y="109"/>
                  </a:cubicBezTo>
                  <a:cubicBezTo>
                    <a:pt x="3048" y="109"/>
                    <a:pt x="3034" y="161"/>
                    <a:pt x="3034" y="208"/>
                  </a:cubicBezTo>
                  <a:cubicBezTo>
                    <a:pt x="3034" y="234"/>
                    <a:pt x="3041" y="247"/>
                    <a:pt x="3055" y="247"/>
                  </a:cubicBezTo>
                  <a:cubicBezTo>
                    <a:pt x="3092" y="247"/>
                    <a:pt x="3119" y="167"/>
                    <a:pt x="3125" y="114"/>
                  </a:cubicBezTo>
                  <a:close/>
                  <a:moveTo>
                    <a:pt x="3350" y="248"/>
                  </a:moveTo>
                  <a:cubicBezTo>
                    <a:pt x="3376" y="248"/>
                    <a:pt x="3376" y="248"/>
                    <a:pt x="3376" y="248"/>
                  </a:cubicBezTo>
                  <a:cubicBezTo>
                    <a:pt x="3374" y="270"/>
                    <a:pt x="3374" y="270"/>
                    <a:pt x="3374" y="270"/>
                  </a:cubicBezTo>
                  <a:cubicBezTo>
                    <a:pt x="3322" y="270"/>
                    <a:pt x="3322" y="270"/>
                    <a:pt x="3322" y="270"/>
                  </a:cubicBezTo>
                  <a:cubicBezTo>
                    <a:pt x="3324" y="240"/>
                    <a:pt x="3329" y="203"/>
                    <a:pt x="3335" y="180"/>
                  </a:cubicBezTo>
                  <a:cubicBezTo>
                    <a:pt x="3334" y="179"/>
                    <a:pt x="3334" y="179"/>
                    <a:pt x="3334" y="179"/>
                  </a:cubicBezTo>
                  <a:cubicBezTo>
                    <a:pt x="3325" y="212"/>
                    <a:pt x="3306" y="273"/>
                    <a:pt x="3262" y="273"/>
                  </a:cubicBezTo>
                  <a:cubicBezTo>
                    <a:pt x="3232" y="273"/>
                    <a:pt x="3216" y="246"/>
                    <a:pt x="3216" y="208"/>
                  </a:cubicBezTo>
                  <a:cubicBezTo>
                    <a:pt x="3216" y="161"/>
                    <a:pt x="3233" y="127"/>
                    <a:pt x="3248" y="112"/>
                  </a:cubicBezTo>
                  <a:cubicBezTo>
                    <a:pt x="3268" y="92"/>
                    <a:pt x="3291" y="87"/>
                    <a:pt x="3314" y="87"/>
                  </a:cubicBezTo>
                  <a:cubicBezTo>
                    <a:pt x="3328" y="87"/>
                    <a:pt x="3340" y="90"/>
                    <a:pt x="3352" y="96"/>
                  </a:cubicBezTo>
                  <a:cubicBezTo>
                    <a:pt x="3364" y="96"/>
                    <a:pt x="3364" y="96"/>
                    <a:pt x="3364" y="96"/>
                  </a:cubicBezTo>
                  <a:cubicBezTo>
                    <a:pt x="3359" y="120"/>
                    <a:pt x="3353" y="198"/>
                    <a:pt x="3350" y="248"/>
                  </a:cubicBezTo>
                  <a:close/>
                  <a:moveTo>
                    <a:pt x="3335" y="114"/>
                  </a:moveTo>
                  <a:cubicBezTo>
                    <a:pt x="3328" y="111"/>
                    <a:pt x="3320" y="109"/>
                    <a:pt x="3310" y="109"/>
                  </a:cubicBezTo>
                  <a:cubicBezTo>
                    <a:pt x="3258" y="109"/>
                    <a:pt x="3244" y="161"/>
                    <a:pt x="3244" y="208"/>
                  </a:cubicBezTo>
                  <a:cubicBezTo>
                    <a:pt x="3244" y="234"/>
                    <a:pt x="3251" y="247"/>
                    <a:pt x="3265" y="247"/>
                  </a:cubicBezTo>
                  <a:cubicBezTo>
                    <a:pt x="3302" y="247"/>
                    <a:pt x="3329" y="167"/>
                    <a:pt x="3335" y="114"/>
                  </a:cubicBezTo>
                  <a:close/>
                  <a:moveTo>
                    <a:pt x="3485" y="3"/>
                  </a:moveTo>
                  <a:cubicBezTo>
                    <a:pt x="3426" y="3"/>
                    <a:pt x="3426" y="3"/>
                    <a:pt x="3426" y="3"/>
                  </a:cubicBezTo>
                  <a:cubicBezTo>
                    <a:pt x="3424" y="25"/>
                    <a:pt x="3424" y="25"/>
                    <a:pt x="3424" y="25"/>
                  </a:cubicBezTo>
                  <a:cubicBezTo>
                    <a:pt x="3456" y="25"/>
                    <a:pt x="3456" y="25"/>
                    <a:pt x="3456" y="25"/>
                  </a:cubicBezTo>
                  <a:cubicBezTo>
                    <a:pt x="3434" y="270"/>
                    <a:pt x="3434" y="270"/>
                    <a:pt x="3434" y="270"/>
                  </a:cubicBezTo>
                  <a:cubicBezTo>
                    <a:pt x="3488" y="270"/>
                    <a:pt x="3488" y="270"/>
                    <a:pt x="3488" y="270"/>
                  </a:cubicBezTo>
                  <a:cubicBezTo>
                    <a:pt x="3490" y="248"/>
                    <a:pt x="3490" y="248"/>
                    <a:pt x="3490" y="248"/>
                  </a:cubicBezTo>
                  <a:cubicBezTo>
                    <a:pt x="3463" y="248"/>
                    <a:pt x="3463" y="248"/>
                    <a:pt x="3463" y="248"/>
                  </a:cubicBezTo>
                  <a:lnTo>
                    <a:pt x="3485" y="3"/>
                  </a:lnTo>
                  <a:close/>
                  <a:moveTo>
                    <a:pt x="3869" y="133"/>
                  </a:moveTo>
                  <a:cubicBezTo>
                    <a:pt x="3869" y="219"/>
                    <a:pt x="3820" y="274"/>
                    <a:pt x="3751" y="274"/>
                  </a:cubicBezTo>
                  <a:cubicBezTo>
                    <a:pt x="3681" y="274"/>
                    <a:pt x="3654" y="222"/>
                    <a:pt x="3654" y="164"/>
                  </a:cubicBezTo>
                  <a:cubicBezTo>
                    <a:pt x="3654" y="77"/>
                    <a:pt x="3702" y="22"/>
                    <a:pt x="3771" y="22"/>
                  </a:cubicBezTo>
                  <a:cubicBezTo>
                    <a:pt x="3842" y="22"/>
                    <a:pt x="3869" y="74"/>
                    <a:pt x="3869" y="133"/>
                  </a:cubicBezTo>
                  <a:close/>
                  <a:moveTo>
                    <a:pt x="3839" y="132"/>
                  </a:moveTo>
                  <a:cubicBezTo>
                    <a:pt x="3839" y="70"/>
                    <a:pt x="3808" y="46"/>
                    <a:pt x="3769" y="46"/>
                  </a:cubicBezTo>
                  <a:cubicBezTo>
                    <a:pt x="3719" y="46"/>
                    <a:pt x="3683" y="88"/>
                    <a:pt x="3683" y="164"/>
                  </a:cubicBezTo>
                  <a:cubicBezTo>
                    <a:pt x="3683" y="227"/>
                    <a:pt x="3715" y="251"/>
                    <a:pt x="3753" y="251"/>
                  </a:cubicBezTo>
                  <a:cubicBezTo>
                    <a:pt x="3804" y="251"/>
                    <a:pt x="3839" y="209"/>
                    <a:pt x="3839" y="132"/>
                  </a:cubicBezTo>
                  <a:close/>
                  <a:moveTo>
                    <a:pt x="3963" y="169"/>
                  </a:moveTo>
                  <a:cubicBezTo>
                    <a:pt x="3963" y="168"/>
                    <a:pt x="3963" y="168"/>
                    <a:pt x="3963" y="168"/>
                  </a:cubicBezTo>
                  <a:cubicBezTo>
                    <a:pt x="3968" y="133"/>
                    <a:pt x="3970" y="106"/>
                    <a:pt x="3971" y="91"/>
                  </a:cubicBezTo>
                  <a:cubicBezTo>
                    <a:pt x="3919" y="91"/>
                    <a:pt x="3919" y="91"/>
                    <a:pt x="3919" y="91"/>
                  </a:cubicBezTo>
                  <a:cubicBezTo>
                    <a:pt x="3917" y="113"/>
                    <a:pt x="3917" y="113"/>
                    <a:pt x="3917" y="113"/>
                  </a:cubicBezTo>
                  <a:cubicBezTo>
                    <a:pt x="3945" y="113"/>
                    <a:pt x="3945" y="113"/>
                    <a:pt x="3945" y="113"/>
                  </a:cubicBezTo>
                  <a:cubicBezTo>
                    <a:pt x="3941" y="161"/>
                    <a:pt x="3938" y="216"/>
                    <a:pt x="3930" y="270"/>
                  </a:cubicBezTo>
                  <a:cubicBezTo>
                    <a:pt x="3957" y="270"/>
                    <a:pt x="3957" y="270"/>
                    <a:pt x="3957" y="270"/>
                  </a:cubicBezTo>
                  <a:cubicBezTo>
                    <a:pt x="3970" y="152"/>
                    <a:pt x="3992" y="113"/>
                    <a:pt x="4027" y="113"/>
                  </a:cubicBezTo>
                  <a:cubicBezTo>
                    <a:pt x="4031" y="113"/>
                    <a:pt x="4035" y="114"/>
                    <a:pt x="4039" y="114"/>
                  </a:cubicBezTo>
                  <a:cubicBezTo>
                    <a:pt x="4043" y="89"/>
                    <a:pt x="4043" y="89"/>
                    <a:pt x="4043" y="89"/>
                  </a:cubicBezTo>
                  <a:cubicBezTo>
                    <a:pt x="4039" y="88"/>
                    <a:pt x="4033" y="87"/>
                    <a:pt x="4026" y="87"/>
                  </a:cubicBezTo>
                  <a:cubicBezTo>
                    <a:pt x="3989" y="87"/>
                    <a:pt x="3973" y="120"/>
                    <a:pt x="3963" y="169"/>
                  </a:cubicBezTo>
                  <a:close/>
                  <a:moveTo>
                    <a:pt x="4206" y="94"/>
                  </a:moveTo>
                  <a:cubicBezTo>
                    <a:pt x="4219" y="94"/>
                    <a:pt x="4219" y="94"/>
                    <a:pt x="4219" y="94"/>
                  </a:cubicBezTo>
                  <a:cubicBezTo>
                    <a:pt x="4213" y="139"/>
                    <a:pt x="4212" y="190"/>
                    <a:pt x="4204" y="261"/>
                  </a:cubicBezTo>
                  <a:cubicBezTo>
                    <a:pt x="4197" y="330"/>
                    <a:pt x="4174" y="357"/>
                    <a:pt x="4118" y="357"/>
                  </a:cubicBezTo>
                  <a:cubicBezTo>
                    <a:pt x="4102" y="357"/>
                    <a:pt x="4077" y="351"/>
                    <a:pt x="4064" y="344"/>
                  </a:cubicBezTo>
                  <a:cubicBezTo>
                    <a:pt x="4065" y="318"/>
                    <a:pt x="4065" y="318"/>
                    <a:pt x="4065" y="318"/>
                  </a:cubicBezTo>
                  <a:cubicBezTo>
                    <a:pt x="4075" y="326"/>
                    <a:pt x="4091" y="335"/>
                    <a:pt x="4115" y="335"/>
                  </a:cubicBezTo>
                  <a:cubicBezTo>
                    <a:pt x="4133" y="335"/>
                    <a:pt x="4147" y="331"/>
                    <a:pt x="4158" y="320"/>
                  </a:cubicBezTo>
                  <a:cubicBezTo>
                    <a:pt x="4184" y="293"/>
                    <a:pt x="4175" y="245"/>
                    <a:pt x="4189" y="180"/>
                  </a:cubicBezTo>
                  <a:cubicBezTo>
                    <a:pt x="4189" y="179"/>
                    <a:pt x="4189" y="179"/>
                    <a:pt x="4189" y="179"/>
                  </a:cubicBezTo>
                  <a:cubicBezTo>
                    <a:pt x="4178" y="208"/>
                    <a:pt x="4155" y="267"/>
                    <a:pt x="4111" y="267"/>
                  </a:cubicBezTo>
                  <a:cubicBezTo>
                    <a:pt x="4078" y="267"/>
                    <a:pt x="4068" y="237"/>
                    <a:pt x="4068" y="206"/>
                  </a:cubicBezTo>
                  <a:cubicBezTo>
                    <a:pt x="4068" y="138"/>
                    <a:pt x="4104" y="87"/>
                    <a:pt x="4163" y="87"/>
                  </a:cubicBezTo>
                  <a:cubicBezTo>
                    <a:pt x="4179" y="87"/>
                    <a:pt x="4194" y="91"/>
                    <a:pt x="4206" y="94"/>
                  </a:cubicBezTo>
                  <a:close/>
                  <a:moveTo>
                    <a:pt x="4190" y="114"/>
                  </a:moveTo>
                  <a:cubicBezTo>
                    <a:pt x="4185" y="112"/>
                    <a:pt x="4176" y="109"/>
                    <a:pt x="4161" y="109"/>
                  </a:cubicBezTo>
                  <a:cubicBezTo>
                    <a:pt x="4110" y="109"/>
                    <a:pt x="4096" y="161"/>
                    <a:pt x="4096" y="206"/>
                  </a:cubicBezTo>
                  <a:cubicBezTo>
                    <a:pt x="4096" y="232"/>
                    <a:pt x="4103" y="246"/>
                    <a:pt x="4117" y="246"/>
                  </a:cubicBezTo>
                  <a:cubicBezTo>
                    <a:pt x="4146" y="246"/>
                    <a:pt x="4179" y="185"/>
                    <a:pt x="4190" y="114"/>
                  </a:cubicBezTo>
                  <a:close/>
                  <a:moveTo>
                    <a:pt x="4406" y="248"/>
                  </a:moveTo>
                  <a:cubicBezTo>
                    <a:pt x="4433" y="248"/>
                    <a:pt x="4433" y="248"/>
                    <a:pt x="4433" y="248"/>
                  </a:cubicBezTo>
                  <a:cubicBezTo>
                    <a:pt x="4431" y="270"/>
                    <a:pt x="4431" y="270"/>
                    <a:pt x="4431" y="270"/>
                  </a:cubicBezTo>
                  <a:cubicBezTo>
                    <a:pt x="4379" y="270"/>
                    <a:pt x="4379" y="270"/>
                    <a:pt x="4379" y="270"/>
                  </a:cubicBezTo>
                  <a:cubicBezTo>
                    <a:pt x="4381" y="240"/>
                    <a:pt x="4386" y="203"/>
                    <a:pt x="4392" y="180"/>
                  </a:cubicBezTo>
                  <a:cubicBezTo>
                    <a:pt x="4391" y="179"/>
                    <a:pt x="4391" y="179"/>
                    <a:pt x="4391" y="179"/>
                  </a:cubicBezTo>
                  <a:cubicBezTo>
                    <a:pt x="4382" y="212"/>
                    <a:pt x="4362" y="273"/>
                    <a:pt x="4319" y="273"/>
                  </a:cubicBezTo>
                  <a:cubicBezTo>
                    <a:pt x="4289" y="273"/>
                    <a:pt x="4273" y="246"/>
                    <a:pt x="4273" y="208"/>
                  </a:cubicBezTo>
                  <a:cubicBezTo>
                    <a:pt x="4273" y="161"/>
                    <a:pt x="4290" y="127"/>
                    <a:pt x="4305" y="112"/>
                  </a:cubicBezTo>
                  <a:cubicBezTo>
                    <a:pt x="4325" y="92"/>
                    <a:pt x="4348" y="87"/>
                    <a:pt x="4371" y="87"/>
                  </a:cubicBezTo>
                  <a:cubicBezTo>
                    <a:pt x="4385" y="87"/>
                    <a:pt x="4397" y="90"/>
                    <a:pt x="4409" y="96"/>
                  </a:cubicBezTo>
                  <a:cubicBezTo>
                    <a:pt x="4421" y="96"/>
                    <a:pt x="4421" y="96"/>
                    <a:pt x="4421" y="96"/>
                  </a:cubicBezTo>
                  <a:cubicBezTo>
                    <a:pt x="4415" y="120"/>
                    <a:pt x="4410" y="198"/>
                    <a:pt x="4406" y="248"/>
                  </a:cubicBezTo>
                  <a:close/>
                  <a:moveTo>
                    <a:pt x="4392" y="114"/>
                  </a:moveTo>
                  <a:cubicBezTo>
                    <a:pt x="4385" y="111"/>
                    <a:pt x="4377" y="109"/>
                    <a:pt x="4367" y="109"/>
                  </a:cubicBezTo>
                  <a:cubicBezTo>
                    <a:pt x="4315" y="109"/>
                    <a:pt x="4301" y="161"/>
                    <a:pt x="4301" y="208"/>
                  </a:cubicBezTo>
                  <a:cubicBezTo>
                    <a:pt x="4301" y="234"/>
                    <a:pt x="4308" y="247"/>
                    <a:pt x="4322" y="247"/>
                  </a:cubicBezTo>
                  <a:cubicBezTo>
                    <a:pt x="4359" y="247"/>
                    <a:pt x="4386" y="167"/>
                    <a:pt x="4392" y="114"/>
                  </a:cubicBezTo>
                  <a:close/>
                  <a:moveTo>
                    <a:pt x="4617" y="248"/>
                  </a:moveTo>
                  <a:cubicBezTo>
                    <a:pt x="4643" y="248"/>
                    <a:pt x="4643" y="248"/>
                    <a:pt x="4643" y="248"/>
                  </a:cubicBezTo>
                  <a:cubicBezTo>
                    <a:pt x="4641" y="270"/>
                    <a:pt x="4641" y="270"/>
                    <a:pt x="4641" y="270"/>
                  </a:cubicBezTo>
                  <a:cubicBezTo>
                    <a:pt x="4589" y="270"/>
                    <a:pt x="4589" y="270"/>
                    <a:pt x="4589" y="270"/>
                  </a:cubicBezTo>
                  <a:cubicBezTo>
                    <a:pt x="4591" y="240"/>
                    <a:pt x="4596" y="203"/>
                    <a:pt x="4602" y="180"/>
                  </a:cubicBezTo>
                  <a:cubicBezTo>
                    <a:pt x="4601" y="179"/>
                    <a:pt x="4601" y="179"/>
                    <a:pt x="4601" y="179"/>
                  </a:cubicBezTo>
                  <a:cubicBezTo>
                    <a:pt x="4592" y="212"/>
                    <a:pt x="4573" y="273"/>
                    <a:pt x="4529" y="273"/>
                  </a:cubicBezTo>
                  <a:cubicBezTo>
                    <a:pt x="4499" y="273"/>
                    <a:pt x="4483" y="246"/>
                    <a:pt x="4483" y="208"/>
                  </a:cubicBezTo>
                  <a:cubicBezTo>
                    <a:pt x="4483" y="161"/>
                    <a:pt x="4500" y="127"/>
                    <a:pt x="4515" y="112"/>
                  </a:cubicBezTo>
                  <a:cubicBezTo>
                    <a:pt x="4535" y="92"/>
                    <a:pt x="4558" y="87"/>
                    <a:pt x="4581" y="87"/>
                  </a:cubicBezTo>
                  <a:cubicBezTo>
                    <a:pt x="4595" y="87"/>
                    <a:pt x="4607" y="90"/>
                    <a:pt x="4619" y="96"/>
                  </a:cubicBezTo>
                  <a:cubicBezTo>
                    <a:pt x="4631" y="96"/>
                    <a:pt x="4631" y="96"/>
                    <a:pt x="4631" y="96"/>
                  </a:cubicBezTo>
                  <a:cubicBezTo>
                    <a:pt x="4626" y="120"/>
                    <a:pt x="4620" y="198"/>
                    <a:pt x="4617" y="248"/>
                  </a:cubicBezTo>
                  <a:close/>
                  <a:moveTo>
                    <a:pt x="4602" y="114"/>
                  </a:moveTo>
                  <a:cubicBezTo>
                    <a:pt x="4595" y="111"/>
                    <a:pt x="4587" y="109"/>
                    <a:pt x="4577" y="109"/>
                  </a:cubicBezTo>
                  <a:cubicBezTo>
                    <a:pt x="4525" y="109"/>
                    <a:pt x="4511" y="161"/>
                    <a:pt x="4511" y="208"/>
                  </a:cubicBezTo>
                  <a:cubicBezTo>
                    <a:pt x="4511" y="234"/>
                    <a:pt x="4518" y="247"/>
                    <a:pt x="4532" y="247"/>
                  </a:cubicBezTo>
                  <a:cubicBezTo>
                    <a:pt x="4569" y="247"/>
                    <a:pt x="4596" y="167"/>
                    <a:pt x="4602" y="114"/>
                  </a:cubicBezTo>
                  <a:close/>
                  <a:moveTo>
                    <a:pt x="4846" y="133"/>
                  </a:moveTo>
                  <a:cubicBezTo>
                    <a:pt x="4846" y="101"/>
                    <a:pt x="4835" y="87"/>
                    <a:pt x="4812" y="87"/>
                  </a:cubicBezTo>
                  <a:cubicBezTo>
                    <a:pt x="4777" y="87"/>
                    <a:pt x="4744" y="132"/>
                    <a:pt x="4732" y="178"/>
                  </a:cubicBezTo>
                  <a:cubicBezTo>
                    <a:pt x="4731" y="178"/>
                    <a:pt x="4731" y="178"/>
                    <a:pt x="4731" y="178"/>
                  </a:cubicBezTo>
                  <a:cubicBezTo>
                    <a:pt x="4738" y="140"/>
                    <a:pt x="4740" y="119"/>
                    <a:pt x="4745" y="91"/>
                  </a:cubicBezTo>
                  <a:cubicBezTo>
                    <a:pt x="4690" y="91"/>
                    <a:pt x="4690" y="91"/>
                    <a:pt x="4690" y="91"/>
                  </a:cubicBezTo>
                  <a:cubicBezTo>
                    <a:pt x="4688" y="113"/>
                    <a:pt x="4688" y="113"/>
                    <a:pt x="4688" y="113"/>
                  </a:cubicBezTo>
                  <a:cubicBezTo>
                    <a:pt x="4716" y="113"/>
                    <a:pt x="4716" y="113"/>
                    <a:pt x="4716" y="113"/>
                  </a:cubicBezTo>
                  <a:cubicBezTo>
                    <a:pt x="4711" y="161"/>
                    <a:pt x="4706" y="214"/>
                    <a:pt x="4699" y="270"/>
                  </a:cubicBezTo>
                  <a:cubicBezTo>
                    <a:pt x="4725" y="270"/>
                    <a:pt x="4725" y="270"/>
                    <a:pt x="4725" y="270"/>
                  </a:cubicBezTo>
                  <a:cubicBezTo>
                    <a:pt x="4733" y="225"/>
                    <a:pt x="4733" y="225"/>
                    <a:pt x="4733" y="225"/>
                  </a:cubicBezTo>
                  <a:cubicBezTo>
                    <a:pt x="4737" y="199"/>
                    <a:pt x="4766" y="113"/>
                    <a:pt x="4805" y="113"/>
                  </a:cubicBezTo>
                  <a:cubicBezTo>
                    <a:pt x="4815" y="113"/>
                    <a:pt x="4820" y="118"/>
                    <a:pt x="4820" y="137"/>
                  </a:cubicBezTo>
                  <a:cubicBezTo>
                    <a:pt x="4820" y="160"/>
                    <a:pt x="4812" y="212"/>
                    <a:pt x="4805" y="270"/>
                  </a:cubicBezTo>
                  <a:cubicBezTo>
                    <a:pt x="4859" y="270"/>
                    <a:pt x="4859" y="270"/>
                    <a:pt x="4859" y="270"/>
                  </a:cubicBezTo>
                  <a:cubicBezTo>
                    <a:pt x="4861" y="248"/>
                    <a:pt x="4861" y="248"/>
                    <a:pt x="4861" y="248"/>
                  </a:cubicBezTo>
                  <a:cubicBezTo>
                    <a:pt x="4834" y="248"/>
                    <a:pt x="4834" y="248"/>
                    <a:pt x="4834" y="248"/>
                  </a:cubicBezTo>
                  <a:cubicBezTo>
                    <a:pt x="4839" y="208"/>
                    <a:pt x="4846" y="161"/>
                    <a:pt x="4846" y="133"/>
                  </a:cubicBezTo>
                  <a:close/>
                  <a:moveTo>
                    <a:pt x="5167" y="167"/>
                  </a:moveTo>
                  <a:cubicBezTo>
                    <a:pt x="5167" y="226"/>
                    <a:pt x="5138" y="273"/>
                    <a:pt x="5084" y="273"/>
                  </a:cubicBezTo>
                  <a:cubicBezTo>
                    <a:pt x="5034" y="273"/>
                    <a:pt x="5017" y="231"/>
                    <a:pt x="5017" y="193"/>
                  </a:cubicBezTo>
                  <a:cubicBezTo>
                    <a:pt x="5017" y="136"/>
                    <a:pt x="5047" y="87"/>
                    <a:pt x="5100" y="87"/>
                  </a:cubicBezTo>
                  <a:cubicBezTo>
                    <a:pt x="5151" y="87"/>
                    <a:pt x="5167" y="130"/>
                    <a:pt x="5167" y="167"/>
                  </a:cubicBezTo>
                  <a:close/>
                  <a:moveTo>
                    <a:pt x="5139" y="166"/>
                  </a:moveTo>
                  <a:cubicBezTo>
                    <a:pt x="5139" y="128"/>
                    <a:pt x="5121" y="111"/>
                    <a:pt x="5098" y="111"/>
                  </a:cubicBezTo>
                  <a:cubicBezTo>
                    <a:pt x="5073" y="111"/>
                    <a:pt x="5045" y="130"/>
                    <a:pt x="5045" y="194"/>
                  </a:cubicBezTo>
                  <a:cubicBezTo>
                    <a:pt x="5045" y="232"/>
                    <a:pt x="5063" y="249"/>
                    <a:pt x="5086" y="249"/>
                  </a:cubicBezTo>
                  <a:cubicBezTo>
                    <a:pt x="5112" y="249"/>
                    <a:pt x="5139" y="230"/>
                    <a:pt x="5139" y="166"/>
                  </a:cubicBezTo>
                  <a:close/>
                  <a:moveTo>
                    <a:pt x="5371" y="153"/>
                  </a:moveTo>
                  <a:cubicBezTo>
                    <a:pt x="5371" y="189"/>
                    <a:pt x="5354" y="273"/>
                    <a:pt x="5277" y="273"/>
                  </a:cubicBezTo>
                  <a:cubicBezTo>
                    <a:pt x="5261" y="273"/>
                    <a:pt x="5252" y="271"/>
                    <a:pt x="5247" y="270"/>
                  </a:cubicBezTo>
                  <a:cubicBezTo>
                    <a:pt x="5241" y="335"/>
                    <a:pt x="5241" y="335"/>
                    <a:pt x="5241" y="335"/>
                  </a:cubicBezTo>
                  <a:cubicBezTo>
                    <a:pt x="5268" y="335"/>
                    <a:pt x="5268" y="335"/>
                    <a:pt x="5268" y="335"/>
                  </a:cubicBezTo>
                  <a:cubicBezTo>
                    <a:pt x="5266" y="357"/>
                    <a:pt x="5266" y="357"/>
                    <a:pt x="5266" y="357"/>
                  </a:cubicBezTo>
                  <a:cubicBezTo>
                    <a:pt x="5190" y="357"/>
                    <a:pt x="5190" y="357"/>
                    <a:pt x="5190" y="357"/>
                  </a:cubicBezTo>
                  <a:cubicBezTo>
                    <a:pt x="5193" y="335"/>
                    <a:pt x="5193" y="335"/>
                    <a:pt x="5193" y="335"/>
                  </a:cubicBezTo>
                  <a:cubicBezTo>
                    <a:pt x="5214" y="335"/>
                    <a:pt x="5214" y="335"/>
                    <a:pt x="5214" y="335"/>
                  </a:cubicBezTo>
                  <a:cubicBezTo>
                    <a:pt x="5234" y="113"/>
                    <a:pt x="5234" y="113"/>
                    <a:pt x="5234" y="113"/>
                  </a:cubicBezTo>
                  <a:cubicBezTo>
                    <a:pt x="5206" y="113"/>
                    <a:pt x="5206" y="113"/>
                    <a:pt x="5206" y="113"/>
                  </a:cubicBezTo>
                  <a:cubicBezTo>
                    <a:pt x="5208" y="91"/>
                    <a:pt x="5208" y="91"/>
                    <a:pt x="5208" y="91"/>
                  </a:cubicBezTo>
                  <a:cubicBezTo>
                    <a:pt x="5263" y="91"/>
                    <a:pt x="5263" y="91"/>
                    <a:pt x="5263" y="91"/>
                  </a:cubicBezTo>
                  <a:cubicBezTo>
                    <a:pt x="5260" y="119"/>
                    <a:pt x="5255" y="148"/>
                    <a:pt x="5252" y="173"/>
                  </a:cubicBezTo>
                  <a:cubicBezTo>
                    <a:pt x="5253" y="174"/>
                    <a:pt x="5253" y="174"/>
                    <a:pt x="5253" y="174"/>
                  </a:cubicBezTo>
                  <a:cubicBezTo>
                    <a:pt x="5268" y="119"/>
                    <a:pt x="5294" y="87"/>
                    <a:pt x="5328" y="87"/>
                  </a:cubicBezTo>
                  <a:cubicBezTo>
                    <a:pt x="5361" y="87"/>
                    <a:pt x="5371" y="118"/>
                    <a:pt x="5371" y="153"/>
                  </a:cubicBezTo>
                  <a:close/>
                  <a:moveTo>
                    <a:pt x="5343" y="153"/>
                  </a:moveTo>
                  <a:cubicBezTo>
                    <a:pt x="5343" y="127"/>
                    <a:pt x="5337" y="113"/>
                    <a:pt x="5324" y="113"/>
                  </a:cubicBezTo>
                  <a:cubicBezTo>
                    <a:pt x="5292" y="113"/>
                    <a:pt x="5255" y="174"/>
                    <a:pt x="5249" y="246"/>
                  </a:cubicBezTo>
                  <a:cubicBezTo>
                    <a:pt x="5254" y="248"/>
                    <a:pt x="5265" y="251"/>
                    <a:pt x="5278" y="251"/>
                  </a:cubicBezTo>
                  <a:cubicBezTo>
                    <a:pt x="5321" y="251"/>
                    <a:pt x="5343" y="203"/>
                    <a:pt x="5343" y="153"/>
                  </a:cubicBezTo>
                  <a:close/>
                  <a:moveTo>
                    <a:pt x="5525" y="113"/>
                  </a:moveTo>
                  <a:cubicBezTo>
                    <a:pt x="5552" y="113"/>
                    <a:pt x="5552" y="113"/>
                    <a:pt x="5552" y="113"/>
                  </a:cubicBezTo>
                  <a:cubicBezTo>
                    <a:pt x="5546" y="204"/>
                    <a:pt x="5518" y="249"/>
                    <a:pt x="5490" y="249"/>
                  </a:cubicBezTo>
                  <a:cubicBezTo>
                    <a:pt x="5474" y="249"/>
                    <a:pt x="5468" y="237"/>
                    <a:pt x="5468" y="182"/>
                  </a:cubicBezTo>
                  <a:cubicBezTo>
                    <a:pt x="5468" y="159"/>
                    <a:pt x="5471" y="118"/>
                    <a:pt x="5473" y="91"/>
                  </a:cubicBezTo>
                  <a:cubicBezTo>
                    <a:pt x="5417" y="91"/>
                    <a:pt x="5417" y="91"/>
                    <a:pt x="5417" y="91"/>
                  </a:cubicBezTo>
                  <a:cubicBezTo>
                    <a:pt x="5415" y="113"/>
                    <a:pt x="5415" y="113"/>
                    <a:pt x="5415" y="113"/>
                  </a:cubicBezTo>
                  <a:cubicBezTo>
                    <a:pt x="5443" y="113"/>
                    <a:pt x="5443" y="113"/>
                    <a:pt x="5443" y="113"/>
                  </a:cubicBezTo>
                  <a:cubicBezTo>
                    <a:pt x="5442" y="141"/>
                    <a:pt x="5441" y="163"/>
                    <a:pt x="5441" y="182"/>
                  </a:cubicBezTo>
                  <a:cubicBezTo>
                    <a:pt x="5440" y="248"/>
                    <a:pt x="5452" y="273"/>
                    <a:pt x="5485" y="273"/>
                  </a:cubicBezTo>
                  <a:cubicBezTo>
                    <a:pt x="5548" y="273"/>
                    <a:pt x="5573" y="191"/>
                    <a:pt x="5580" y="91"/>
                  </a:cubicBezTo>
                  <a:cubicBezTo>
                    <a:pt x="5527" y="91"/>
                    <a:pt x="5527" y="91"/>
                    <a:pt x="5527" y="91"/>
                  </a:cubicBezTo>
                  <a:lnTo>
                    <a:pt x="5525" y="113"/>
                  </a:lnTo>
                  <a:close/>
                  <a:moveTo>
                    <a:pt x="5987" y="133"/>
                  </a:moveTo>
                  <a:cubicBezTo>
                    <a:pt x="5987" y="101"/>
                    <a:pt x="5976" y="87"/>
                    <a:pt x="5953" y="87"/>
                  </a:cubicBezTo>
                  <a:cubicBezTo>
                    <a:pt x="5918" y="87"/>
                    <a:pt x="5885" y="132"/>
                    <a:pt x="5873" y="178"/>
                  </a:cubicBezTo>
                  <a:cubicBezTo>
                    <a:pt x="5872" y="178"/>
                    <a:pt x="5872" y="178"/>
                    <a:pt x="5872" y="178"/>
                  </a:cubicBezTo>
                  <a:cubicBezTo>
                    <a:pt x="5879" y="140"/>
                    <a:pt x="5880" y="119"/>
                    <a:pt x="5885" y="91"/>
                  </a:cubicBezTo>
                  <a:cubicBezTo>
                    <a:pt x="5831" y="91"/>
                    <a:pt x="5831" y="91"/>
                    <a:pt x="5831" y="91"/>
                  </a:cubicBezTo>
                  <a:cubicBezTo>
                    <a:pt x="5829" y="113"/>
                    <a:pt x="5829" y="113"/>
                    <a:pt x="5829" y="113"/>
                  </a:cubicBezTo>
                  <a:cubicBezTo>
                    <a:pt x="5857" y="113"/>
                    <a:pt x="5857" y="113"/>
                    <a:pt x="5857" y="113"/>
                  </a:cubicBezTo>
                  <a:cubicBezTo>
                    <a:pt x="5852" y="161"/>
                    <a:pt x="5847" y="214"/>
                    <a:pt x="5840" y="270"/>
                  </a:cubicBezTo>
                  <a:cubicBezTo>
                    <a:pt x="5866" y="270"/>
                    <a:pt x="5866" y="270"/>
                    <a:pt x="5866" y="270"/>
                  </a:cubicBezTo>
                  <a:cubicBezTo>
                    <a:pt x="5874" y="225"/>
                    <a:pt x="5874" y="225"/>
                    <a:pt x="5874" y="225"/>
                  </a:cubicBezTo>
                  <a:cubicBezTo>
                    <a:pt x="5878" y="199"/>
                    <a:pt x="5906" y="113"/>
                    <a:pt x="5945" y="113"/>
                  </a:cubicBezTo>
                  <a:cubicBezTo>
                    <a:pt x="5956" y="113"/>
                    <a:pt x="5961" y="118"/>
                    <a:pt x="5961" y="137"/>
                  </a:cubicBezTo>
                  <a:cubicBezTo>
                    <a:pt x="5961" y="160"/>
                    <a:pt x="5953" y="212"/>
                    <a:pt x="5946" y="270"/>
                  </a:cubicBezTo>
                  <a:cubicBezTo>
                    <a:pt x="5999" y="270"/>
                    <a:pt x="5999" y="270"/>
                    <a:pt x="5999" y="270"/>
                  </a:cubicBezTo>
                  <a:cubicBezTo>
                    <a:pt x="6001" y="248"/>
                    <a:pt x="6001" y="248"/>
                    <a:pt x="6001" y="248"/>
                  </a:cubicBezTo>
                  <a:cubicBezTo>
                    <a:pt x="5975" y="248"/>
                    <a:pt x="5975" y="248"/>
                    <a:pt x="5975" y="248"/>
                  </a:cubicBezTo>
                  <a:cubicBezTo>
                    <a:pt x="5980" y="208"/>
                    <a:pt x="5987" y="161"/>
                    <a:pt x="5987" y="133"/>
                  </a:cubicBezTo>
                  <a:close/>
                  <a:moveTo>
                    <a:pt x="6187" y="94"/>
                  </a:moveTo>
                  <a:cubicBezTo>
                    <a:pt x="6200" y="94"/>
                    <a:pt x="6200" y="94"/>
                    <a:pt x="6200" y="94"/>
                  </a:cubicBezTo>
                  <a:cubicBezTo>
                    <a:pt x="6194" y="139"/>
                    <a:pt x="6193" y="190"/>
                    <a:pt x="6185" y="261"/>
                  </a:cubicBezTo>
                  <a:cubicBezTo>
                    <a:pt x="6178" y="330"/>
                    <a:pt x="6155" y="357"/>
                    <a:pt x="6099" y="357"/>
                  </a:cubicBezTo>
                  <a:cubicBezTo>
                    <a:pt x="6083" y="357"/>
                    <a:pt x="6058" y="351"/>
                    <a:pt x="6044" y="344"/>
                  </a:cubicBezTo>
                  <a:cubicBezTo>
                    <a:pt x="6045" y="318"/>
                    <a:pt x="6045" y="318"/>
                    <a:pt x="6045" y="318"/>
                  </a:cubicBezTo>
                  <a:cubicBezTo>
                    <a:pt x="6056" y="326"/>
                    <a:pt x="6072" y="335"/>
                    <a:pt x="6095" y="335"/>
                  </a:cubicBezTo>
                  <a:cubicBezTo>
                    <a:pt x="6113" y="335"/>
                    <a:pt x="6128" y="331"/>
                    <a:pt x="6138" y="320"/>
                  </a:cubicBezTo>
                  <a:cubicBezTo>
                    <a:pt x="6165" y="293"/>
                    <a:pt x="6156" y="245"/>
                    <a:pt x="6170" y="180"/>
                  </a:cubicBezTo>
                  <a:cubicBezTo>
                    <a:pt x="6170" y="179"/>
                    <a:pt x="6170" y="179"/>
                    <a:pt x="6170" y="179"/>
                  </a:cubicBezTo>
                  <a:cubicBezTo>
                    <a:pt x="6159" y="208"/>
                    <a:pt x="6136" y="267"/>
                    <a:pt x="6092" y="267"/>
                  </a:cubicBezTo>
                  <a:cubicBezTo>
                    <a:pt x="6059" y="267"/>
                    <a:pt x="6049" y="237"/>
                    <a:pt x="6049" y="206"/>
                  </a:cubicBezTo>
                  <a:cubicBezTo>
                    <a:pt x="6049" y="138"/>
                    <a:pt x="6085" y="87"/>
                    <a:pt x="6144" y="87"/>
                  </a:cubicBezTo>
                  <a:cubicBezTo>
                    <a:pt x="6160" y="87"/>
                    <a:pt x="6174" y="91"/>
                    <a:pt x="6187" y="94"/>
                  </a:cubicBezTo>
                  <a:close/>
                  <a:moveTo>
                    <a:pt x="6171" y="114"/>
                  </a:moveTo>
                  <a:cubicBezTo>
                    <a:pt x="6165" y="112"/>
                    <a:pt x="6156" y="109"/>
                    <a:pt x="6142" y="109"/>
                  </a:cubicBezTo>
                  <a:cubicBezTo>
                    <a:pt x="6091" y="109"/>
                    <a:pt x="6077" y="161"/>
                    <a:pt x="6077" y="206"/>
                  </a:cubicBezTo>
                  <a:cubicBezTo>
                    <a:pt x="6077" y="232"/>
                    <a:pt x="6084" y="246"/>
                    <a:pt x="6097" y="246"/>
                  </a:cubicBezTo>
                  <a:cubicBezTo>
                    <a:pt x="6127" y="246"/>
                    <a:pt x="6160" y="185"/>
                    <a:pt x="6171" y="114"/>
                  </a:cubicBezTo>
                  <a:close/>
                  <a:moveTo>
                    <a:pt x="6501" y="248"/>
                  </a:moveTo>
                  <a:cubicBezTo>
                    <a:pt x="6527" y="248"/>
                    <a:pt x="6527" y="248"/>
                    <a:pt x="6527" y="248"/>
                  </a:cubicBezTo>
                  <a:cubicBezTo>
                    <a:pt x="6525" y="270"/>
                    <a:pt x="6525" y="270"/>
                    <a:pt x="6525" y="270"/>
                  </a:cubicBezTo>
                  <a:cubicBezTo>
                    <a:pt x="6473" y="270"/>
                    <a:pt x="6473" y="270"/>
                    <a:pt x="6473" y="270"/>
                  </a:cubicBezTo>
                  <a:cubicBezTo>
                    <a:pt x="6476" y="240"/>
                    <a:pt x="6480" y="203"/>
                    <a:pt x="6487" y="180"/>
                  </a:cubicBezTo>
                  <a:cubicBezTo>
                    <a:pt x="6486" y="179"/>
                    <a:pt x="6486" y="179"/>
                    <a:pt x="6486" y="179"/>
                  </a:cubicBezTo>
                  <a:cubicBezTo>
                    <a:pt x="6477" y="212"/>
                    <a:pt x="6457" y="273"/>
                    <a:pt x="6413" y="273"/>
                  </a:cubicBezTo>
                  <a:cubicBezTo>
                    <a:pt x="6384" y="273"/>
                    <a:pt x="6368" y="246"/>
                    <a:pt x="6368" y="208"/>
                  </a:cubicBezTo>
                  <a:cubicBezTo>
                    <a:pt x="6368" y="161"/>
                    <a:pt x="6385" y="127"/>
                    <a:pt x="6400" y="112"/>
                  </a:cubicBezTo>
                  <a:cubicBezTo>
                    <a:pt x="6420" y="92"/>
                    <a:pt x="6443" y="87"/>
                    <a:pt x="6465" y="87"/>
                  </a:cubicBezTo>
                  <a:cubicBezTo>
                    <a:pt x="6480" y="87"/>
                    <a:pt x="6491" y="90"/>
                    <a:pt x="6504" y="96"/>
                  </a:cubicBezTo>
                  <a:cubicBezTo>
                    <a:pt x="6515" y="96"/>
                    <a:pt x="6515" y="96"/>
                    <a:pt x="6515" y="96"/>
                  </a:cubicBezTo>
                  <a:cubicBezTo>
                    <a:pt x="6510" y="120"/>
                    <a:pt x="6504" y="198"/>
                    <a:pt x="6501" y="248"/>
                  </a:cubicBezTo>
                  <a:close/>
                  <a:moveTo>
                    <a:pt x="6486" y="114"/>
                  </a:moveTo>
                  <a:cubicBezTo>
                    <a:pt x="6479" y="111"/>
                    <a:pt x="6472" y="109"/>
                    <a:pt x="6461" y="109"/>
                  </a:cubicBezTo>
                  <a:cubicBezTo>
                    <a:pt x="6410" y="109"/>
                    <a:pt x="6396" y="161"/>
                    <a:pt x="6396" y="208"/>
                  </a:cubicBezTo>
                  <a:cubicBezTo>
                    <a:pt x="6396" y="234"/>
                    <a:pt x="6403" y="247"/>
                    <a:pt x="6416" y="247"/>
                  </a:cubicBezTo>
                  <a:cubicBezTo>
                    <a:pt x="6453" y="247"/>
                    <a:pt x="6481" y="167"/>
                    <a:pt x="6486" y="114"/>
                  </a:cubicBezTo>
                  <a:close/>
                  <a:moveTo>
                    <a:pt x="6697" y="142"/>
                  </a:moveTo>
                  <a:cubicBezTo>
                    <a:pt x="6700" y="97"/>
                    <a:pt x="6700" y="97"/>
                    <a:pt x="6700" y="97"/>
                  </a:cubicBezTo>
                  <a:cubicBezTo>
                    <a:pt x="6689" y="93"/>
                    <a:pt x="6669" y="87"/>
                    <a:pt x="6646" y="87"/>
                  </a:cubicBezTo>
                  <a:cubicBezTo>
                    <a:pt x="6602" y="87"/>
                    <a:pt x="6580" y="109"/>
                    <a:pt x="6580" y="141"/>
                  </a:cubicBezTo>
                  <a:cubicBezTo>
                    <a:pt x="6580" y="193"/>
                    <a:pt x="6673" y="184"/>
                    <a:pt x="6673" y="220"/>
                  </a:cubicBezTo>
                  <a:cubicBezTo>
                    <a:pt x="6673" y="237"/>
                    <a:pt x="6659" y="251"/>
                    <a:pt x="6634" y="251"/>
                  </a:cubicBezTo>
                  <a:cubicBezTo>
                    <a:pt x="6619" y="251"/>
                    <a:pt x="6604" y="248"/>
                    <a:pt x="6596" y="244"/>
                  </a:cubicBezTo>
                  <a:cubicBezTo>
                    <a:pt x="6598" y="217"/>
                    <a:pt x="6598" y="217"/>
                    <a:pt x="6598" y="217"/>
                  </a:cubicBezTo>
                  <a:cubicBezTo>
                    <a:pt x="6575" y="217"/>
                    <a:pt x="6575" y="217"/>
                    <a:pt x="6575" y="217"/>
                  </a:cubicBezTo>
                  <a:cubicBezTo>
                    <a:pt x="6572" y="262"/>
                    <a:pt x="6572" y="262"/>
                    <a:pt x="6572" y="262"/>
                  </a:cubicBezTo>
                  <a:cubicBezTo>
                    <a:pt x="6586" y="267"/>
                    <a:pt x="6604" y="273"/>
                    <a:pt x="6631" y="273"/>
                  </a:cubicBezTo>
                  <a:cubicBezTo>
                    <a:pt x="6673" y="273"/>
                    <a:pt x="6699" y="253"/>
                    <a:pt x="6699" y="216"/>
                  </a:cubicBezTo>
                  <a:cubicBezTo>
                    <a:pt x="6699" y="190"/>
                    <a:pt x="6683" y="181"/>
                    <a:pt x="6660" y="172"/>
                  </a:cubicBezTo>
                  <a:cubicBezTo>
                    <a:pt x="6640" y="165"/>
                    <a:pt x="6640" y="165"/>
                    <a:pt x="6640" y="165"/>
                  </a:cubicBezTo>
                  <a:cubicBezTo>
                    <a:pt x="6620" y="158"/>
                    <a:pt x="6607" y="152"/>
                    <a:pt x="6607" y="136"/>
                  </a:cubicBezTo>
                  <a:cubicBezTo>
                    <a:pt x="6607" y="124"/>
                    <a:pt x="6616" y="109"/>
                    <a:pt x="6645" y="109"/>
                  </a:cubicBezTo>
                  <a:cubicBezTo>
                    <a:pt x="6656" y="109"/>
                    <a:pt x="6668" y="111"/>
                    <a:pt x="6675" y="114"/>
                  </a:cubicBezTo>
                  <a:cubicBezTo>
                    <a:pt x="6674" y="142"/>
                    <a:pt x="6674" y="142"/>
                    <a:pt x="6674" y="142"/>
                  </a:cubicBezTo>
                  <a:lnTo>
                    <a:pt x="6697" y="142"/>
                  </a:lnTo>
                  <a:close/>
                  <a:moveTo>
                    <a:pt x="6800" y="40"/>
                  </a:moveTo>
                  <a:cubicBezTo>
                    <a:pt x="6811" y="40"/>
                    <a:pt x="6820" y="31"/>
                    <a:pt x="6820" y="20"/>
                  </a:cubicBezTo>
                  <a:cubicBezTo>
                    <a:pt x="6820" y="9"/>
                    <a:pt x="6811" y="0"/>
                    <a:pt x="6800" y="0"/>
                  </a:cubicBezTo>
                  <a:cubicBezTo>
                    <a:pt x="6789" y="0"/>
                    <a:pt x="6780" y="9"/>
                    <a:pt x="6780" y="20"/>
                  </a:cubicBezTo>
                  <a:cubicBezTo>
                    <a:pt x="6780" y="31"/>
                    <a:pt x="6789" y="40"/>
                    <a:pt x="6800" y="40"/>
                  </a:cubicBezTo>
                  <a:close/>
                  <a:moveTo>
                    <a:pt x="6808" y="91"/>
                  </a:moveTo>
                  <a:cubicBezTo>
                    <a:pt x="6754" y="91"/>
                    <a:pt x="6754" y="91"/>
                    <a:pt x="6754" y="91"/>
                  </a:cubicBezTo>
                  <a:cubicBezTo>
                    <a:pt x="6752" y="113"/>
                    <a:pt x="6752" y="113"/>
                    <a:pt x="6752" y="113"/>
                  </a:cubicBezTo>
                  <a:cubicBezTo>
                    <a:pt x="6780" y="113"/>
                    <a:pt x="6780" y="113"/>
                    <a:pt x="6780" y="113"/>
                  </a:cubicBezTo>
                  <a:cubicBezTo>
                    <a:pt x="6765" y="270"/>
                    <a:pt x="6765" y="270"/>
                    <a:pt x="6765" y="270"/>
                  </a:cubicBezTo>
                  <a:cubicBezTo>
                    <a:pt x="6818" y="270"/>
                    <a:pt x="6818" y="270"/>
                    <a:pt x="6818" y="270"/>
                  </a:cubicBezTo>
                  <a:cubicBezTo>
                    <a:pt x="6820" y="248"/>
                    <a:pt x="6820" y="248"/>
                    <a:pt x="6820" y="248"/>
                  </a:cubicBezTo>
                  <a:cubicBezTo>
                    <a:pt x="6794" y="248"/>
                    <a:pt x="6794" y="248"/>
                    <a:pt x="6794" y="248"/>
                  </a:cubicBezTo>
                  <a:lnTo>
                    <a:pt x="6808" y="91"/>
                  </a:lnTo>
                  <a:close/>
                  <a:moveTo>
                    <a:pt x="6891" y="200"/>
                  </a:moveTo>
                  <a:cubicBezTo>
                    <a:pt x="6891" y="237"/>
                    <a:pt x="6909" y="249"/>
                    <a:pt x="6937" y="249"/>
                  </a:cubicBezTo>
                  <a:cubicBezTo>
                    <a:pt x="6952" y="249"/>
                    <a:pt x="6971" y="244"/>
                    <a:pt x="6987" y="234"/>
                  </a:cubicBezTo>
                  <a:cubicBezTo>
                    <a:pt x="6984" y="260"/>
                    <a:pt x="6984" y="260"/>
                    <a:pt x="6984" y="260"/>
                  </a:cubicBezTo>
                  <a:cubicBezTo>
                    <a:pt x="6975" y="265"/>
                    <a:pt x="6955" y="273"/>
                    <a:pt x="6930" y="273"/>
                  </a:cubicBezTo>
                  <a:cubicBezTo>
                    <a:pt x="6886" y="273"/>
                    <a:pt x="6863" y="251"/>
                    <a:pt x="6863" y="193"/>
                  </a:cubicBezTo>
                  <a:cubicBezTo>
                    <a:pt x="6863" y="161"/>
                    <a:pt x="6873" y="135"/>
                    <a:pt x="6889" y="116"/>
                  </a:cubicBezTo>
                  <a:cubicBezTo>
                    <a:pt x="6904" y="98"/>
                    <a:pt x="6923" y="87"/>
                    <a:pt x="6951" y="87"/>
                  </a:cubicBezTo>
                  <a:cubicBezTo>
                    <a:pt x="6985" y="87"/>
                    <a:pt x="7000" y="107"/>
                    <a:pt x="7000" y="128"/>
                  </a:cubicBezTo>
                  <a:cubicBezTo>
                    <a:pt x="7000" y="170"/>
                    <a:pt x="6951" y="193"/>
                    <a:pt x="6891" y="200"/>
                  </a:cubicBezTo>
                  <a:close/>
                  <a:moveTo>
                    <a:pt x="6973" y="129"/>
                  </a:moveTo>
                  <a:cubicBezTo>
                    <a:pt x="6973" y="120"/>
                    <a:pt x="6965" y="109"/>
                    <a:pt x="6946" y="109"/>
                  </a:cubicBezTo>
                  <a:cubicBezTo>
                    <a:pt x="6913" y="109"/>
                    <a:pt x="6895" y="142"/>
                    <a:pt x="6891" y="181"/>
                  </a:cubicBezTo>
                  <a:cubicBezTo>
                    <a:pt x="6941" y="175"/>
                    <a:pt x="6973" y="160"/>
                    <a:pt x="6973" y="129"/>
                  </a:cubicBezTo>
                  <a:close/>
                  <a:moveTo>
                    <a:pt x="7106" y="3"/>
                  </a:moveTo>
                  <a:cubicBezTo>
                    <a:pt x="7047" y="3"/>
                    <a:pt x="7047" y="3"/>
                    <a:pt x="7047" y="3"/>
                  </a:cubicBezTo>
                  <a:cubicBezTo>
                    <a:pt x="7045" y="25"/>
                    <a:pt x="7045" y="25"/>
                    <a:pt x="7045" y="25"/>
                  </a:cubicBezTo>
                  <a:cubicBezTo>
                    <a:pt x="7077" y="25"/>
                    <a:pt x="7077" y="25"/>
                    <a:pt x="7077" y="25"/>
                  </a:cubicBezTo>
                  <a:cubicBezTo>
                    <a:pt x="7055" y="270"/>
                    <a:pt x="7055" y="270"/>
                    <a:pt x="7055" y="270"/>
                  </a:cubicBezTo>
                  <a:cubicBezTo>
                    <a:pt x="7109" y="270"/>
                    <a:pt x="7109" y="270"/>
                    <a:pt x="7109" y="270"/>
                  </a:cubicBezTo>
                  <a:cubicBezTo>
                    <a:pt x="7111" y="248"/>
                    <a:pt x="7111" y="248"/>
                    <a:pt x="7111" y="248"/>
                  </a:cubicBezTo>
                  <a:cubicBezTo>
                    <a:pt x="7084" y="248"/>
                    <a:pt x="7084" y="248"/>
                    <a:pt x="7084" y="248"/>
                  </a:cubicBezTo>
                  <a:lnTo>
                    <a:pt x="7106" y="3"/>
                  </a:lnTo>
                  <a:close/>
                  <a:moveTo>
                    <a:pt x="7166" y="139"/>
                  </a:moveTo>
                  <a:cubicBezTo>
                    <a:pt x="7189" y="139"/>
                    <a:pt x="7189" y="139"/>
                    <a:pt x="7189" y="139"/>
                  </a:cubicBezTo>
                  <a:cubicBezTo>
                    <a:pt x="7191" y="113"/>
                    <a:pt x="7191" y="113"/>
                    <a:pt x="7191" y="113"/>
                  </a:cubicBezTo>
                  <a:cubicBezTo>
                    <a:pt x="7261" y="113"/>
                    <a:pt x="7261" y="113"/>
                    <a:pt x="7261" y="113"/>
                  </a:cubicBezTo>
                  <a:cubicBezTo>
                    <a:pt x="7266" y="113"/>
                    <a:pt x="7269" y="113"/>
                    <a:pt x="7272" y="112"/>
                  </a:cubicBezTo>
                  <a:cubicBezTo>
                    <a:pt x="7272" y="113"/>
                    <a:pt x="7272" y="113"/>
                    <a:pt x="7272" y="113"/>
                  </a:cubicBezTo>
                  <a:cubicBezTo>
                    <a:pt x="7268" y="115"/>
                    <a:pt x="7263" y="121"/>
                    <a:pt x="7257" y="128"/>
                  </a:cubicBezTo>
                  <a:cubicBezTo>
                    <a:pt x="7158" y="249"/>
                    <a:pt x="7158" y="249"/>
                    <a:pt x="7158" y="249"/>
                  </a:cubicBezTo>
                  <a:cubicBezTo>
                    <a:pt x="7156" y="270"/>
                    <a:pt x="7156" y="270"/>
                    <a:pt x="7156" y="270"/>
                  </a:cubicBezTo>
                  <a:cubicBezTo>
                    <a:pt x="7297" y="270"/>
                    <a:pt x="7297" y="270"/>
                    <a:pt x="7297" y="270"/>
                  </a:cubicBezTo>
                  <a:cubicBezTo>
                    <a:pt x="7301" y="221"/>
                    <a:pt x="7301" y="221"/>
                    <a:pt x="7301" y="221"/>
                  </a:cubicBezTo>
                  <a:cubicBezTo>
                    <a:pt x="7279" y="221"/>
                    <a:pt x="7279" y="221"/>
                    <a:pt x="7279" y="221"/>
                  </a:cubicBezTo>
                  <a:cubicBezTo>
                    <a:pt x="7275" y="248"/>
                    <a:pt x="7275" y="248"/>
                    <a:pt x="7275" y="248"/>
                  </a:cubicBezTo>
                  <a:cubicBezTo>
                    <a:pt x="7199" y="248"/>
                    <a:pt x="7199" y="248"/>
                    <a:pt x="7199" y="248"/>
                  </a:cubicBezTo>
                  <a:cubicBezTo>
                    <a:pt x="7196" y="248"/>
                    <a:pt x="7193" y="248"/>
                    <a:pt x="7188" y="248"/>
                  </a:cubicBezTo>
                  <a:cubicBezTo>
                    <a:pt x="7188" y="248"/>
                    <a:pt x="7188" y="248"/>
                    <a:pt x="7188" y="248"/>
                  </a:cubicBezTo>
                  <a:cubicBezTo>
                    <a:pt x="7194" y="243"/>
                    <a:pt x="7198" y="238"/>
                    <a:pt x="7201" y="234"/>
                  </a:cubicBezTo>
                  <a:cubicBezTo>
                    <a:pt x="7303" y="109"/>
                    <a:pt x="7303" y="109"/>
                    <a:pt x="7303" y="109"/>
                  </a:cubicBezTo>
                  <a:cubicBezTo>
                    <a:pt x="7304" y="91"/>
                    <a:pt x="7304" y="91"/>
                    <a:pt x="7304" y="91"/>
                  </a:cubicBezTo>
                  <a:cubicBezTo>
                    <a:pt x="7169" y="91"/>
                    <a:pt x="7169" y="91"/>
                    <a:pt x="7169" y="91"/>
                  </a:cubicBezTo>
                  <a:lnTo>
                    <a:pt x="7166" y="139"/>
                  </a:lnTo>
                  <a:close/>
                  <a:moveTo>
                    <a:pt x="7495" y="167"/>
                  </a:moveTo>
                  <a:cubicBezTo>
                    <a:pt x="7495" y="226"/>
                    <a:pt x="7466" y="273"/>
                    <a:pt x="7413" y="273"/>
                  </a:cubicBezTo>
                  <a:cubicBezTo>
                    <a:pt x="7362" y="273"/>
                    <a:pt x="7346" y="231"/>
                    <a:pt x="7346" y="193"/>
                  </a:cubicBezTo>
                  <a:cubicBezTo>
                    <a:pt x="7346" y="136"/>
                    <a:pt x="7375" y="87"/>
                    <a:pt x="7429" y="87"/>
                  </a:cubicBezTo>
                  <a:cubicBezTo>
                    <a:pt x="7479" y="87"/>
                    <a:pt x="7495" y="130"/>
                    <a:pt x="7495" y="167"/>
                  </a:cubicBezTo>
                  <a:close/>
                  <a:moveTo>
                    <a:pt x="7468" y="166"/>
                  </a:moveTo>
                  <a:cubicBezTo>
                    <a:pt x="7468" y="128"/>
                    <a:pt x="7450" y="111"/>
                    <a:pt x="7426" y="111"/>
                  </a:cubicBezTo>
                  <a:cubicBezTo>
                    <a:pt x="7401" y="111"/>
                    <a:pt x="7373" y="130"/>
                    <a:pt x="7373" y="194"/>
                  </a:cubicBezTo>
                  <a:cubicBezTo>
                    <a:pt x="7373" y="232"/>
                    <a:pt x="7391" y="249"/>
                    <a:pt x="7415" y="249"/>
                  </a:cubicBezTo>
                  <a:cubicBezTo>
                    <a:pt x="7440" y="249"/>
                    <a:pt x="7468" y="230"/>
                    <a:pt x="7468" y="166"/>
                  </a:cubicBezTo>
                  <a:close/>
                  <a:moveTo>
                    <a:pt x="7564" y="200"/>
                  </a:moveTo>
                  <a:cubicBezTo>
                    <a:pt x="7564" y="237"/>
                    <a:pt x="7582" y="249"/>
                    <a:pt x="7610" y="249"/>
                  </a:cubicBezTo>
                  <a:cubicBezTo>
                    <a:pt x="7625" y="249"/>
                    <a:pt x="7644" y="244"/>
                    <a:pt x="7660" y="234"/>
                  </a:cubicBezTo>
                  <a:cubicBezTo>
                    <a:pt x="7657" y="260"/>
                    <a:pt x="7657" y="260"/>
                    <a:pt x="7657" y="260"/>
                  </a:cubicBezTo>
                  <a:cubicBezTo>
                    <a:pt x="7648" y="265"/>
                    <a:pt x="7628" y="273"/>
                    <a:pt x="7603" y="273"/>
                  </a:cubicBezTo>
                  <a:cubicBezTo>
                    <a:pt x="7559" y="273"/>
                    <a:pt x="7536" y="251"/>
                    <a:pt x="7536" y="193"/>
                  </a:cubicBezTo>
                  <a:cubicBezTo>
                    <a:pt x="7536" y="161"/>
                    <a:pt x="7546" y="135"/>
                    <a:pt x="7562" y="116"/>
                  </a:cubicBezTo>
                  <a:cubicBezTo>
                    <a:pt x="7577" y="98"/>
                    <a:pt x="7596" y="87"/>
                    <a:pt x="7624" y="87"/>
                  </a:cubicBezTo>
                  <a:cubicBezTo>
                    <a:pt x="7658" y="87"/>
                    <a:pt x="7673" y="107"/>
                    <a:pt x="7673" y="128"/>
                  </a:cubicBezTo>
                  <a:cubicBezTo>
                    <a:pt x="7673" y="170"/>
                    <a:pt x="7624" y="193"/>
                    <a:pt x="7564" y="200"/>
                  </a:cubicBezTo>
                  <a:close/>
                  <a:moveTo>
                    <a:pt x="7646" y="129"/>
                  </a:moveTo>
                  <a:cubicBezTo>
                    <a:pt x="7646" y="120"/>
                    <a:pt x="7638" y="109"/>
                    <a:pt x="7619" y="109"/>
                  </a:cubicBezTo>
                  <a:cubicBezTo>
                    <a:pt x="7586" y="109"/>
                    <a:pt x="7568" y="142"/>
                    <a:pt x="7564" y="181"/>
                  </a:cubicBezTo>
                  <a:cubicBezTo>
                    <a:pt x="7614" y="175"/>
                    <a:pt x="7646" y="160"/>
                    <a:pt x="7646" y="129"/>
                  </a:cubicBezTo>
                  <a:close/>
                  <a:moveTo>
                    <a:pt x="7795" y="191"/>
                  </a:moveTo>
                  <a:cubicBezTo>
                    <a:pt x="7806" y="198"/>
                    <a:pt x="7828" y="229"/>
                    <a:pt x="7846" y="248"/>
                  </a:cubicBezTo>
                  <a:cubicBezTo>
                    <a:pt x="7872" y="248"/>
                    <a:pt x="7872" y="248"/>
                    <a:pt x="7872" y="248"/>
                  </a:cubicBezTo>
                  <a:cubicBezTo>
                    <a:pt x="7870" y="270"/>
                    <a:pt x="7870" y="270"/>
                    <a:pt x="7870" y="270"/>
                  </a:cubicBezTo>
                  <a:cubicBezTo>
                    <a:pt x="7828" y="270"/>
                    <a:pt x="7828" y="270"/>
                    <a:pt x="7828" y="270"/>
                  </a:cubicBezTo>
                  <a:cubicBezTo>
                    <a:pt x="7763" y="192"/>
                    <a:pt x="7763" y="192"/>
                    <a:pt x="7763" y="192"/>
                  </a:cubicBezTo>
                  <a:cubicBezTo>
                    <a:pt x="7759" y="211"/>
                    <a:pt x="7756" y="254"/>
                    <a:pt x="7755" y="270"/>
                  </a:cubicBezTo>
                  <a:cubicBezTo>
                    <a:pt x="7728" y="270"/>
                    <a:pt x="7728" y="270"/>
                    <a:pt x="7728" y="270"/>
                  </a:cubicBezTo>
                  <a:cubicBezTo>
                    <a:pt x="7736" y="182"/>
                    <a:pt x="7742" y="106"/>
                    <a:pt x="7750" y="25"/>
                  </a:cubicBezTo>
                  <a:cubicBezTo>
                    <a:pt x="7718" y="25"/>
                    <a:pt x="7718" y="25"/>
                    <a:pt x="7718" y="25"/>
                  </a:cubicBezTo>
                  <a:cubicBezTo>
                    <a:pt x="7720" y="3"/>
                    <a:pt x="7720" y="3"/>
                    <a:pt x="7720" y="3"/>
                  </a:cubicBezTo>
                  <a:cubicBezTo>
                    <a:pt x="7779" y="3"/>
                    <a:pt x="7779" y="3"/>
                    <a:pt x="7779" y="3"/>
                  </a:cubicBezTo>
                  <a:cubicBezTo>
                    <a:pt x="7773" y="57"/>
                    <a:pt x="7774" y="102"/>
                    <a:pt x="7762" y="154"/>
                  </a:cubicBezTo>
                  <a:cubicBezTo>
                    <a:pt x="7762" y="155"/>
                    <a:pt x="7762" y="155"/>
                    <a:pt x="7762" y="155"/>
                  </a:cubicBezTo>
                  <a:cubicBezTo>
                    <a:pt x="7771" y="129"/>
                    <a:pt x="7792" y="87"/>
                    <a:pt x="7833" y="87"/>
                  </a:cubicBezTo>
                  <a:cubicBezTo>
                    <a:pt x="7859" y="87"/>
                    <a:pt x="7872" y="106"/>
                    <a:pt x="7872" y="121"/>
                  </a:cubicBezTo>
                  <a:cubicBezTo>
                    <a:pt x="7872" y="162"/>
                    <a:pt x="7821" y="186"/>
                    <a:pt x="7795" y="191"/>
                  </a:cubicBezTo>
                  <a:close/>
                  <a:moveTo>
                    <a:pt x="7844" y="128"/>
                  </a:moveTo>
                  <a:cubicBezTo>
                    <a:pt x="7844" y="118"/>
                    <a:pt x="7836" y="111"/>
                    <a:pt x="7826" y="111"/>
                  </a:cubicBezTo>
                  <a:cubicBezTo>
                    <a:pt x="7792" y="111"/>
                    <a:pt x="7771" y="159"/>
                    <a:pt x="7765" y="185"/>
                  </a:cubicBezTo>
                  <a:cubicBezTo>
                    <a:pt x="7817" y="174"/>
                    <a:pt x="7844" y="150"/>
                    <a:pt x="7844" y="128"/>
                  </a:cubicBezTo>
                  <a:close/>
                  <a:moveTo>
                    <a:pt x="5757" y="248"/>
                  </a:moveTo>
                  <a:cubicBezTo>
                    <a:pt x="5784" y="248"/>
                    <a:pt x="5784" y="248"/>
                    <a:pt x="5784" y="248"/>
                  </a:cubicBezTo>
                  <a:cubicBezTo>
                    <a:pt x="5782" y="270"/>
                    <a:pt x="5782" y="270"/>
                    <a:pt x="5782" y="270"/>
                  </a:cubicBezTo>
                  <a:cubicBezTo>
                    <a:pt x="5730" y="270"/>
                    <a:pt x="5730" y="270"/>
                    <a:pt x="5730" y="270"/>
                  </a:cubicBezTo>
                  <a:cubicBezTo>
                    <a:pt x="5732" y="240"/>
                    <a:pt x="5737" y="203"/>
                    <a:pt x="5743" y="180"/>
                  </a:cubicBezTo>
                  <a:cubicBezTo>
                    <a:pt x="5742" y="179"/>
                    <a:pt x="5742" y="179"/>
                    <a:pt x="5742" y="179"/>
                  </a:cubicBezTo>
                  <a:cubicBezTo>
                    <a:pt x="5733" y="212"/>
                    <a:pt x="5713" y="273"/>
                    <a:pt x="5670" y="273"/>
                  </a:cubicBezTo>
                  <a:cubicBezTo>
                    <a:pt x="5640" y="273"/>
                    <a:pt x="5624" y="246"/>
                    <a:pt x="5624" y="208"/>
                  </a:cubicBezTo>
                  <a:cubicBezTo>
                    <a:pt x="5624" y="161"/>
                    <a:pt x="5641" y="127"/>
                    <a:pt x="5656" y="112"/>
                  </a:cubicBezTo>
                  <a:cubicBezTo>
                    <a:pt x="5676" y="92"/>
                    <a:pt x="5699" y="87"/>
                    <a:pt x="5722" y="87"/>
                  </a:cubicBezTo>
                  <a:cubicBezTo>
                    <a:pt x="5736" y="87"/>
                    <a:pt x="5748" y="90"/>
                    <a:pt x="5760" y="96"/>
                  </a:cubicBezTo>
                  <a:cubicBezTo>
                    <a:pt x="5772" y="96"/>
                    <a:pt x="5772" y="96"/>
                    <a:pt x="5772" y="96"/>
                  </a:cubicBezTo>
                  <a:cubicBezTo>
                    <a:pt x="5766" y="120"/>
                    <a:pt x="5760" y="198"/>
                    <a:pt x="5757" y="248"/>
                  </a:cubicBezTo>
                  <a:close/>
                  <a:moveTo>
                    <a:pt x="5742" y="114"/>
                  </a:moveTo>
                  <a:cubicBezTo>
                    <a:pt x="5736" y="111"/>
                    <a:pt x="5728" y="109"/>
                    <a:pt x="5717" y="109"/>
                  </a:cubicBezTo>
                  <a:cubicBezTo>
                    <a:pt x="5666" y="109"/>
                    <a:pt x="5652" y="161"/>
                    <a:pt x="5652" y="208"/>
                  </a:cubicBezTo>
                  <a:cubicBezTo>
                    <a:pt x="5652" y="234"/>
                    <a:pt x="5659" y="247"/>
                    <a:pt x="5673" y="247"/>
                  </a:cubicBezTo>
                  <a:cubicBezTo>
                    <a:pt x="5710" y="247"/>
                    <a:pt x="5737" y="167"/>
                    <a:pt x="5742" y="114"/>
                  </a:cubicBezTo>
                  <a:close/>
                  <a:moveTo>
                    <a:pt x="7946" y="200"/>
                  </a:moveTo>
                  <a:cubicBezTo>
                    <a:pt x="7946" y="237"/>
                    <a:pt x="7964" y="249"/>
                    <a:pt x="7991" y="249"/>
                  </a:cubicBezTo>
                  <a:cubicBezTo>
                    <a:pt x="8006" y="249"/>
                    <a:pt x="8025" y="244"/>
                    <a:pt x="8041" y="234"/>
                  </a:cubicBezTo>
                  <a:cubicBezTo>
                    <a:pt x="8038" y="260"/>
                    <a:pt x="8038" y="260"/>
                    <a:pt x="8038" y="260"/>
                  </a:cubicBezTo>
                  <a:cubicBezTo>
                    <a:pt x="8029" y="265"/>
                    <a:pt x="8009" y="273"/>
                    <a:pt x="7984" y="273"/>
                  </a:cubicBezTo>
                  <a:cubicBezTo>
                    <a:pt x="7940" y="273"/>
                    <a:pt x="7918" y="251"/>
                    <a:pt x="7918" y="193"/>
                  </a:cubicBezTo>
                  <a:cubicBezTo>
                    <a:pt x="7918" y="161"/>
                    <a:pt x="7928" y="135"/>
                    <a:pt x="7943" y="116"/>
                  </a:cubicBezTo>
                  <a:cubicBezTo>
                    <a:pt x="7959" y="98"/>
                    <a:pt x="7977" y="87"/>
                    <a:pt x="8006" y="87"/>
                  </a:cubicBezTo>
                  <a:cubicBezTo>
                    <a:pt x="8040" y="87"/>
                    <a:pt x="8055" y="107"/>
                    <a:pt x="8055" y="128"/>
                  </a:cubicBezTo>
                  <a:cubicBezTo>
                    <a:pt x="8055" y="170"/>
                    <a:pt x="8006" y="193"/>
                    <a:pt x="7946" y="200"/>
                  </a:cubicBezTo>
                  <a:close/>
                  <a:moveTo>
                    <a:pt x="8027" y="129"/>
                  </a:moveTo>
                  <a:cubicBezTo>
                    <a:pt x="8027" y="120"/>
                    <a:pt x="8019" y="109"/>
                    <a:pt x="8001" y="109"/>
                  </a:cubicBezTo>
                  <a:cubicBezTo>
                    <a:pt x="7968" y="109"/>
                    <a:pt x="7949" y="142"/>
                    <a:pt x="7946" y="181"/>
                  </a:cubicBezTo>
                  <a:cubicBezTo>
                    <a:pt x="7995" y="175"/>
                    <a:pt x="8027" y="160"/>
                    <a:pt x="8027" y="129"/>
                  </a:cubicBezTo>
                  <a:close/>
                  <a:moveTo>
                    <a:pt x="8143" y="169"/>
                  </a:moveTo>
                  <a:cubicBezTo>
                    <a:pt x="8143" y="168"/>
                    <a:pt x="8143" y="168"/>
                    <a:pt x="8143" y="168"/>
                  </a:cubicBezTo>
                  <a:cubicBezTo>
                    <a:pt x="8148" y="133"/>
                    <a:pt x="8150" y="106"/>
                    <a:pt x="8151" y="91"/>
                  </a:cubicBezTo>
                  <a:cubicBezTo>
                    <a:pt x="8099" y="91"/>
                    <a:pt x="8099" y="91"/>
                    <a:pt x="8099" y="91"/>
                  </a:cubicBezTo>
                  <a:cubicBezTo>
                    <a:pt x="8097" y="113"/>
                    <a:pt x="8097" y="113"/>
                    <a:pt x="8097" y="113"/>
                  </a:cubicBezTo>
                  <a:cubicBezTo>
                    <a:pt x="8125" y="113"/>
                    <a:pt x="8125" y="113"/>
                    <a:pt x="8125" y="113"/>
                  </a:cubicBezTo>
                  <a:cubicBezTo>
                    <a:pt x="8121" y="161"/>
                    <a:pt x="8118" y="216"/>
                    <a:pt x="8111" y="270"/>
                  </a:cubicBezTo>
                  <a:cubicBezTo>
                    <a:pt x="8137" y="270"/>
                    <a:pt x="8137" y="270"/>
                    <a:pt x="8137" y="270"/>
                  </a:cubicBezTo>
                  <a:cubicBezTo>
                    <a:pt x="8150" y="152"/>
                    <a:pt x="8172" y="113"/>
                    <a:pt x="8207" y="113"/>
                  </a:cubicBezTo>
                  <a:cubicBezTo>
                    <a:pt x="8211" y="113"/>
                    <a:pt x="8216" y="114"/>
                    <a:pt x="8219" y="114"/>
                  </a:cubicBezTo>
                  <a:cubicBezTo>
                    <a:pt x="8223" y="89"/>
                    <a:pt x="8223" y="89"/>
                    <a:pt x="8223" y="89"/>
                  </a:cubicBezTo>
                  <a:cubicBezTo>
                    <a:pt x="8219" y="88"/>
                    <a:pt x="8213" y="87"/>
                    <a:pt x="8206" y="87"/>
                  </a:cubicBezTo>
                  <a:cubicBezTo>
                    <a:pt x="8169" y="87"/>
                    <a:pt x="8154" y="120"/>
                    <a:pt x="8143" y="169"/>
                  </a:cubicBezTo>
                  <a:close/>
                  <a:moveTo>
                    <a:pt x="8338" y="172"/>
                  </a:moveTo>
                  <a:cubicBezTo>
                    <a:pt x="8318" y="165"/>
                    <a:pt x="8318" y="165"/>
                    <a:pt x="8318" y="165"/>
                  </a:cubicBezTo>
                  <a:cubicBezTo>
                    <a:pt x="8299" y="158"/>
                    <a:pt x="8285" y="152"/>
                    <a:pt x="8285" y="136"/>
                  </a:cubicBezTo>
                  <a:cubicBezTo>
                    <a:pt x="8285" y="124"/>
                    <a:pt x="8294" y="109"/>
                    <a:pt x="8323" y="109"/>
                  </a:cubicBezTo>
                  <a:cubicBezTo>
                    <a:pt x="8334" y="109"/>
                    <a:pt x="8346" y="111"/>
                    <a:pt x="8354" y="114"/>
                  </a:cubicBezTo>
                  <a:cubicBezTo>
                    <a:pt x="8352" y="142"/>
                    <a:pt x="8352" y="142"/>
                    <a:pt x="8352" y="142"/>
                  </a:cubicBezTo>
                  <a:cubicBezTo>
                    <a:pt x="8375" y="142"/>
                    <a:pt x="8375" y="142"/>
                    <a:pt x="8375" y="142"/>
                  </a:cubicBezTo>
                  <a:cubicBezTo>
                    <a:pt x="8378" y="97"/>
                    <a:pt x="8378" y="97"/>
                    <a:pt x="8378" y="97"/>
                  </a:cubicBezTo>
                  <a:cubicBezTo>
                    <a:pt x="8367" y="93"/>
                    <a:pt x="8347" y="87"/>
                    <a:pt x="8325" y="87"/>
                  </a:cubicBezTo>
                  <a:cubicBezTo>
                    <a:pt x="8280" y="87"/>
                    <a:pt x="8259" y="109"/>
                    <a:pt x="8259" y="141"/>
                  </a:cubicBezTo>
                  <a:cubicBezTo>
                    <a:pt x="8259" y="193"/>
                    <a:pt x="8351" y="184"/>
                    <a:pt x="8351" y="220"/>
                  </a:cubicBezTo>
                  <a:cubicBezTo>
                    <a:pt x="8351" y="237"/>
                    <a:pt x="8337" y="251"/>
                    <a:pt x="8312" y="251"/>
                  </a:cubicBezTo>
                  <a:cubicBezTo>
                    <a:pt x="8297" y="251"/>
                    <a:pt x="8283" y="248"/>
                    <a:pt x="8275" y="244"/>
                  </a:cubicBezTo>
                  <a:cubicBezTo>
                    <a:pt x="8276" y="217"/>
                    <a:pt x="8276" y="217"/>
                    <a:pt x="8276" y="217"/>
                  </a:cubicBezTo>
                  <a:cubicBezTo>
                    <a:pt x="8253" y="217"/>
                    <a:pt x="8253" y="217"/>
                    <a:pt x="8253" y="217"/>
                  </a:cubicBezTo>
                  <a:cubicBezTo>
                    <a:pt x="8250" y="262"/>
                    <a:pt x="8250" y="262"/>
                    <a:pt x="8250" y="262"/>
                  </a:cubicBezTo>
                  <a:cubicBezTo>
                    <a:pt x="8264" y="267"/>
                    <a:pt x="8282" y="273"/>
                    <a:pt x="8310" y="273"/>
                  </a:cubicBezTo>
                  <a:cubicBezTo>
                    <a:pt x="8352" y="273"/>
                    <a:pt x="8377" y="253"/>
                    <a:pt x="8377" y="216"/>
                  </a:cubicBezTo>
                  <a:cubicBezTo>
                    <a:pt x="8377" y="190"/>
                    <a:pt x="8361" y="181"/>
                    <a:pt x="8338" y="172"/>
                  </a:cubicBezTo>
                  <a:close/>
                </a:path>
              </a:pathLst>
            </a:custGeom>
            <a:solidFill>
              <a:srgbClr val="002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0EE8460-CFF4-5E3E-583E-36FE817487F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57" y="256"/>
              <a:ext cx="487" cy="382"/>
            </a:xfrm>
            <a:custGeom>
              <a:avLst/>
              <a:gdLst>
                <a:gd name="T0" fmla="*/ 1301 w 2435"/>
                <a:gd name="T1" fmla="*/ 1366 h 1912"/>
                <a:gd name="T2" fmla="*/ 1243 w 2435"/>
                <a:gd name="T3" fmla="*/ 1275 h 1912"/>
                <a:gd name="T4" fmla="*/ 1265 w 2435"/>
                <a:gd name="T5" fmla="*/ 1069 h 1912"/>
                <a:gd name="T6" fmla="*/ 1361 w 2435"/>
                <a:gd name="T7" fmla="*/ 1498 h 1912"/>
                <a:gd name="T8" fmla="*/ 1229 w 2435"/>
                <a:gd name="T9" fmla="*/ 1847 h 1912"/>
                <a:gd name="T10" fmla="*/ 1361 w 2435"/>
                <a:gd name="T11" fmla="*/ 1498 h 1912"/>
                <a:gd name="T12" fmla="*/ 777 w 2435"/>
                <a:gd name="T13" fmla="*/ 583 h 1912"/>
                <a:gd name="T14" fmla="*/ 692 w 2435"/>
                <a:gd name="T15" fmla="*/ 595 h 1912"/>
                <a:gd name="T16" fmla="*/ 721 w 2435"/>
                <a:gd name="T17" fmla="*/ 633 h 1912"/>
                <a:gd name="T18" fmla="*/ 713 w 2435"/>
                <a:gd name="T19" fmla="*/ 643 h 1912"/>
                <a:gd name="T20" fmla="*/ 766 w 2435"/>
                <a:gd name="T21" fmla="*/ 631 h 1912"/>
                <a:gd name="T22" fmla="*/ 1141 w 2435"/>
                <a:gd name="T23" fmla="*/ 1596 h 1912"/>
                <a:gd name="T24" fmla="*/ 1166 w 2435"/>
                <a:gd name="T25" fmla="*/ 1405 h 1912"/>
                <a:gd name="T26" fmla="*/ 1055 w 2435"/>
                <a:gd name="T27" fmla="*/ 1232 h 1912"/>
                <a:gd name="T28" fmla="*/ 1038 w 2435"/>
                <a:gd name="T29" fmla="*/ 1150 h 1912"/>
                <a:gd name="T30" fmla="*/ 1122 w 2435"/>
                <a:gd name="T31" fmla="*/ 1050 h 1912"/>
                <a:gd name="T32" fmla="*/ 1265 w 2435"/>
                <a:gd name="T33" fmla="*/ 1069 h 1912"/>
                <a:gd name="T34" fmla="*/ 938 w 2435"/>
                <a:gd name="T35" fmla="*/ 1060 h 1912"/>
                <a:gd name="T36" fmla="*/ 954 w 2435"/>
                <a:gd name="T37" fmla="*/ 1358 h 1912"/>
                <a:gd name="T38" fmla="*/ 980 w 2435"/>
                <a:gd name="T39" fmla="*/ 1583 h 1912"/>
                <a:gd name="T40" fmla="*/ 1051 w 2435"/>
                <a:gd name="T41" fmla="*/ 1816 h 1912"/>
                <a:gd name="T42" fmla="*/ 2435 w 2435"/>
                <a:gd name="T43" fmla="*/ 775 h 1912"/>
                <a:gd name="T44" fmla="*/ 2435 w 2435"/>
                <a:gd name="T45" fmla="*/ 775 h 1912"/>
                <a:gd name="T46" fmla="*/ 1549 w 2435"/>
                <a:gd name="T47" fmla="*/ 1426 h 1912"/>
                <a:gd name="T48" fmla="*/ 1512 w 2435"/>
                <a:gd name="T49" fmla="*/ 1000 h 1912"/>
                <a:gd name="T50" fmla="*/ 1834 w 2435"/>
                <a:gd name="T51" fmla="*/ 558 h 1912"/>
                <a:gd name="T52" fmla="*/ 1236 w 2435"/>
                <a:gd name="T53" fmla="*/ 810 h 1912"/>
                <a:gd name="T54" fmla="*/ 624 w 2435"/>
                <a:gd name="T55" fmla="*/ 995 h 1912"/>
                <a:gd name="T56" fmla="*/ 436 w 2435"/>
                <a:gd name="T57" fmla="*/ 1005 h 1912"/>
                <a:gd name="T58" fmla="*/ 469 w 2435"/>
                <a:gd name="T59" fmla="*/ 546 h 1912"/>
                <a:gd name="T60" fmla="*/ 587 w 2435"/>
                <a:gd name="T61" fmla="*/ 629 h 1912"/>
                <a:gd name="T62" fmla="*/ 699 w 2435"/>
                <a:gd name="T63" fmla="*/ 760 h 1912"/>
                <a:gd name="T64" fmla="*/ 827 w 2435"/>
                <a:gd name="T65" fmla="*/ 773 h 1912"/>
                <a:gd name="T66" fmla="*/ 799 w 2435"/>
                <a:gd name="T67" fmla="*/ 586 h 1912"/>
                <a:gd name="T68" fmla="*/ 856 w 2435"/>
                <a:gd name="T69" fmla="*/ 654 h 1912"/>
                <a:gd name="T70" fmla="*/ 996 w 2435"/>
                <a:gd name="T71" fmla="*/ 794 h 1912"/>
                <a:gd name="T72" fmla="*/ 1323 w 2435"/>
                <a:gd name="T73" fmla="*/ 495 h 1912"/>
                <a:gd name="T74" fmla="*/ 1416 w 2435"/>
                <a:gd name="T75" fmla="*/ 468 h 1912"/>
                <a:gd name="T76" fmla="*/ 1757 w 2435"/>
                <a:gd name="T77" fmla="*/ 894 h 1912"/>
                <a:gd name="T78" fmla="*/ 518 w 2435"/>
                <a:gd name="T79" fmla="*/ 642 h 1912"/>
                <a:gd name="T80" fmla="*/ 819 w 2435"/>
                <a:gd name="T81" fmla="*/ 800 h 1912"/>
                <a:gd name="T82" fmla="*/ 822 w 2435"/>
                <a:gd name="T83" fmla="*/ 824 h 1912"/>
                <a:gd name="T84" fmla="*/ 1325 w 2435"/>
                <a:gd name="T85" fmla="*/ 432 h 1912"/>
                <a:gd name="T86" fmla="*/ 1140 w 2435"/>
                <a:gd name="T87" fmla="*/ 579 h 1912"/>
                <a:gd name="T88" fmla="*/ 1202 w 2435"/>
                <a:gd name="T89" fmla="*/ 502 h 1912"/>
                <a:gd name="T90" fmla="*/ 1141 w 2435"/>
                <a:gd name="T91" fmla="*/ 524 h 1912"/>
                <a:gd name="T92" fmla="*/ 1064 w 2435"/>
                <a:gd name="T93" fmla="*/ 442 h 1912"/>
                <a:gd name="T94" fmla="*/ 996 w 2435"/>
                <a:gd name="T95" fmla="*/ 440 h 1912"/>
                <a:gd name="T96" fmla="*/ 989 w 2435"/>
                <a:gd name="T97" fmla="*/ 293 h 1912"/>
                <a:gd name="T98" fmla="*/ 1281 w 2435"/>
                <a:gd name="T99" fmla="*/ 359 h 1912"/>
                <a:gd name="T100" fmla="*/ 1321 w 2435"/>
                <a:gd name="T101" fmla="*/ 256 h 1912"/>
                <a:gd name="T102" fmla="*/ 1404 w 2435"/>
                <a:gd name="T103" fmla="*/ 360 h 1912"/>
                <a:gd name="T104" fmla="*/ 1235 w 2435"/>
                <a:gd name="T105" fmla="*/ 22 h 1912"/>
                <a:gd name="T106" fmla="*/ 888 w 2435"/>
                <a:gd name="T107" fmla="*/ 159 h 1912"/>
                <a:gd name="T108" fmla="*/ 964 w 2435"/>
                <a:gd name="T109" fmla="*/ 473 h 1912"/>
                <a:gd name="T110" fmla="*/ 1075 w 2435"/>
                <a:gd name="T111" fmla="*/ 586 h 1912"/>
                <a:gd name="T112" fmla="*/ 1209 w 2435"/>
                <a:gd name="T113" fmla="*/ 638 h 1912"/>
                <a:gd name="T114" fmla="*/ 566 w 2435"/>
                <a:gd name="T115" fmla="*/ 1149 h 1912"/>
                <a:gd name="T116" fmla="*/ 0 w 2435"/>
                <a:gd name="T117" fmla="*/ 1364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35" h="1912">
                  <a:moveTo>
                    <a:pt x="1429" y="1066"/>
                  </a:moveTo>
                  <a:cubicBezTo>
                    <a:pt x="1422" y="1124"/>
                    <a:pt x="1388" y="1231"/>
                    <a:pt x="1398" y="1291"/>
                  </a:cubicBezTo>
                  <a:cubicBezTo>
                    <a:pt x="1380" y="1299"/>
                    <a:pt x="1356" y="1315"/>
                    <a:pt x="1336" y="1339"/>
                  </a:cubicBezTo>
                  <a:cubicBezTo>
                    <a:pt x="1330" y="1346"/>
                    <a:pt x="1316" y="1359"/>
                    <a:pt x="1301" y="1366"/>
                  </a:cubicBezTo>
                  <a:cubicBezTo>
                    <a:pt x="1281" y="1376"/>
                    <a:pt x="1252" y="1385"/>
                    <a:pt x="1225" y="1375"/>
                  </a:cubicBezTo>
                  <a:cubicBezTo>
                    <a:pt x="1199" y="1287"/>
                    <a:pt x="1111" y="1309"/>
                    <a:pt x="1083" y="1242"/>
                  </a:cubicBezTo>
                  <a:cubicBezTo>
                    <a:pt x="1099" y="1259"/>
                    <a:pt x="1114" y="1263"/>
                    <a:pt x="1133" y="1267"/>
                  </a:cubicBezTo>
                  <a:cubicBezTo>
                    <a:pt x="1171" y="1275"/>
                    <a:pt x="1204" y="1278"/>
                    <a:pt x="1243" y="1275"/>
                  </a:cubicBezTo>
                  <a:cubicBezTo>
                    <a:pt x="1266" y="1271"/>
                    <a:pt x="1273" y="1255"/>
                    <a:pt x="1274" y="1235"/>
                  </a:cubicBezTo>
                  <a:cubicBezTo>
                    <a:pt x="1274" y="1202"/>
                    <a:pt x="1274" y="1181"/>
                    <a:pt x="1275" y="1154"/>
                  </a:cubicBezTo>
                  <a:cubicBezTo>
                    <a:pt x="1276" y="1143"/>
                    <a:pt x="1277" y="1139"/>
                    <a:pt x="1269" y="1129"/>
                  </a:cubicBezTo>
                  <a:cubicBezTo>
                    <a:pt x="1257" y="1115"/>
                    <a:pt x="1248" y="1091"/>
                    <a:pt x="1265" y="1069"/>
                  </a:cubicBezTo>
                  <a:cubicBezTo>
                    <a:pt x="1265" y="1069"/>
                    <a:pt x="1265" y="1069"/>
                    <a:pt x="1265" y="1069"/>
                  </a:cubicBezTo>
                  <a:cubicBezTo>
                    <a:pt x="1318" y="1002"/>
                    <a:pt x="1350" y="1034"/>
                    <a:pt x="1418" y="969"/>
                  </a:cubicBezTo>
                  <a:cubicBezTo>
                    <a:pt x="1425" y="1001"/>
                    <a:pt x="1436" y="1019"/>
                    <a:pt x="1429" y="1066"/>
                  </a:cubicBezTo>
                  <a:close/>
                  <a:moveTo>
                    <a:pt x="1361" y="1498"/>
                  </a:moveTo>
                  <a:cubicBezTo>
                    <a:pt x="1370" y="1599"/>
                    <a:pt x="1330" y="1662"/>
                    <a:pt x="1308" y="1643"/>
                  </a:cubicBezTo>
                  <a:cubicBezTo>
                    <a:pt x="1273" y="1745"/>
                    <a:pt x="1229" y="1818"/>
                    <a:pt x="1130" y="1907"/>
                  </a:cubicBezTo>
                  <a:cubicBezTo>
                    <a:pt x="1130" y="1908"/>
                    <a:pt x="1130" y="1908"/>
                    <a:pt x="1130" y="1908"/>
                  </a:cubicBezTo>
                  <a:cubicBezTo>
                    <a:pt x="1145" y="1912"/>
                    <a:pt x="1191" y="1901"/>
                    <a:pt x="1229" y="1847"/>
                  </a:cubicBezTo>
                  <a:cubicBezTo>
                    <a:pt x="1260" y="1855"/>
                    <a:pt x="1302" y="1812"/>
                    <a:pt x="1313" y="1780"/>
                  </a:cubicBezTo>
                  <a:cubicBezTo>
                    <a:pt x="1362" y="1786"/>
                    <a:pt x="1392" y="1729"/>
                    <a:pt x="1401" y="1681"/>
                  </a:cubicBezTo>
                  <a:cubicBezTo>
                    <a:pt x="1438" y="1680"/>
                    <a:pt x="1472" y="1565"/>
                    <a:pt x="1420" y="1461"/>
                  </a:cubicBezTo>
                  <a:cubicBezTo>
                    <a:pt x="1407" y="1471"/>
                    <a:pt x="1388" y="1483"/>
                    <a:pt x="1361" y="1498"/>
                  </a:cubicBezTo>
                  <a:close/>
                  <a:moveTo>
                    <a:pt x="694" y="607"/>
                  </a:moveTo>
                  <a:cubicBezTo>
                    <a:pt x="701" y="602"/>
                    <a:pt x="705" y="602"/>
                    <a:pt x="714" y="604"/>
                  </a:cubicBezTo>
                  <a:cubicBezTo>
                    <a:pt x="723" y="605"/>
                    <a:pt x="719" y="605"/>
                    <a:pt x="745" y="609"/>
                  </a:cubicBezTo>
                  <a:cubicBezTo>
                    <a:pt x="775" y="613"/>
                    <a:pt x="777" y="583"/>
                    <a:pt x="777" y="583"/>
                  </a:cubicBezTo>
                  <a:cubicBezTo>
                    <a:pt x="772" y="581"/>
                    <a:pt x="772" y="581"/>
                    <a:pt x="772" y="581"/>
                  </a:cubicBezTo>
                  <a:cubicBezTo>
                    <a:pt x="765" y="589"/>
                    <a:pt x="760" y="590"/>
                    <a:pt x="746" y="591"/>
                  </a:cubicBezTo>
                  <a:cubicBezTo>
                    <a:pt x="739" y="591"/>
                    <a:pt x="721" y="590"/>
                    <a:pt x="712" y="589"/>
                  </a:cubicBezTo>
                  <a:cubicBezTo>
                    <a:pt x="702" y="588"/>
                    <a:pt x="700" y="587"/>
                    <a:pt x="692" y="595"/>
                  </a:cubicBezTo>
                  <a:cubicBezTo>
                    <a:pt x="684" y="604"/>
                    <a:pt x="678" y="612"/>
                    <a:pt x="672" y="619"/>
                  </a:cubicBezTo>
                  <a:cubicBezTo>
                    <a:pt x="679" y="618"/>
                    <a:pt x="679" y="618"/>
                    <a:pt x="679" y="618"/>
                  </a:cubicBezTo>
                  <a:cubicBezTo>
                    <a:pt x="679" y="618"/>
                    <a:pt x="687" y="612"/>
                    <a:pt x="694" y="607"/>
                  </a:cubicBezTo>
                  <a:close/>
                  <a:moveTo>
                    <a:pt x="721" y="633"/>
                  </a:moveTo>
                  <a:cubicBezTo>
                    <a:pt x="711" y="632"/>
                    <a:pt x="709" y="636"/>
                    <a:pt x="707" y="638"/>
                  </a:cubicBezTo>
                  <a:cubicBezTo>
                    <a:pt x="704" y="641"/>
                    <a:pt x="701" y="645"/>
                    <a:pt x="696" y="650"/>
                  </a:cubicBezTo>
                  <a:cubicBezTo>
                    <a:pt x="696" y="650"/>
                    <a:pt x="698" y="652"/>
                    <a:pt x="701" y="650"/>
                  </a:cubicBezTo>
                  <a:cubicBezTo>
                    <a:pt x="703" y="649"/>
                    <a:pt x="708" y="646"/>
                    <a:pt x="713" y="643"/>
                  </a:cubicBezTo>
                  <a:cubicBezTo>
                    <a:pt x="720" y="639"/>
                    <a:pt x="734" y="649"/>
                    <a:pt x="742" y="649"/>
                  </a:cubicBezTo>
                  <a:cubicBezTo>
                    <a:pt x="749" y="649"/>
                    <a:pt x="758" y="635"/>
                    <a:pt x="758" y="635"/>
                  </a:cubicBezTo>
                  <a:cubicBezTo>
                    <a:pt x="763" y="634"/>
                    <a:pt x="763" y="634"/>
                    <a:pt x="763" y="634"/>
                  </a:cubicBezTo>
                  <a:cubicBezTo>
                    <a:pt x="766" y="631"/>
                    <a:pt x="766" y="631"/>
                    <a:pt x="766" y="631"/>
                  </a:cubicBezTo>
                  <a:cubicBezTo>
                    <a:pt x="755" y="633"/>
                    <a:pt x="733" y="633"/>
                    <a:pt x="721" y="633"/>
                  </a:cubicBezTo>
                  <a:close/>
                  <a:moveTo>
                    <a:pt x="1323" y="1519"/>
                  </a:moveTo>
                  <a:cubicBezTo>
                    <a:pt x="1323" y="1520"/>
                    <a:pt x="1323" y="1520"/>
                    <a:pt x="1323" y="1520"/>
                  </a:cubicBezTo>
                  <a:cubicBezTo>
                    <a:pt x="1268" y="1553"/>
                    <a:pt x="1221" y="1635"/>
                    <a:pt x="1141" y="1596"/>
                  </a:cubicBezTo>
                  <a:cubicBezTo>
                    <a:pt x="1141" y="1596"/>
                    <a:pt x="1141" y="1596"/>
                    <a:pt x="1141" y="1596"/>
                  </a:cubicBezTo>
                  <a:cubicBezTo>
                    <a:pt x="1143" y="1629"/>
                    <a:pt x="1170" y="1647"/>
                    <a:pt x="1188" y="1648"/>
                  </a:cubicBezTo>
                  <a:cubicBezTo>
                    <a:pt x="1174" y="1661"/>
                    <a:pt x="1137" y="1695"/>
                    <a:pt x="1122" y="1686"/>
                  </a:cubicBezTo>
                  <a:cubicBezTo>
                    <a:pt x="1036" y="1646"/>
                    <a:pt x="1001" y="1433"/>
                    <a:pt x="1166" y="1405"/>
                  </a:cubicBezTo>
                  <a:cubicBezTo>
                    <a:pt x="1177" y="1381"/>
                    <a:pt x="1179" y="1366"/>
                    <a:pt x="1179" y="1366"/>
                  </a:cubicBezTo>
                  <a:cubicBezTo>
                    <a:pt x="1177" y="1366"/>
                    <a:pt x="1177" y="1366"/>
                    <a:pt x="1177" y="1366"/>
                  </a:cubicBezTo>
                  <a:cubicBezTo>
                    <a:pt x="1146" y="1360"/>
                    <a:pt x="1113" y="1358"/>
                    <a:pt x="1082" y="1360"/>
                  </a:cubicBezTo>
                  <a:cubicBezTo>
                    <a:pt x="1082" y="1360"/>
                    <a:pt x="1073" y="1270"/>
                    <a:pt x="1055" y="1232"/>
                  </a:cubicBezTo>
                  <a:cubicBezTo>
                    <a:pt x="1055" y="1232"/>
                    <a:pt x="1051" y="1243"/>
                    <a:pt x="1021" y="1244"/>
                  </a:cubicBezTo>
                  <a:cubicBezTo>
                    <a:pt x="1048" y="1194"/>
                    <a:pt x="1048" y="1194"/>
                    <a:pt x="1048" y="1194"/>
                  </a:cubicBezTo>
                  <a:cubicBezTo>
                    <a:pt x="1049" y="1180"/>
                    <a:pt x="1047" y="1166"/>
                    <a:pt x="1038" y="1150"/>
                  </a:cubicBezTo>
                  <a:cubicBezTo>
                    <a:pt x="1038" y="1150"/>
                    <a:pt x="1038" y="1150"/>
                    <a:pt x="1038" y="1150"/>
                  </a:cubicBezTo>
                  <a:cubicBezTo>
                    <a:pt x="1065" y="1139"/>
                    <a:pt x="1074" y="1106"/>
                    <a:pt x="1067" y="1084"/>
                  </a:cubicBezTo>
                  <a:cubicBezTo>
                    <a:pt x="1080" y="1084"/>
                    <a:pt x="1095" y="1069"/>
                    <a:pt x="1092" y="1057"/>
                  </a:cubicBezTo>
                  <a:cubicBezTo>
                    <a:pt x="1105" y="1082"/>
                    <a:pt x="1137" y="1087"/>
                    <a:pt x="1154" y="1073"/>
                  </a:cubicBezTo>
                  <a:cubicBezTo>
                    <a:pt x="1137" y="1071"/>
                    <a:pt x="1126" y="1064"/>
                    <a:pt x="1122" y="1050"/>
                  </a:cubicBezTo>
                  <a:cubicBezTo>
                    <a:pt x="1170" y="1061"/>
                    <a:pt x="1184" y="1043"/>
                    <a:pt x="1200" y="1024"/>
                  </a:cubicBezTo>
                  <a:cubicBezTo>
                    <a:pt x="1200" y="1024"/>
                    <a:pt x="1200" y="1024"/>
                    <a:pt x="1200" y="1024"/>
                  </a:cubicBezTo>
                  <a:cubicBezTo>
                    <a:pt x="1213" y="1029"/>
                    <a:pt x="1227" y="1030"/>
                    <a:pt x="1240" y="1028"/>
                  </a:cubicBezTo>
                  <a:cubicBezTo>
                    <a:pt x="1254" y="1044"/>
                    <a:pt x="1261" y="1052"/>
                    <a:pt x="1265" y="1069"/>
                  </a:cubicBezTo>
                  <a:cubicBezTo>
                    <a:pt x="1316" y="954"/>
                    <a:pt x="1270" y="908"/>
                    <a:pt x="1161" y="947"/>
                  </a:cubicBezTo>
                  <a:cubicBezTo>
                    <a:pt x="1123" y="960"/>
                    <a:pt x="1104" y="927"/>
                    <a:pt x="1060" y="934"/>
                  </a:cubicBezTo>
                  <a:cubicBezTo>
                    <a:pt x="999" y="944"/>
                    <a:pt x="978" y="993"/>
                    <a:pt x="966" y="1024"/>
                  </a:cubicBezTo>
                  <a:cubicBezTo>
                    <a:pt x="959" y="1043"/>
                    <a:pt x="954" y="1049"/>
                    <a:pt x="938" y="1060"/>
                  </a:cubicBezTo>
                  <a:cubicBezTo>
                    <a:pt x="912" y="1080"/>
                    <a:pt x="905" y="1089"/>
                    <a:pt x="905" y="1122"/>
                  </a:cubicBezTo>
                  <a:cubicBezTo>
                    <a:pt x="836" y="1137"/>
                    <a:pt x="785" y="1105"/>
                    <a:pt x="696" y="1134"/>
                  </a:cubicBezTo>
                  <a:cubicBezTo>
                    <a:pt x="672" y="1168"/>
                    <a:pt x="640" y="1194"/>
                    <a:pt x="600" y="1201"/>
                  </a:cubicBezTo>
                  <a:cubicBezTo>
                    <a:pt x="723" y="1213"/>
                    <a:pt x="912" y="1228"/>
                    <a:pt x="954" y="1358"/>
                  </a:cubicBezTo>
                  <a:cubicBezTo>
                    <a:pt x="986" y="1362"/>
                    <a:pt x="1014" y="1366"/>
                    <a:pt x="1035" y="1368"/>
                  </a:cubicBezTo>
                  <a:cubicBezTo>
                    <a:pt x="1047" y="1393"/>
                    <a:pt x="1048" y="1400"/>
                    <a:pt x="1040" y="1422"/>
                  </a:cubicBezTo>
                  <a:cubicBezTo>
                    <a:pt x="1039" y="1422"/>
                    <a:pt x="1039" y="1422"/>
                    <a:pt x="1039" y="1422"/>
                  </a:cubicBezTo>
                  <a:cubicBezTo>
                    <a:pt x="1023" y="1463"/>
                    <a:pt x="996" y="1532"/>
                    <a:pt x="980" y="1583"/>
                  </a:cubicBezTo>
                  <a:cubicBezTo>
                    <a:pt x="976" y="1597"/>
                    <a:pt x="980" y="1608"/>
                    <a:pt x="984" y="1616"/>
                  </a:cubicBezTo>
                  <a:cubicBezTo>
                    <a:pt x="994" y="1634"/>
                    <a:pt x="1014" y="1669"/>
                    <a:pt x="1029" y="1703"/>
                  </a:cubicBezTo>
                  <a:cubicBezTo>
                    <a:pt x="1044" y="1730"/>
                    <a:pt x="1049" y="1758"/>
                    <a:pt x="1051" y="1777"/>
                  </a:cubicBezTo>
                  <a:cubicBezTo>
                    <a:pt x="1052" y="1794"/>
                    <a:pt x="1051" y="1806"/>
                    <a:pt x="1051" y="1816"/>
                  </a:cubicBezTo>
                  <a:cubicBezTo>
                    <a:pt x="1051" y="1826"/>
                    <a:pt x="1049" y="1837"/>
                    <a:pt x="1061" y="1831"/>
                  </a:cubicBezTo>
                  <a:cubicBezTo>
                    <a:pt x="1227" y="1756"/>
                    <a:pt x="1317" y="1576"/>
                    <a:pt x="1323" y="1519"/>
                  </a:cubicBezTo>
                  <a:close/>
                  <a:moveTo>
                    <a:pt x="2435" y="775"/>
                  </a:moveTo>
                  <a:cubicBezTo>
                    <a:pt x="2435" y="775"/>
                    <a:pt x="2435" y="775"/>
                    <a:pt x="2435" y="775"/>
                  </a:cubicBezTo>
                  <a:cubicBezTo>
                    <a:pt x="2435" y="775"/>
                    <a:pt x="2435" y="775"/>
                    <a:pt x="2435" y="775"/>
                  </a:cubicBezTo>
                  <a:close/>
                  <a:moveTo>
                    <a:pt x="1825" y="982"/>
                  </a:moveTo>
                  <a:cubicBezTo>
                    <a:pt x="1826" y="982"/>
                    <a:pt x="1826" y="982"/>
                    <a:pt x="1826" y="982"/>
                  </a:cubicBezTo>
                  <a:cubicBezTo>
                    <a:pt x="2056" y="816"/>
                    <a:pt x="2247" y="1083"/>
                    <a:pt x="2435" y="775"/>
                  </a:cubicBezTo>
                  <a:cubicBezTo>
                    <a:pt x="2196" y="1030"/>
                    <a:pt x="2059" y="752"/>
                    <a:pt x="1825" y="982"/>
                  </a:cubicBezTo>
                  <a:close/>
                  <a:moveTo>
                    <a:pt x="1879" y="865"/>
                  </a:moveTo>
                  <a:cubicBezTo>
                    <a:pt x="1794" y="911"/>
                    <a:pt x="1765" y="1004"/>
                    <a:pt x="1744" y="1138"/>
                  </a:cubicBezTo>
                  <a:cubicBezTo>
                    <a:pt x="1721" y="1285"/>
                    <a:pt x="1628" y="1372"/>
                    <a:pt x="1549" y="1426"/>
                  </a:cubicBezTo>
                  <a:cubicBezTo>
                    <a:pt x="1549" y="1426"/>
                    <a:pt x="1504" y="1424"/>
                    <a:pt x="1466" y="1424"/>
                  </a:cubicBezTo>
                  <a:cubicBezTo>
                    <a:pt x="1480" y="1411"/>
                    <a:pt x="1491" y="1396"/>
                    <a:pt x="1504" y="1379"/>
                  </a:cubicBezTo>
                  <a:cubicBezTo>
                    <a:pt x="1510" y="1371"/>
                    <a:pt x="1514" y="1364"/>
                    <a:pt x="1514" y="1356"/>
                  </a:cubicBezTo>
                  <a:cubicBezTo>
                    <a:pt x="1526" y="1288"/>
                    <a:pt x="1508" y="1092"/>
                    <a:pt x="1512" y="1000"/>
                  </a:cubicBezTo>
                  <a:cubicBezTo>
                    <a:pt x="1512" y="1000"/>
                    <a:pt x="1512" y="1000"/>
                    <a:pt x="1512" y="1000"/>
                  </a:cubicBezTo>
                  <a:cubicBezTo>
                    <a:pt x="1542" y="971"/>
                    <a:pt x="1518" y="901"/>
                    <a:pt x="1548" y="885"/>
                  </a:cubicBezTo>
                  <a:cubicBezTo>
                    <a:pt x="1623" y="840"/>
                    <a:pt x="1685" y="775"/>
                    <a:pt x="1710" y="696"/>
                  </a:cubicBezTo>
                  <a:cubicBezTo>
                    <a:pt x="1770" y="666"/>
                    <a:pt x="1819" y="607"/>
                    <a:pt x="1834" y="558"/>
                  </a:cubicBezTo>
                  <a:cubicBezTo>
                    <a:pt x="1712" y="630"/>
                    <a:pt x="1551" y="506"/>
                    <a:pt x="1453" y="566"/>
                  </a:cubicBezTo>
                  <a:cubicBezTo>
                    <a:pt x="1442" y="669"/>
                    <a:pt x="1378" y="653"/>
                    <a:pt x="1260" y="757"/>
                  </a:cubicBezTo>
                  <a:cubicBezTo>
                    <a:pt x="1260" y="757"/>
                    <a:pt x="1260" y="757"/>
                    <a:pt x="1260" y="757"/>
                  </a:cubicBezTo>
                  <a:cubicBezTo>
                    <a:pt x="1249" y="772"/>
                    <a:pt x="1238" y="787"/>
                    <a:pt x="1236" y="810"/>
                  </a:cubicBezTo>
                  <a:cubicBezTo>
                    <a:pt x="1209" y="813"/>
                    <a:pt x="1146" y="819"/>
                    <a:pt x="1042" y="868"/>
                  </a:cubicBezTo>
                  <a:cubicBezTo>
                    <a:pt x="993" y="891"/>
                    <a:pt x="960" y="910"/>
                    <a:pt x="901" y="935"/>
                  </a:cubicBezTo>
                  <a:cubicBezTo>
                    <a:pt x="821" y="968"/>
                    <a:pt x="776" y="977"/>
                    <a:pt x="681" y="999"/>
                  </a:cubicBezTo>
                  <a:cubicBezTo>
                    <a:pt x="664" y="1002"/>
                    <a:pt x="649" y="1006"/>
                    <a:pt x="624" y="995"/>
                  </a:cubicBezTo>
                  <a:cubicBezTo>
                    <a:pt x="599" y="985"/>
                    <a:pt x="561" y="971"/>
                    <a:pt x="550" y="969"/>
                  </a:cubicBezTo>
                  <a:cubicBezTo>
                    <a:pt x="509" y="959"/>
                    <a:pt x="471" y="961"/>
                    <a:pt x="447" y="961"/>
                  </a:cubicBezTo>
                  <a:cubicBezTo>
                    <a:pt x="414" y="958"/>
                    <a:pt x="383" y="952"/>
                    <a:pt x="383" y="952"/>
                  </a:cubicBezTo>
                  <a:cubicBezTo>
                    <a:pt x="380" y="989"/>
                    <a:pt x="401" y="999"/>
                    <a:pt x="436" y="1005"/>
                  </a:cubicBezTo>
                  <a:cubicBezTo>
                    <a:pt x="392" y="1012"/>
                    <a:pt x="309" y="1044"/>
                    <a:pt x="309" y="1044"/>
                  </a:cubicBezTo>
                  <a:cubicBezTo>
                    <a:pt x="271" y="930"/>
                    <a:pt x="295" y="817"/>
                    <a:pt x="356" y="757"/>
                  </a:cubicBezTo>
                  <a:cubicBezTo>
                    <a:pt x="334" y="670"/>
                    <a:pt x="404" y="608"/>
                    <a:pt x="448" y="601"/>
                  </a:cubicBezTo>
                  <a:cubicBezTo>
                    <a:pt x="448" y="601"/>
                    <a:pt x="458" y="576"/>
                    <a:pt x="469" y="546"/>
                  </a:cubicBezTo>
                  <a:cubicBezTo>
                    <a:pt x="477" y="522"/>
                    <a:pt x="494" y="510"/>
                    <a:pt x="514" y="497"/>
                  </a:cubicBezTo>
                  <a:cubicBezTo>
                    <a:pt x="544" y="477"/>
                    <a:pt x="602" y="450"/>
                    <a:pt x="608" y="464"/>
                  </a:cubicBezTo>
                  <a:cubicBezTo>
                    <a:pt x="613" y="471"/>
                    <a:pt x="613" y="471"/>
                    <a:pt x="613" y="471"/>
                  </a:cubicBezTo>
                  <a:cubicBezTo>
                    <a:pt x="636" y="513"/>
                    <a:pt x="660" y="581"/>
                    <a:pt x="587" y="629"/>
                  </a:cubicBezTo>
                  <a:cubicBezTo>
                    <a:pt x="587" y="629"/>
                    <a:pt x="594" y="701"/>
                    <a:pt x="595" y="712"/>
                  </a:cubicBezTo>
                  <a:cubicBezTo>
                    <a:pt x="597" y="738"/>
                    <a:pt x="612" y="721"/>
                    <a:pt x="627" y="711"/>
                  </a:cubicBezTo>
                  <a:cubicBezTo>
                    <a:pt x="648" y="696"/>
                    <a:pt x="663" y="706"/>
                    <a:pt x="666" y="730"/>
                  </a:cubicBezTo>
                  <a:cubicBezTo>
                    <a:pt x="669" y="761"/>
                    <a:pt x="678" y="775"/>
                    <a:pt x="699" y="760"/>
                  </a:cubicBezTo>
                  <a:cubicBezTo>
                    <a:pt x="713" y="751"/>
                    <a:pt x="721" y="745"/>
                    <a:pt x="728" y="739"/>
                  </a:cubicBezTo>
                  <a:cubicBezTo>
                    <a:pt x="742" y="729"/>
                    <a:pt x="749" y="731"/>
                    <a:pt x="753" y="744"/>
                  </a:cubicBezTo>
                  <a:cubicBezTo>
                    <a:pt x="756" y="751"/>
                    <a:pt x="760" y="763"/>
                    <a:pt x="761" y="765"/>
                  </a:cubicBezTo>
                  <a:cubicBezTo>
                    <a:pt x="761" y="765"/>
                    <a:pt x="798" y="770"/>
                    <a:pt x="827" y="773"/>
                  </a:cubicBezTo>
                  <a:cubicBezTo>
                    <a:pt x="827" y="773"/>
                    <a:pt x="808" y="688"/>
                    <a:pt x="803" y="667"/>
                  </a:cubicBezTo>
                  <a:cubicBezTo>
                    <a:pt x="798" y="645"/>
                    <a:pt x="809" y="615"/>
                    <a:pt x="837" y="620"/>
                  </a:cubicBezTo>
                  <a:cubicBezTo>
                    <a:pt x="848" y="621"/>
                    <a:pt x="833" y="602"/>
                    <a:pt x="827" y="601"/>
                  </a:cubicBezTo>
                  <a:cubicBezTo>
                    <a:pt x="817" y="599"/>
                    <a:pt x="799" y="596"/>
                    <a:pt x="799" y="586"/>
                  </a:cubicBezTo>
                  <a:cubicBezTo>
                    <a:pt x="800" y="575"/>
                    <a:pt x="796" y="472"/>
                    <a:pt x="698" y="440"/>
                  </a:cubicBezTo>
                  <a:cubicBezTo>
                    <a:pt x="741" y="436"/>
                    <a:pt x="837" y="465"/>
                    <a:pt x="846" y="595"/>
                  </a:cubicBezTo>
                  <a:cubicBezTo>
                    <a:pt x="847" y="603"/>
                    <a:pt x="865" y="606"/>
                    <a:pt x="865" y="606"/>
                  </a:cubicBezTo>
                  <a:cubicBezTo>
                    <a:pt x="865" y="606"/>
                    <a:pt x="867" y="615"/>
                    <a:pt x="856" y="654"/>
                  </a:cubicBezTo>
                  <a:cubicBezTo>
                    <a:pt x="855" y="658"/>
                    <a:pt x="853" y="664"/>
                    <a:pt x="857" y="667"/>
                  </a:cubicBezTo>
                  <a:cubicBezTo>
                    <a:pt x="868" y="677"/>
                    <a:pt x="877" y="681"/>
                    <a:pt x="871" y="708"/>
                  </a:cubicBezTo>
                  <a:cubicBezTo>
                    <a:pt x="863" y="742"/>
                    <a:pt x="865" y="738"/>
                    <a:pt x="864" y="744"/>
                  </a:cubicBezTo>
                  <a:cubicBezTo>
                    <a:pt x="913" y="753"/>
                    <a:pt x="964" y="771"/>
                    <a:pt x="996" y="794"/>
                  </a:cubicBezTo>
                  <a:cubicBezTo>
                    <a:pt x="1031" y="745"/>
                    <a:pt x="1090" y="701"/>
                    <a:pt x="1127" y="683"/>
                  </a:cubicBezTo>
                  <a:cubicBezTo>
                    <a:pt x="1141" y="677"/>
                    <a:pt x="1224" y="694"/>
                    <a:pt x="1260" y="757"/>
                  </a:cubicBezTo>
                  <a:cubicBezTo>
                    <a:pt x="1264" y="699"/>
                    <a:pt x="1219" y="636"/>
                    <a:pt x="1209" y="638"/>
                  </a:cubicBezTo>
                  <a:cubicBezTo>
                    <a:pt x="1318" y="506"/>
                    <a:pt x="1314" y="512"/>
                    <a:pt x="1323" y="495"/>
                  </a:cubicBezTo>
                  <a:cubicBezTo>
                    <a:pt x="1334" y="474"/>
                    <a:pt x="1327" y="443"/>
                    <a:pt x="1325" y="433"/>
                  </a:cubicBezTo>
                  <a:cubicBezTo>
                    <a:pt x="1333" y="466"/>
                    <a:pt x="1351" y="509"/>
                    <a:pt x="1345" y="567"/>
                  </a:cubicBezTo>
                  <a:cubicBezTo>
                    <a:pt x="1345" y="567"/>
                    <a:pt x="1345" y="567"/>
                    <a:pt x="1345" y="567"/>
                  </a:cubicBezTo>
                  <a:cubicBezTo>
                    <a:pt x="1375" y="545"/>
                    <a:pt x="1437" y="513"/>
                    <a:pt x="1416" y="468"/>
                  </a:cubicBezTo>
                  <a:cubicBezTo>
                    <a:pt x="1507" y="397"/>
                    <a:pt x="1507" y="397"/>
                    <a:pt x="1507" y="397"/>
                  </a:cubicBezTo>
                  <a:cubicBezTo>
                    <a:pt x="1673" y="275"/>
                    <a:pt x="2002" y="313"/>
                    <a:pt x="1994" y="651"/>
                  </a:cubicBezTo>
                  <a:cubicBezTo>
                    <a:pt x="1994" y="651"/>
                    <a:pt x="1986" y="701"/>
                    <a:pt x="1873" y="775"/>
                  </a:cubicBezTo>
                  <a:cubicBezTo>
                    <a:pt x="1815" y="812"/>
                    <a:pt x="1774" y="840"/>
                    <a:pt x="1757" y="894"/>
                  </a:cubicBezTo>
                  <a:cubicBezTo>
                    <a:pt x="1757" y="894"/>
                    <a:pt x="1810" y="847"/>
                    <a:pt x="1879" y="865"/>
                  </a:cubicBezTo>
                  <a:close/>
                  <a:moveTo>
                    <a:pt x="558" y="707"/>
                  </a:moveTo>
                  <a:cubicBezTo>
                    <a:pt x="545" y="633"/>
                    <a:pt x="545" y="633"/>
                    <a:pt x="545" y="633"/>
                  </a:cubicBezTo>
                  <a:cubicBezTo>
                    <a:pt x="534" y="627"/>
                    <a:pt x="519" y="626"/>
                    <a:pt x="518" y="642"/>
                  </a:cubicBezTo>
                  <a:cubicBezTo>
                    <a:pt x="518" y="656"/>
                    <a:pt x="517" y="660"/>
                    <a:pt x="518" y="685"/>
                  </a:cubicBezTo>
                  <a:cubicBezTo>
                    <a:pt x="520" y="720"/>
                    <a:pt x="558" y="707"/>
                    <a:pt x="558" y="707"/>
                  </a:cubicBezTo>
                  <a:close/>
                  <a:moveTo>
                    <a:pt x="829" y="810"/>
                  </a:moveTo>
                  <a:cubicBezTo>
                    <a:pt x="829" y="799"/>
                    <a:pt x="824" y="800"/>
                    <a:pt x="819" y="800"/>
                  </a:cubicBezTo>
                  <a:cubicBezTo>
                    <a:pt x="800" y="801"/>
                    <a:pt x="790" y="803"/>
                    <a:pt x="775" y="807"/>
                  </a:cubicBezTo>
                  <a:cubicBezTo>
                    <a:pt x="773" y="807"/>
                    <a:pt x="768" y="808"/>
                    <a:pt x="766" y="813"/>
                  </a:cubicBezTo>
                  <a:cubicBezTo>
                    <a:pt x="764" y="819"/>
                    <a:pt x="759" y="829"/>
                    <a:pt x="769" y="829"/>
                  </a:cubicBezTo>
                  <a:cubicBezTo>
                    <a:pt x="778" y="828"/>
                    <a:pt x="805" y="826"/>
                    <a:pt x="822" y="824"/>
                  </a:cubicBezTo>
                  <a:cubicBezTo>
                    <a:pt x="832" y="823"/>
                    <a:pt x="830" y="817"/>
                    <a:pt x="829" y="810"/>
                  </a:cubicBezTo>
                  <a:close/>
                  <a:moveTo>
                    <a:pt x="1325" y="433"/>
                  </a:moveTo>
                  <a:cubicBezTo>
                    <a:pt x="1325" y="433"/>
                    <a:pt x="1325" y="433"/>
                    <a:pt x="1325" y="433"/>
                  </a:cubicBezTo>
                  <a:cubicBezTo>
                    <a:pt x="1325" y="433"/>
                    <a:pt x="1325" y="433"/>
                    <a:pt x="1325" y="432"/>
                  </a:cubicBezTo>
                  <a:lnTo>
                    <a:pt x="1325" y="433"/>
                  </a:lnTo>
                  <a:close/>
                  <a:moveTo>
                    <a:pt x="1196" y="550"/>
                  </a:moveTo>
                  <a:cubicBezTo>
                    <a:pt x="1199" y="546"/>
                    <a:pt x="1197" y="532"/>
                    <a:pt x="1193" y="538"/>
                  </a:cubicBezTo>
                  <a:cubicBezTo>
                    <a:pt x="1189" y="543"/>
                    <a:pt x="1143" y="579"/>
                    <a:pt x="1140" y="579"/>
                  </a:cubicBezTo>
                  <a:cubicBezTo>
                    <a:pt x="1134" y="579"/>
                    <a:pt x="1118" y="580"/>
                    <a:pt x="1124" y="570"/>
                  </a:cubicBezTo>
                  <a:cubicBezTo>
                    <a:pt x="1128" y="562"/>
                    <a:pt x="1139" y="553"/>
                    <a:pt x="1157" y="547"/>
                  </a:cubicBezTo>
                  <a:cubicBezTo>
                    <a:pt x="1160" y="531"/>
                    <a:pt x="1193" y="514"/>
                    <a:pt x="1202" y="511"/>
                  </a:cubicBezTo>
                  <a:cubicBezTo>
                    <a:pt x="1205" y="510"/>
                    <a:pt x="1202" y="502"/>
                    <a:pt x="1202" y="502"/>
                  </a:cubicBezTo>
                  <a:cubicBezTo>
                    <a:pt x="1196" y="502"/>
                    <a:pt x="1189" y="502"/>
                    <a:pt x="1183" y="503"/>
                  </a:cubicBezTo>
                  <a:cubicBezTo>
                    <a:pt x="1178" y="504"/>
                    <a:pt x="1167" y="505"/>
                    <a:pt x="1161" y="511"/>
                  </a:cubicBezTo>
                  <a:cubicBezTo>
                    <a:pt x="1145" y="531"/>
                    <a:pt x="1145" y="531"/>
                    <a:pt x="1145" y="531"/>
                  </a:cubicBezTo>
                  <a:cubicBezTo>
                    <a:pt x="1141" y="524"/>
                    <a:pt x="1141" y="524"/>
                    <a:pt x="1141" y="524"/>
                  </a:cubicBezTo>
                  <a:cubicBezTo>
                    <a:pt x="1141" y="524"/>
                    <a:pt x="1146" y="510"/>
                    <a:pt x="1150" y="499"/>
                  </a:cubicBezTo>
                  <a:cubicBezTo>
                    <a:pt x="1142" y="494"/>
                    <a:pt x="1142" y="494"/>
                    <a:pt x="1142" y="494"/>
                  </a:cubicBezTo>
                  <a:cubicBezTo>
                    <a:pt x="1136" y="500"/>
                    <a:pt x="1103" y="524"/>
                    <a:pt x="1103" y="524"/>
                  </a:cubicBezTo>
                  <a:cubicBezTo>
                    <a:pt x="1099" y="517"/>
                    <a:pt x="1072" y="456"/>
                    <a:pt x="1064" y="442"/>
                  </a:cubicBezTo>
                  <a:cubicBezTo>
                    <a:pt x="1064" y="442"/>
                    <a:pt x="1057" y="429"/>
                    <a:pt x="1057" y="421"/>
                  </a:cubicBezTo>
                  <a:cubicBezTo>
                    <a:pt x="1057" y="415"/>
                    <a:pt x="1056" y="408"/>
                    <a:pt x="1061" y="407"/>
                  </a:cubicBezTo>
                  <a:cubicBezTo>
                    <a:pt x="1061" y="407"/>
                    <a:pt x="1051" y="395"/>
                    <a:pt x="1051" y="395"/>
                  </a:cubicBezTo>
                  <a:cubicBezTo>
                    <a:pt x="1031" y="401"/>
                    <a:pt x="1014" y="415"/>
                    <a:pt x="996" y="440"/>
                  </a:cubicBezTo>
                  <a:cubicBezTo>
                    <a:pt x="988" y="432"/>
                    <a:pt x="988" y="432"/>
                    <a:pt x="988" y="432"/>
                  </a:cubicBezTo>
                  <a:cubicBezTo>
                    <a:pt x="988" y="432"/>
                    <a:pt x="994" y="415"/>
                    <a:pt x="1002" y="401"/>
                  </a:cubicBezTo>
                  <a:cubicBezTo>
                    <a:pt x="981" y="378"/>
                    <a:pt x="971" y="364"/>
                    <a:pt x="962" y="337"/>
                  </a:cubicBezTo>
                  <a:cubicBezTo>
                    <a:pt x="979" y="326"/>
                    <a:pt x="989" y="309"/>
                    <a:pt x="989" y="293"/>
                  </a:cubicBezTo>
                  <a:cubicBezTo>
                    <a:pt x="1072" y="294"/>
                    <a:pt x="1060" y="233"/>
                    <a:pt x="1095" y="206"/>
                  </a:cubicBezTo>
                  <a:cubicBezTo>
                    <a:pt x="1111" y="219"/>
                    <a:pt x="1157" y="221"/>
                    <a:pt x="1178" y="207"/>
                  </a:cubicBezTo>
                  <a:cubicBezTo>
                    <a:pt x="1201" y="270"/>
                    <a:pt x="1233" y="255"/>
                    <a:pt x="1247" y="290"/>
                  </a:cubicBezTo>
                  <a:cubicBezTo>
                    <a:pt x="1256" y="314"/>
                    <a:pt x="1266" y="328"/>
                    <a:pt x="1281" y="359"/>
                  </a:cubicBezTo>
                  <a:cubicBezTo>
                    <a:pt x="1292" y="354"/>
                    <a:pt x="1311" y="343"/>
                    <a:pt x="1311" y="343"/>
                  </a:cubicBezTo>
                  <a:cubicBezTo>
                    <a:pt x="1306" y="333"/>
                    <a:pt x="1301" y="322"/>
                    <a:pt x="1290" y="293"/>
                  </a:cubicBezTo>
                  <a:cubicBezTo>
                    <a:pt x="1290" y="293"/>
                    <a:pt x="1290" y="293"/>
                    <a:pt x="1290" y="293"/>
                  </a:cubicBezTo>
                  <a:cubicBezTo>
                    <a:pt x="1281" y="268"/>
                    <a:pt x="1304" y="232"/>
                    <a:pt x="1321" y="256"/>
                  </a:cubicBezTo>
                  <a:cubicBezTo>
                    <a:pt x="1353" y="299"/>
                    <a:pt x="1360" y="338"/>
                    <a:pt x="1331" y="376"/>
                  </a:cubicBezTo>
                  <a:cubicBezTo>
                    <a:pt x="1354" y="389"/>
                    <a:pt x="1365" y="369"/>
                    <a:pt x="1374" y="384"/>
                  </a:cubicBezTo>
                  <a:cubicBezTo>
                    <a:pt x="1383" y="399"/>
                    <a:pt x="1389" y="416"/>
                    <a:pt x="1402" y="440"/>
                  </a:cubicBezTo>
                  <a:cubicBezTo>
                    <a:pt x="1415" y="424"/>
                    <a:pt x="1417" y="398"/>
                    <a:pt x="1404" y="360"/>
                  </a:cubicBezTo>
                  <a:cubicBezTo>
                    <a:pt x="1412" y="333"/>
                    <a:pt x="1408" y="299"/>
                    <a:pt x="1390" y="279"/>
                  </a:cubicBezTo>
                  <a:cubicBezTo>
                    <a:pt x="1395" y="233"/>
                    <a:pt x="1382" y="191"/>
                    <a:pt x="1355" y="185"/>
                  </a:cubicBezTo>
                  <a:cubicBezTo>
                    <a:pt x="1358" y="57"/>
                    <a:pt x="1296" y="89"/>
                    <a:pt x="1278" y="47"/>
                  </a:cubicBezTo>
                  <a:cubicBezTo>
                    <a:pt x="1269" y="27"/>
                    <a:pt x="1250" y="20"/>
                    <a:pt x="1235" y="22"/>
                  </a:cubicBezTo>
                  <a:cubicBezTo>
                    <a:pt x="1219" y="25"/>
                    <a:pt x="1205" y="26"/>
                    <a:pt x="1191" y="12"/>
                  </a:cubicBezTo>
                  <a:cubicBezTo>
                    <a:pt x="1181" y="1"/>
                    <a:pt x="1169" y="0"/>
                    <a:pt x="1142" y="12"/>
                  </a:cubicBezTo>
                  <a:cubicBezTo>
                    <a:pt x="1116" y="23"/>
                    <a:pt x="1090" y="48"/>
                    <a:pt x="1051" y="41"/>
                  </a:cubicBezTo>
                  <a:cubicBezTo>
                    <a:pt x="944" y="22"/>
                    <a:pt x="899" y="102"/>
                    <a:pt x="888" y="159"/>
                  </a:cubicBezTo>
                  <a:cubicBezTo>
                    <a:pt x="827" y="199"/>
                    <a:pt x="827" y="252"/>
                    <a:pt x="852" y="293"/>
                  </a:cubicBezTo>
                  <a:cubicBezTo>
                    <a:pt x="845" y="362"/>
                    <a:pt x="893" y="358"/>
                    <a:pt x="927" y="404"/>
                  </a:cubicBezTo>
                  <a:cubicBezTo>
                    <a:pt x="934" y="423"/>
                    <a:pt x="941" y="428"/>
                    <a:pt x="957" y="435"/>
                  </a:cubicBezTo>
                  <a:cubicBezTo>
                    <a:pt x="957" y="435"/>
                    <a:pt x="963" y="450"/>
                    <a:pt x="964" y="473"/>
                  </a:cubicBezTo>
                  <a:cubicBezTo>
                    <a:pt x="965" y="493"/>
                    <a:pt x="991" y="483"/>
                    <a:pt x="1006" y="512"/>
                  </a:cubicBezTo>
                  <a:cubicBezTo>
                    <a:pt x="1016" y="534"/>
                    <a:pt x="1017" y="534"/>
                    <a:pt x="1025" y="546"/>
                  </a:cubicBezTo>
                  <a:cubicBezTo>
                    <a:pt x="1033" y="559"/>
                    <a:pt x="1042" y="569"/>
                    <a:pt x="1055" y="572"/>
                  </a:cubicBezTo>
                  <a:cubicBezTo>
                    <a:pt x="1067" y="574"/>
                    <a:pt x="1070" y="576"/>
                    <a:pt x="1075" y="586"/>
                  </a:cubicBezTo>
                  <a:cubicBezTo>
                    <a:pt x="1083" y="602"/>
                    <a:pt x="1089" y="612"/>
                    <a:pt x="1100" y="615"/>
                  </a:cubicBezTo>
                  <a:cubicBezTo>
                    <a:pt x="1111" y="618"/>
                    <a:pt x="1118" y="620"/>
                    <a:pt x="1123" y="630"/>
                  </a:cubicBezTo>
                  <a:cubicBezTo>
                    <a:pt x="1128" y="640"/>
                    <a:pt x="1133" y="647"/>
                    <a:pt x="1148" y="647"/>
                  </a:cubicBezTo>
                  <a:cubicBezTo>
                    <a:pt x="1163" y="647"/>
                    <a:pt x="1184" y="643"/>
                    <a:pt x="1209" y="638"/>
                  </a:cubicBezTo>
                  <a:cubicBezTo>
                    <a:pt x="1199" y="624"/>
                    <a:pt x="1194" y="619"/>
                    <a:pt x="1179" y="597"/>
                  </a:cubicBezTo>
                  <a:cubicBezTo>
                    <a:pt x="1171" y="585"/>
                    <a:pt x="1195" y="553"/>
                    <a:pt x="1196" y="550"/>
                  </a:cubicBezTo>
                  <a:close/>
                  <a:moveTo>
                    <a:pt x="0" y="1364"/>
                  </a:moveTo>
                  <a:cubicBezTo>
                    <a:pt x="321" y="1449"/>
                    <a:pt x="300" y="1176"/>
                    <a:pt x="566" y="1149"/>
                  </a:cubicBezTo>
                  <a:cubicBezTo>
                    <a:pt x="566" y="1149"/>
                    <a:pt x="566" y="1149"/>
                    <a:pt x="566" y="1149"/>
                  </a:cubicBezTo>
                  <a:cubicBezTo>
                    <a:pt x="259" y="1137"/>
                    <a:pt x="327" y="1387"/>
                    <a:pt x="0" y="1364"/>
                  </a:cubicBezTo>
                  <a:close/>
                  <a:moveTo>
                    <a:pt x="0" y="1364"/>
                  </a:moveTo>
                  <a:cubicBezTo>
                    <a:pt x="0" y="1364"/>
                    <a:pt x="0" y="1364"/>
                    <a:pt x="0" y="1364"/>
                  </a:cubicBezTo>
                  <a:cubicBezTo>
                    <a:pt x="0" y="1364"/>
                    <a:pt x="0" y="1364"/>
                    <a:pt x="0" y="1364"/>
                  </a:cubicBezTo>
                  <a:close/>
                </a:path>
              </a:pathLst>
            </a:custGeom>
            <a:solidFill>
              <a:srgbClr val="BE8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735575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foto (aanpasba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397318" y="2170705"/>
            <a:ext cx="7386762" cy="1756705"/>
          </a:xfrm>
        </p:spPr>
        <p:txBody>
          <a:bodyPr anchor="b">
            <a:normAutofit/>
          </a:bodyPr>
          <a:lstStyle>
            <a:lvl1pPr algn="ctr">
              <a:defRPr sz="6200" cap="all" baseline="0"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397318" y="4186470"/>
            <a:ext cx="7386762" cy="9720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410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voor ondertitel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99ABAA-CC2B-46E0-9652-D302D3185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314" y="5922814"/>
            <a:ext cx="1980000" cy="40592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F619601-6AA7-451F-A2C6-92B2FDC80A4E}"/>
              </a:ext>
            </a:extLst>
          </p:cNvPr>
          <p:cNvCxnSpPr/>
          <p:nvPr userDrawn="1"/>
        </p:nvCxnSpPr>
        <p:spPr>
          <a:xfrm>
            <a:off x="2849533" y="6110926"/>
            <a:ext cx="8784000" cy="10795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1A4B5FA0-727B-4757-8F1D-D103E49FEC6A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402808" y="0"/>
            <a:ext cx="8789192" cy="3611708"/>
          </a:xfrm>
          <a:custGeom>
            <a:avLst/>
            <a:gdLst>
              <a:gd name="connsiteX0" fmla="*/ 0 w 8789192"/>
              <a:gd name="connsiteY0" fmla="*/ 0 h 3611708"/>
              <a:gd name="connsiteX1" fmla="*/ 8789192 w 8789192"/>
              <a:gd name="connsiteY1" fmla="*/ 0 h 3611708"/>
              <a:gd name="connsiteX2" fmla="*/ 8789192 w 8789192"/>
              <a:gd name="connsiteY2" fmla="*/ 3198388 h 3611708"/>
              <a:gd name="connsiteX3" fmla="*/ 8690372 w 8789192"/>
              <a:gd name="connsiteY3" fmla="*/ 3245078 h 3611708"/>
              <a:gd name="connsiteX4" fmla="*/ 7954488 w 8789192"/>
              <a:gd name="connsiteY4" fmla="*/ 3523396 h 3611708"/>
              <a:gd name="connsiteX5" fmla="*/ 7643494 w 8789192"/>
              <a:gd name="connsiteY5" fmla="*/ 3611708 h 3611708"/>
              <a:gd name="connsiteX6" fmla="*/ 7602167 w 8789192"/>
              <a:gd name="connsiteY6" fmla="*/ 3524873 h 3611708"/>
              <a:gd name="connsiteX7" fmla="*/ 3512170 w 8789192"/>
              <a:gd name="connsiteY7" fmla="*/ 1278835 h 3611708"/>
              <a:gd name="connsiteX8" fmla="*/ 1396365 w 8789192"/>
              <a:gd name="connsiteY8" fmla="*/ 1722687 h 3611708"/>
              <a:gd name="connsiteX9" fmla="*/ 1239117 w 8789192"/>
              <a:gd name="connsiteY9" fmla="*/ 1801832 h 3611708"/>
              <a:gd name="connsiteX10" fmla="*/ 1100187 w 8789192"/>
              <a:gd name="connsiteY10" fmla="*/ 1656113 h 3611708"/>
              <a:gd name="connsiteX11" fmla="*/ 88626 w 8789192"/>
              <a:gd name="connsiteY11" fmla="*/ 186110 h 361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89192" h="3611708">
                <a:moveTo>
                  <a:pt x="0" y="0"/>
                </a:moveTo>
                <a:lnTo>
                  <a:pt x="8789192" y="0"/>
                </a:lnTo>
                <a:lnTo>
                  <a:pt x="8789192" y="3198388"/>
                </a:lnTo>
                <a:lnTo>
                  <a:pt x="8690372" y="3245078"/>
                </a:lnTo>
                <a:cubicBezTo>
                  <a:pt x="8452219" y="3351877"/>
                  <a:pt x="8206591" y="3444984"/>
                  <a:pt x="7954488" y="3523396"/>
                </a:cubicBezTo>
                <a:lnTo>
                  <a:pt x="7643494" y="3611708"/>
                </a:lnTo>
                <a:lnTo>
                  <a:pt x="7602167" y="3524873"/>
                </a:lnTo>
                <a:cubicBezTo>
                  <a:pt x="6928318" y="2204971"/>
                  <a:pt x="5350791" y="1278835"/>
                  <a:pt x="3512170" y="1278835"/>
                </a:cubicBezTo>
                <a:cubicBezTo>
                  <a:pt x="2746081" y="1278835"/>
                  <a:pt x="2025316" y="1439623"/>
                  <a:pt x="1396365" y="1722687"/>
                </a:cubicBezTo>
                <a:lnTo>
                  <a:pt x="1239117" y="1801832"/>
                </a:lnTo>
                <a:lnTo>
                  <a:pt x="1100187" y="1656113"/>
                </a:lnTo>
                <a:cubicBezTo>
                  <a:pt x="700340" y="1216185"/>
                  <a:pt x="359050" y="722080"/>
                  <a:pt x="88626" y="1861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9" name="Tekstvak 6">
            <a:extLst>
              <a:ext uri="{FF2B5EF4-FFF2-40B4-BE49-F238E27FC236}">
                <a16:creationId xmlns:a16="http://schemas.microsoft.com/office/drawing/2014/main" id="{6B40CB1D-16EE-4809-9E17-5330A1BCF278}"/>
              </a:ext>
            </a:extLst>
          </p:cNvPr>
          <p:cNvSpPr txBox="1"/>
          <p:nvPr userDrawn="1"/>
        </p:nvSpPr>
        <p:spPr>
          <a:xfrm>
            <a:off x="12337896" y="-36096"/>
            <a:ext cx="2376000" cy="495154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in het midden van het fotovak en voeg de gewenste foto in.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786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Tekst en fot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 [PHJU] (JU-Free)">
            <a:extLst>
              <a:ext uri="{FF2B5EF4-FFF2-40B4-BE49-F238E27FC236}">
                <a16:creationId xmlns:a16="http://schemas.microsoft.com/office/drawing/2014/main" id="{8EDA02AF-2F14-EC18-A5FF-79246B4A9CB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0" y="0"/>
            <a:ext cx="5886000" cy="6333894"/>
          </a:xfrm>
          <a:custGeom>
            <a:avLst/>
            <a:gdLst>
              <a:gd name="connsiteX0" fmla="*/ 0 w 6120000"/>
              <a:gd name="connsiteY0" fmla="*/ 0 h 6333894"/>
              <a:gd name="connsiteX1" fmla="*/ 6120000 w 6120000"/>
              <a:gd name="connsiteY1" fmla="*/ 0 h 6333894"/>
              <a:gd name="connsiteX2" fmla="*/ 6120000 w 6120000"/>
              <a:gd name="connsiteY2" fmla="*/ 6333894 h 6333894"/>
              <a:gd name="connsiteX3" fmla="*/ 0 w 6120000"/>
              <a:gd name="connsiteY3" fmla="*/ 6333894 h 633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0000" h="6333894">
                <a:moveTo>
                  <a:pt x="0" y="0"/>
                </a:moveTo>
                <a:lnTo>
                  <a:pt x="6120000" y="0"/>
                </a:lnTo>
                <a:lnTo>
                  <a:pt x="6120000" y="6333894"/>
                </a:lnTo>
                <a:lnTo>
                  <a:pt x="0" y="6333894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chemeClr val="accent4"/>
              </a:buClr>
              <a:buFontTx/>
              <a:buNone/>
              <a:defRPr sz="1600"/>
            </a:lvl1pPr>
          </a:lstStyle>
          <a:p>
            <a:r>
              <a:rPr lang="nl-NL" dirty="0"/>
              <a:t>[Afbeelding]</a:t>
            </a:r>
          </a:p>
        </p:txBody>
      </p:sp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A2A01357-6389-D3AA-420B-B1E0D694084E}"/>
              </a:ext>
            </a:extLst>
          </p:cNvPr>
          <p:cNvCxnSpPr/>
          <p:nvPr userDrawn="1"/>
        </p:nvCxnSpPr>
        <p:spPr bwMode="gray">
          <a:xfrm>
            <a:off x="0" y="6333894"/>
            <a:ext cx="12193200" cy="0"/>
          </a:xfrm>
          <a:prstGeom prst="line">
            <a:avLst/>
          </a:prstGeom>
          <a:ln>
            <a:solidFill>
              <a:srgbClr val="002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ame text 3 (JU-Free) [PHJU]">
            <a:extLst>
              <a:ext uri="{FF2B5EF4-FFF2-40B4-BE49-F238E27FC236}">
                <a16:creationId xmlns:a16="http://schemas.microsoft.com/office/drawing/2014/main" id="{F36BFC23-168E-3D2D-15F2-A796C5782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286302" y="1028700"/>
            <a:ext cx="5194300" cy="50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[Tekst]</a:t>
            </a:r>
            <a:endParaRPr lang="nl-NL" dirty="0"/>
          </a:p>
        </p:txBody>
      </p:sp>
      <p:sp>
        <p:nvSpPr>
          <p:cNvPr id="6" name="Slide Number Placeholder 4 (JU-Free)">
            <a:extLst>
              <a:ext uri="{FF2B5EF4-FFF2-40B4-BE49-F238E27FC236}">
                <a16:creationId xmlns:a16="http://schemas.microsoft.com/office/drawing/2014/main" id="{6607A624-9BB6-10D0-B55F-F50E8A9F76E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>
            <a:lvl1pPr algn="r">
              <a:defRPr/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3B1358C1-0108-B9C1-BA77-88E9CB2B39A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81013" y="6556375"/>
            <a:ext cx="2667000" cy="127000"/>
            <a:chOff x="303" y="4130"/>
            <a:chExt cx="1680" cy="8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188E0D2A-8C0F-F783-F1CB-8253C572D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" y="4130"/>
              <a:ext cx="1680" cy="80"/>
            </a:xfrm>
            <a:custGeom>
              <a:avLst/>
              <a:gdLst>
                <a:gd name="T0" fmla="*/ 177 w 8402"/>
                <a:gd name="T1" fmla="*/ 258 h 400"/>
                <a:gd name="T2" fmla="*/ 329 w 8402"/>
                <a:gd name="T3" fmla="*/ 173 h 400"/>
                <a:gd name="T4" fmla="*/ 936 w 8402"/>
                <a:gd name="T5" fmla="*/ 261 h 400"/>
                <a:gd name="T6" fmla="*/ 742 w 8402"/>
                <a:gd name="T7" fmla="*/ 302 h 400"/>
                <a:gd name="T8" fmla="*/ 805 w 8402"/>
                <a:gd name="T9" fmla="*/ 55 h 400"/>
                <a:gd name="T10" fmla="*/ 1520 w 8402"/>
                <a:gd name="T11" fmla="*/ 239 h 400"/>
                <a:gd name="T12" fmla="*/ 1489 w 8402"/>
                <a:gd name="T13" fmla="*/ 24 h 400"/>
                <a:gd name="T14" fmla="*/ 1705 w 8402"/>
                <a:gd name="T15" fmla="*/ 98 h 400"/>
                <a:gd name="T16" fmla="*/ 1856 w 8402"/>
                <a:gd name="T17" fmla="*/ 200 h 400"/>
                <a:gd name="T18" fmla="*/ 1938 w 8402"/>
                <a:gd name="T19" fmla="*/ 126 h 400"/>
                <a:gd name="T20" fmla="*/ 2084 w 8402"/>
                <a:gd name="T21" fmla="*/ 101 h 400"/>
                <a:gd name="T22" fmla="*/ 2100 w 8402"/>
                <a:gd name="T23" fmla="*/ 248 h 400"/>
                <a:gd name="T24" fmla="*/ 2209 w 8402"/>
                <a:gd name="T25" fmla="*/ 101 h 400"/>
                <a:gd name="T26" fmla="*/ 2259 w 8402"/>
                <a:gd name="T27" fmla="*/ 189 h 400"/>
                <a:gd name="T28" fmla="*/ 2414 w 8402"/>
                <a:gd name="T29" fmla="*/ 125 h 400"/>
                <a:gd name="T30" fmla="*/ 2511 w 8402"/>
                <a:gd name="T31" fmla="*/ 127 h 400"/>
                <a:gd name="T32" fmla="*/ 2650 w 8402"/>
                <a:gd name="T33" fmla="*/ 125 h 400"/>
                <a:gd name="T34" fmla="*/ 2746 w 8402"/>
                <a:gd name="T35" fmla="*/ 127 h 400"/>
                <a:gd name="T36" fmla="*/ 2915 w 8402"/>
                <a:gd name="T37" fmla="*/ 3 h 400"/>
                <a:gd name="T38" fmla="*/ 3216 w 8402"/>
                <a:gd name="T39" fmla="*/ 281 h 400"/>
                <a:gd name="T40" fmla="*/ 3444 w 8402"/>
                <a:gd name="T41" fmla="*/ 302 h 400"/>
                <a:gd name="T42" fmla="*/ 3625 w 8402"/>
                <a:gd name="T43" fmla="*/ 400 h 400"/>
                <a:gd name="T44" fmla="*/ 3675 w 8402"/>
                <a:gd name="T45" fmla="*/ 98 h 400"/>
                <a:gd name="T46" fmla="*/ 3976 w 8402"/>
                <a:gd name="T47" fmla="*/ 302 h 400"/>
                <a:gd name="T48" fmla="*/ 3964 w 8402"/>
                <a:gd name="T49" fmla="*/ 107 h 400"/>
                <a:gd name="T50" fmla="*/ 4211 w 8402"/>
                <a:gd name="T51" fmla="*/ 302 h 400"/>
                <a:gd name="T52" fmla="*/ 4200 w 8402"/>
                <a:gd name="T53" fmla="*/ 107 h 400"/>
                <a:gd name="T54" fmla="*/ 4313 w 8402"/>
                <a:gd name="T55" fmla="*/ 200 h 400"/>
                <a:gd name="T56" fmla="*/ 4395 w 8402"/>
                <a:gd name="T57" fmla="*/ 126 h 400"/>
                <a:gd name="T58" fmla="*/ 4633 w 8402"/>
                <a:gd name="T59" fmla="*/ 217 h 400"/>
                <a:gd name="T60" fmla="*/ 4925 w 8402"/>
                <a:gd name="T61" fmla="*/ 306 h 400"/>
                <a:gd name="T62" fmla="*/ 4845 w 8402"/>
                <a:gd name="T63" fmla="*/ 126 h 400"/>
                <a:gd name="T64" fmla="*/ 4893 w 8402"/>
                <a:gd name="T65" fmla="*/ 276 h 400"/>
                <a:gd name="T66" fmla="*/ 5079 w 8402"/>
                <a:gd name="T67" fmla="*/ 126 h 400"/>
                <a:gd name="T68" fmla="*/ 5490 w 8402"/>
                <a:gd name="T69" fmla="*/ 302 h 400"/>
                <a:gd name="T70" fmla="*/ 5479 w 8402"/>
                <a:gd name="T71" fmla="*/ 107 h 400"/>
                <a:gd name="T72" fmla="*/ 5593 w 8402"/>
                <a:gd name="T73" fmla="*/ 200 h 400"/>
                <a:gd name="T74" fmla="*/ 5674 w 8402"/>
                <a:gd name="T75" fmla="*/ 126 h 400"/>
                <a:gd name="T76" fmla="*/ 5943 w 8402"/>
                <a:gd name="T77" fmla="*/ 292 h 400"/>
                <a:gd name="T78" fmla="*/ 5790 w 8402"/>
                <a:gd name="T79" fmla="*/ 231 h 400"/>
                <a:gd name="T80" fmla="*/ 6327 w 8402"/>
                <a:gd name="T81" fmla="*/ 278 h 400"/>
                <a:gd name="T82" fmla="*/ 6300 w 8402"/>
                <a:gd name="T83" fmla="*/ 107 h 400"/>
                <a:gd name="T84" fmla="*/ 6520 w 8402"/>
                <a:gd name="T85" fmla="*/ 108 h 400"/>
                <a:gd name="T86" fmla="*/ 6443 w 8402"/>
                <a:gd name="T87" fmla="*/ 306 h 400"/>
                <a:gd name="T88" fmla="*/ 6642 w 8402"/>
                <a:gd name="T89" fmla="*/ 101 h 400"/>
                <a:gd name="T90" fmla="*/ 6632 w 8402"/>
                <a:gd name="T91" fmla="*/ 44 h 400"/>
                <a:gd name="T92" fmla="*/ 6778 w 8402"/>
                <a:gd name="T93" fmla="*/ 306 h 400"/>
                <a:gd name="T94" fmla="*/ 6826 w 8402"/>
                <a:gd name="T95" fmla="*/ 145 h 400"/>
                <a:gd name="T96" fmla="*/ 6975 w 8402"/>
                <a:gd name="T97" fmla="*/ 3 h 400"/>
                <a:gd name="T98" fmla="*/ 7031 w 8402"/>
                <a:gd name="T99" fmla="*/ 302 h 400"/>
                <a:gd name="T100" fmla="*/ 7196 w 8402"/>
                <a:gd name="T101" fmla="*/ 122 h 400"/>
                <a:gd name="T102" fmla="*/ 7381 w 8402"/>
                <a:gd name="T103" fmla="*/ 186 h 400"/>
                <a:gd name="T104" fmla="*/ 7532 w 8402"/>
                <a:gd name="T105" fmla="*/ 306 h 400"/>
                <a:gd name="T106" fmla="*/ 7581 w 8402"/>
                <a:gd name="T107" fmla="*/ 145 h 400"/>
                <a:gd name="T108" fmla="*/ 7697 w 8402"/>
                <a:gd name="T109" fmla="*/ 28 h 400"/>
                <a:gd name="T110" fmla="*/ 7803 w 8402"/>
                <a:gd name="T111" fmla="*/ 144 h 400"/>
                <a:gd name="T112" fmla="*/ 7886 w 8402"/>
                <a:gd name="T113" fmla="*/ 216 h 400"/>
                <a:gd name="T114" fmla="*/ 8139 w 8402"/>
                <a:gd name="T115" fmla="*/ 189 h 400"/>
                <a:gd name="T116" fmla="*/ 8224 w 8402"/>
                <a:gd name="T117" fmla="*/ 128 h 400"/>
                <a:gd name="T118" fmla="*/ 8373 w 8402"/>
                <a:gd name="T119" fmla="*/ 159 h 400"/>
                <a:gd name="T120" fmla="*/ 8262 w 8402"/>
                <a:gd name="T121" fmla="*/ 243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02" h="400">
                  <a:moveTo>
                    <a:pt x="157" y="12"/>
                  </a:moveTo>
                  <a:cubicBezTo>
                    <a:pt x="183" y="12"/>
                    <a:pt x="212" y="16"/>
                    <a:pt x="239" y="23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81" y="57"/>
                    <a:pt x="169" y="55"/>
                    <a:pt x="156" y="55"/>
                  </a:cubicBezTo>
                  <a:cubicBezTo>
                    <a:pt x="85" y="55"/>
                    <a:pt x="60" y="111"/>
                    <a:pt x="60" y="171"/>
                  </a:cubicBezTo>
                  <a:cubicBezTo>
                    <a:pt x="60" y="242"/>
                    <a:pt x="97" y="263"/>
                    <a:pt x="146" y="263"/>
                  </a:cubicBezTo>
                  <a:cubicBezTo>
                    <a:pt x="156" y="263"/>
                    <a:pt x="166" y="261"/>
                    <a:pt x="177" y="258"/>
                  </a:cubicBezTo>
                  <a:cubicBezTo>
                    <a:pt x="183" y="222"/>
                    <a:pt x="183" y="222"/>
                    <a:pt x="183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21" y="295"/>
                    <a:pt x="221" y="295"/>
                    <a:pt x="221" y="295"/>
                  </a:cubicBezTo>
                  <a:cubicBezTo>
                    <a:pt x="191" y="304"/>
                    <a:pt x="162" y="309"/>
                    <a:pt x="137" y="309"/>
                  </a:cubicBezTo>
                  <a:cubicBezTo>
                    <a:pt x="34" y="309"/>
                    <a:pt x="0" y="244"/>
                    <a:pt x="0" y="174"/>
                  </a:cubicBezTo>
                  <a:cubicBezTo>
                    <a:pt x="0" y="79"/>
                    <a:pt x="54" y="12"/>
                    <a:pt x="157" y="12"/>
                  </a:cubicBezTo>
                  <a:close/>
                  <a:moveTo>
                    <a:pt x="600" y="147"/>
                  </a:moveTo>
                  <a:cubicBezTo>
                    <a:pt x="600" y="239"/>
                    <a:pt x="546" y="309"/>
                    <a:pt x="456" y="309"/>
                  </a:cubicBezTo>
                  <a:cubicBezTo>
                    <a:pt x="366" y="309"/>
                    <a:pt x="329" y="241"/>
                    <a:pt x="329" y="173"/>
                  </a:cubicBezTo>
                  <a:cubicBezTo>
                    <a:pt x="329" y="82"/>
                    <a:pt x="384" y="12"/>
                    <a:pt x="473" y="12"/>
                  </a:cubicBezTo>
                  <a:cubicBezTo>
                    <a:pt x="563" y="12"/>
                    <a:pt x="600" y="80"/>
                    <a:pt x="600" y="147"/>
                  </a:cubicBezTo>
                  <a:close/>
                  <a:moveTo>
                    <a:pt x="539" y="147"/>
                  </a:moveTo>
                  <a:cubicBezTo>
                    <a:pt x="539" y="89"/>
                    <a:pt x="514" y="58"/>
                    <a:pt x="471" y="58"/>
                  </a:cubicBezTo>
                  <a:cubicBezTo>
                    <a:pt x="419" y="58"/>
                    <a:pt x="390" y="107"/>
                    <a:pt x="390" y="174"/>
                  </a:cubicBezTo>
                  <a:cubicBezTo>
                    <a:pt x="390" y="232"/>
                    <a:pt x="416" y="263"/>
                    <a:pt x="458" y="263"/>
                  </a:cubicBezTo>
                  <a:cubicBezTo>
                    <a:pt x="510" y="263"/>
                    <a:pt x="539" y="214"/>
                    <a:pt x="539" y="147"/>
                  </a:cubicBezTo>
                  <a:close/>
                  <a:moveTo>
                    <a:pt x="914" y="261"/>
                  </a:moveTo>
                  <a:cubicBezTo>
                    <a:pt x="936" y="261"/>
                    <a:pt x="936" y="261"/>
                    <a:pt x="936" y="261"/>
                  </a:cubicBezTo>
                  <a:cubicBezTo>
                    <a:pt x="932" y="302"/>
                    <a:pt x="932" y="302"/>
                    <a:pt x="932" y="302"/>
                  </a:cubicBezTo>
                  <a:cubicBezTo>
                    <a:pt x="831" y="302"/>
                    <a:pt x="831" y="302"/>
                    <a:pt x="831" y="302"/>
                  </a:cubicBezTo>
                  <a:cubicBezTo>
                    <a:pt x="834" y="261"/>
                    <a:pt x="834" y="261"/>
                    <a:pt x="834" y="261"/>
                  </a:cubicBezTo>
                  <a:cubicBezTo>
                    <a:pt x="854" y="261"/>
                    <a:pt x="854" y="261"/>
                    <a:pt x="854" y="261"/>
                  </a:cubicBezTo>
                  <a:cubicBezTo>
                    <a:pt x="840" y="204"/>
                    <a:pt x="840" y="204"/>
                    <a:pt x="840" y="204"/>
                  </a:cubicBezTo>
                  <a:cubicBezTo>
                    <a:pt x="743" y="204"/>
                    <a:pt x="743" y="204"/>
                    <a:pt x="743" y="204"/>
                  </a:cubicBezTo>
                  <a:cubicBezTo>
                    <a:pt x="719" y="261"/>
                    <a:pt x="719" y="261"/>
                    <a:pt x="719" y="261"/>
                  </a:cubicBezTo>
                  <a:cubicBezTo>
                    <a:pt x="746" y="261"/>
                    <a:pt x="746" y="261"/>
                    <a:pt x="746" y="261"/>
                  </a:cubicBezTo>
                  <a:cubicBezTo>
                    <a:pt x="742" y="302"/>
                    <a:pt x="742" y="302"/>
                    <a:pt x="742" y="302"/>
                  </a:cubicBezTo>
                  <a:cubicBezTo>
                    <a:pt x="641" y="302"/>
                    <a:pt x="641" y="302"/>
                    <a:pt x="641" y="302"/>
                  </a:cubicBezTo>
                  <a:cubicBezTo>
                    <a:pt x="644" y="261"/>
                    <a:pt x="644" y="261"/>
                    <a:pt x="644" y="261"/>
                  </a:cubicBezTo>
                  <a:cubicBezTo>
                    <a:pt x="663" y="261"/>
                    <a:pt x="663" y="261"/>
                    <a:pt x="663" y="261"/>
                  </a:cubicBezTo>
                  <a:cubicBezTo>
                    <a:pt x="778" y="16"/>
                    <a:pt x="778" y="16"/>
                    <a:pt x="778" y="16"/>
                  </a:cubicBezTo>
                  <a:cubicBezTo>
                    <a:pt x="844" y="16"/>
                    <a:pt x="844" y="16"/>
                    <a:pt x="844" y="16"/>
                  </a:cubicBezTo>
                  <a:lnTo>
                    <a:pt x="914" y="261"/>
                  </a:lnTo>
                  <a:close/>
                  <a:moveTo>
                    <a:pt x="829" y="163"/>
                  </a:moveTo>
                  <a:cubicBezTo>
                    <a:pt x="810" y="82"/>
                    <a:pt x="810" y="82"/>
                    <a:pt x="810" y="82"/>
                  </a:cubicBezTo>
                  <a:cubicBezTo>
                    <a:pt x="807" y="72"/>
                    <a:pt x="806" y="64"/>
                    <a:pt x="805" y="55"/>
                  </a:cubicBezTo>
                  <a:cubicBezTo>
                    <a:pt x="804" y="55"/>
                    <a:pt x="804" y="55"/>
                    <a:pt x="804" y="55"/>
                  </a:cubicBezTo>
                  <a:cubicBezTo>
                    <a:pt x="802" y="65"/>
                    <a:pt x="799" y="73"/>
                    <a:pt x="795" y="82"/>
                  </a:cubicBezTo>
                  <a:cubicBezTo>
                    <a:pt x="761" y="163"/>
                    <a:pt x="761" y="163"/>
                    <a:pt x="761" y="163"/>
                  </a:cubicBezTo>
                  <a:lnTo>
                    <a:pt x="829" y="163"/>
                  </a:lnTo>
                  <a:close/>
                  <a:moveTo>
                    <a:pt x="1342" y="182"/>
                  </a:moveTo>
                  <a:cubicBezTo>
                    <a:pt x="1342" y="261"/>
                    <a:pt x="1389" y="308"/>
                    <a:pt x="1467" y="308"/>
                  </a:cubicBezTo>
                  <a:cubicBezTo>
                    <a:pt x="1491" y="308"/>
                    <a:pt x="1522" y="301"/>
                    <a:pt x="1541" y="295"/>
                  </a:cubicBezTo>
                  <a:cubicBezTo>
                    <a:pt x="1547" y="239"/>
                    <a:pt x="1547" y="239"/>
                    <a:pt x="1547" y="239"/>
                  </a:cubicBezTo>
                  <a:cubicBezTo>
                    <a:pt x="1520" y="239"/>
                    <a:pt x="1520" y="239"/>
                    <a:pt x="1520" y="239"/>
                  </a:cubicBezTo>
                  <a:cubicBezTo>
                    <a:pt x="1515" y="277"/>
                    <a:pt x="1515" y="277"/>
                    <a:pt x="1515" y="277"/>
                  </a:cubicBezTo>
                  <a:cubicBezTo>
                    <a:pt x="1503" y="280"/>
                    <a:pt x="1492" y="283"/>
                    <a:pt x="1470" y="283"/>
                  </a:cubicBezTo>
                  <a:cubicBezTo>
                    <a:pt x="1415" y="283"/>
                    <a:pt x="1375" y="248"/>
                    <a:pt x="1375" y="183"/>
                  </a:cubicBezTo>
                  <a:cubicBezTo>
                    <a:pt x="1375" y="109"/>
                    <a:pt x="1409" y="49"/>
                    <a:pt x="1489" y="49"/>
                  </a:cubicBezTo>
                  <a:cubicBezTo>
                    <a:pt x="1502" y="49"/>
                    <a:pt x="1517" y="51"/>
                    <a:pt x="1529" y="56"/>
                  </a:cubicBezTo>
                  <a:cubicBezTo>
                    <a:pt x="1529" y="92"/>
                    <a:pt x="1529" y="92"/>
                    <a:pt x="1529" y="92"/>
                  </a:cubicBezTo>
                  <a:cubicBezTo>
                    <a:pt x="1555" y="92"/>
                    <a:pt x="1555" y="92"/>
                    <a:pt x="1555" y="92"/>
                  </a:cubicBezTo>
                  <a:cubicBezTo>
                    <a:pt x="1558" y="36"/>
                    <a:pt x="1558" y="36"/>
                    <a:pt x="1558" y="36"/>
                  </a:cubicBezTo>
                  <a:cubicBezTo>
                    <a:pt x="1536" y="29"/>
                    <a:pt x="1510" y="24"/>
                    <a:pt x="1489" y="24"/>
                  </a:cubicBezTo>
                  <a:cubicBezTo>
                    <a:pt x="1388" y="24"/>
                    <a:pt x="1342" y="99"/>
                    <a:pt x="1342" y="182"/>
                  </a:cubicBezTo>
                  <a:close/>
                  <a:moveTo>
                    <a:pt x="1638" y="224"/>
                  </a:moveTo>
                  <a:cubicBezTo>
                    <a:pt x="1638" y="265"/>
                    <a:pt x="1658" y="280"/>
                    <a:pt x="1689" y="280"/>
                  </a:cubicBezTo>
                  <a:cubicBezTo>
                    <a:pt x="1706" y="280"/>
                    <a:pt x="1727" y="273"/>
                    <a:pt x="1745" y="262"/>
                  </a:cubicBezTo>
                  <a:cubicBezTo>
                    <a:pt x="1742" y="291"/>
                    <a:pt x="1742" y="291"/>
                    <a:pt x="1742" y="291"/>
                  </a:cubicBezTo>
                  <a:cubicBezTo>
                    <a:pt x="1732" y="297"/>
                    <a:pt x="1709" y="306"/>
                    <a:pt x="1681" y="306"/>
                  </a:cubicBezTo>
                  <a:cubicBezTo>
                    <a:pt x="1632" y="306"/>
                    <a:pt x="1607" y="281"/>
                    <a:pt x="1607" y="216"/>
                  </a:cubicBezTo>
                  <a:cubicBezTo>
                    <a:pt x="1607" y="181"/>
                    <a:pt x="1618" y="151"/>
                    <a:pt x="1635" y="130"/>
                  </a:cubicBezTo>
                  <a:cubicBezTo>
                    <a:pt x="1653" y="110"/>
                    <a:pt x="1674" y="98"/>
                    <a:pt x="1705" y="98"/>
                  </a:cubicBezTo>
                  <a:cubicBezTo>
                    <a:pt x="1744" y="98"/>
                    <a:pt x="1760" y="120"/>
                    <a:pt x="1760" y="143"/>
                  </a:cubicBezTo>
                  <a:cubicBezTo>
                    <a:pt x="1760" y="191"/>
                    <a:pt x="1706" y="217"/>
                    <a:pt x="1638" y="224"/>
                  </a:cubicBezTo>
                  <a:close/>
                  <a:moveTo>
                    <a:pt x="1729" y="145"/>
                  </a:moveTo>
                  <a:cubicBezTo>
                    <a:pt x="1729" y="134"/>
                    <a:pt x="1720" y="122"/>
                    <a:pt x="1700" y="122"/>
                  </a:cubicBezTo>
                  <a:cubicBezTo>
                    <a:pt x="1663" y="122"/>
                    <a:pt x="1642" y="159"/>
                    <a:pt x="1638" y="203"/>
                  </a:cubicBezTo>
                  <a:cubicBezTo>
                    <a:pt x="1693" y="196"/>
                    <a:pt x="1729" y="180"/>
                    <a:pt x="1729" y="145"/>
                  </a:cubicBezTo>
                  <a:close/>
                  <a:moveTo>
                    <a:pt x="1984" y="149"/>
                  </a:moveTo>
                  <a:cubicBezTo>
                    <a:pt x="1984" y="114"/>
                    <a:pt x="1972" y="98"/>
                    <a:pt x="1946" y="98"/>
                  </a:cubicBezTo>
                  <a:cubicBezTo>
                    <a:pt x="1907" y="98"/>
                    <a:pt x="1870" y="148"/>
                    <a:pt x="1856" y="200"/>
                  </a:cubicBezTo>
                  <a:cubicBezTo>
                    <a:pt x="1856" y="199"/>
                    <a:pt x="1856" y="199"/>
                    <a:pt x="1856" y="199"/>
                  </a:cubicBezTo>
                  <a:cubicBezTo>
                    <a:pt x="1863" y="157"/>
                    <a:pt x="1865" y="133"/>
                    <a:pt x="1870" y="101"/>
                  </a:cubicBezTo>
                  <a:cubicBezTo>
                    <a:pt x="1809" y="101"/>
                    <a:pt x="1809" y="101"/>
                    <a:pt x="1809" y="101"/>
                  </a:cubicBezTo>
                  <a:cubicBezTo>
                    <a:pt x="1807" y="126"/>
                    <a:pt x="1807" y="126"/>
                    <a:pt x="1807" y="126"/>
                  </a:cubicBezTo>
                  <a:cubicBezTo>
                    <a:pt x="1838" y="126"/>
                    <a:pt x="1838" y="126"/>
                    <a:pt x="1838" y="126"/>
                  </a:cubicBezTo>
                  <a:cubicBezTo>
                    <a:pt x="1833" y="181"/>
                    <a:pt x="1828" y="240"/>
                    <a:pt x="1819" y="302"/>
                  </a:cubicBezTo>
                  <a:cubicBezTo>
                    <a:pt x="1849" y="302"/>
                    <a:pt x="1849" y="302"/>
                    <a:pt x="1849" y="302"/>
                  </a:cubicBezTo>
                  <a:cubicBezTo>
                    <a:pt x="1857" y="252"/>
                    <a:pt x="1857" y="252"/>
                    <a:pt x="1857" y="252"/>
                  </a:cubicBezTo>
                  <a:cubicBezTo>
                    <a:pt x="1862" y="223"/>
                    <a:pt x="1894" y="126"/>
                    <a:pt x="1938" y="126"/>
                  </a:cubicBezTo>
                  <a:cubicBezTo>
                    <a:pt x="1950" y="126"/>
                    <a:pt x="1955" y="132"/>
                    <a:pt x="1955" y="154"/>
                  </a:cubicBezTo>
                  <a:cubicBezTo>
                    <a:pt x="1955" y="179"/>
                    <a:pt x="1946" y="238"/>
                    <a:pt x="1938" y="302"/>
                  </a:cubicBezTo>
                  <a:cubicBezTo>
                    <a:pt x="1998" y="302"/>
                    <a:pt x="1998" y="302"/>
                    <a:pt x="1998" y="302"/>
                  </a:cubicBezTo>
                  <a:cubicBezTo>
                    <a:pt x="2001" y="278"/>
                    <a:pt x="2001" y="278"/>
                    <a:pt x="2001" y="278"/>
                  </a:cubicBezTo>
                  <a:cubicBezTo>
                    <a:pt x="1971" y="278"/>
                    <a:pt x="1971" y="278"/>
                    <a:pt x="1971" y="278"/>
                  </a:cubicBezTo>
                  <a:cubicBezTo>
                    <a:pt x="1977" y="233"/>
                    <a:pt x="1984" y="181"/>
                    <a:pt x="1984" y="149"/>
                  </a:cubicBezTo>
                  <a:close/>
                  <a:moveTo>
                    <a:pt x="2118" y="50"/>
                  </a:moveTo>
                  <a:cubicBezTo>
                    <a:pt x="2089" y="51"/>
                    <a:pt x="2089" y="51"/>
                    <a:pt x="2089" y="51"/>
                  </a:cubicBezTo>
                  <a:cubicBezTo>
                    <a:pt x="2084" y="101"/>
                    <a:pt x="2084" y="101"/>
                    <a:pt x="2084" y="101"/>
                  </a:cubicBezTo>
                  <a:cubicBezTo>
                    <a:pt x="2051" y="101"/>
                    <a:pt x="2051" y="101"/>
                    <a:pt x="2051" y="101"/>
                  </a:cubicBezTo>
                  <a:cubicBezTo>
                    <a:pt x="2049" y="126"/>
                    <a:pt x="2049" y="126"/>
                    <a:pt x="2049" y="126"/>
                  </a:cubicBezTo>
                  <a:cubicBezTo>
                    <a:pt x="2082" y="126"/>
                    <a:pt x="2082" y="126"/>
                    <a:pt x="2082" y="126"/>
                  </a:cubicBezTo>
                  <a:cubicBezTo>
                    <a:pt x="2071" y="245"/>
                    <a:pt x="2071" y="245"/>
                    <a:pt x="2071" y="245"/>
                  </a:cubicBezTo>
                  <a:cubicBezTo>
                    <a:pt x="2067" y="290"/>
                    <a:pt x="2083" y="306"/>
                    <a:pt x="2115" y="306"/>
                  </a:cubicBezTo>
                  <a:cubicBezTo>
                    <a:pt x="2134" y="306"/>
                    <a:pt x="2150" y="300"/>
                    <a:pt x="2160" y="295"/>
                  </a:cubicBezTo>
                  <a:cubicBezTo>
                    <a:pt x="2162" y="267"/>
                    <a:pt x="2162" y="267"/>
                    <a:pt x="2162" y="267"/>
                  </a:cubicBezTo>
                  <a:cubicBezTo>
                    <a:pt x="2150" y="274"/>
                    <a:pt x="2137" y="280"/>
                    <a:pt x="2121" y="280"/>
                  </a:cubicBezTo>
                  <a:cubicBezTo>
                    <a:pt x="2105" y="280"/>
                    <a:pt x="2098" y="268"/>
                    <a:pt x="2100" y="248"/>
                  </a:cubicBezTo>
                  <a:cubicBezTo>
                    <a:pt x="2111" y="126"/>
                    <a:pt x="2111" y="126"/>
                    <a:pt x="2111" y="126"/>
                  </a:cubicBezTo>
                  <a:cubicBezTo>
                    <a:pt x="2169" y="126"/>
                    <a:pt x="2169" y="126"/>
                    <a:pt x="2169" y="126"/>
                  </a:cubicBezTo>
                  <a:cubicBezTo>
                    <a:pt x="2171" y="101"/>
                    <a:pt x="2171" y="101"/>
                    <a:pt x="2171" y="101"/>
                  </a:cubicBezTo>
                  <a:cubicBezTo>
                    <a:pt x="2113" y="101"/>
                    <a:pt x="2113" y="101"/>
                    <a:pt x="2113" y="101"/>
                  </a:cubicBezTo>
                  <a:lnTo>
                    <a:pt x="2118" y="50"/>
                  </a:lnTo>
                  <a:close/>
                  <a:moveTo>
                    <a:pt x="2259" y="189"/>
                  </a:moveTo>
                  <a:cubicBezTo>
                    <a:pt x="2258" y="188"/>
                    <a:pt x="2258" y="188"/>
                    <a:pt x="2258" y="188"/>
                  </a:cubicBezTo>
                  <a:cubicBezTo>
                    <a:pt x="2264" y="149"/>
                    <a:pt x="2266" y="119"/>
                    <a:pt x="2267" y="101"/>
                  </a:cubicBezTo>
                  <a:cubicBezTo>
                    <a:pt x="2209" y="101"/>
                    <a:pt x="2209" y="101"/>
                    <a:pt x="2209" y="101"/>
                  </a:cubicBezTo>
                  <a:cubicBezTo>
                    <a:pt x="2207" y="126"/>
                    <a:pt x="2207" y="126"/>
                    <a:pt x="2207" y="126"/>
                  </a:cubicBezTo>
                  <a:cubicBezTo>
                    <a:pt x="2238" y="126"/>
                    <a:pt x="2238" y="126"/>
                    <a:pt x="2238" y="126"/>
                  </a:cubicBezTo>
                  <a:cubicBezTo>
                    <a:pt x="2234" y="180"/>
                    <a:pt x="2230" y="241"/>
                    <a:pt x="2222" y="302"/>
                  </a:cubicBezTo>
                  <a:cubicBezTo>
                    <a:pt x="2251" y="302"/>
                    <a:pt x="2251" y="302"/>
                    <a:pt x="2251" y="302"/>
                  </a:cubicBezTo>
                  <a:cubicBezTo>
                    <a:pt x="2266" y="171"/>
                    <a:pt x="2291" y="126"/>
                    <a:pt x="2330" y="126"/>
                  </a:cubicBezTo>
                  <a:cubicBezTo>
                    <a:pt x="2335" y="126"/>
                    <a:pt x="2340" y="127"/>
                    <a:pt x="2344" y="128"/>
                  </a:cubicBezTo>
                  <a:cubicBezTo>
                    <a:pt x="2348" y="100"/>
                    <a:pt x="2348" y="100"/>
                    <a:pt x="2348" y="100"/>
                  </a:cubicBezTo>
                  <a:cubicBezTo>
                    <a:pt x="2344" y="98"/>
                    <a:pt x="2337" y="98"/>
                    <a:pt x="2329" y="98"/>
                  </a:cubicBezTo>
                  <a:cubicBezTo>
                    <a:pt x="2288" y="98"/>
                    <a:pt x="2270" y="134"/>
                    <a:pt x="2259" y="189"/>
                  </a:cubicBezTo>
                  <a:close/>
                  <a:moveTo>
                    <a:pt x="2528" y="278"/>
                  </a:moveTo>
                  <a:cubicBezTo>
                    <a:pt x="2557" y="278"/>
                    <a:pt x="2557" y="278"/>
                    <a:pt x="2557" y="278"/>
                  </a:cubicBezTo>
                  <a:cubicBezTo>
                    <a:pt x="2555" y="302"/>
                    <a:pt x="2555" y="302"/>
                    <a:pt x="2555" y="302"/>
                  </a:cubicBezTo>
                  <a:cubicBezTo>
                    <a:pt x="2496" y="302"/>
                    <a:pt x="2496" y="302"/>
                    <a:pt x="2496" y="302"/>
                  </a:cubicBezTo>
                  <a:cubicBezTo>
                    <a:pt x="2499" y="269"/>
                    <a:pt x="2504" y="227"/>
                    <a:pt x="2511" y="202"/>
                  </a:cubicBezTo>
                  <a:cubicBezTo>
                    <a:pt x="2510" y="201"/>
                    <a:pt x="2510" y="201"/>
                    <a:pt x="2510" y="201"/>
                  </a:cubicBezTo>
                  <a:cubicBezTo>
                    <a:pt x="2500" y="238"/>
                    <a:pt x="2478" y="306"/>
                    <a:pt x="2429" y="306"/>
                  </a:cubicBezTo>
                  <a:cubicBezTo>
                    <a:pt x="2396" y="306"/>
                    <a:pt x="2378" y="276"/>
                    <a:pt x="2378" y="233"/>
                  </a:cubicBezTo>
                  <a:cubicBezTo>
                    <a:pt x="2378" y="181"/>
                    <a:pt x="2397" y="142"/>
                    <a:pt x="2414" y="125"/>
                  </a:cubicBezTo>
                  <a:cubicBezTo>
                    <a:pt x="2437" y="103"/>
                    <a:pt x="2462" y="98"/>
                    <a:pt x="2488" y="98"/>
                  </a:cubicBezTo>
                  <a:cubicBezTo>
                    <a:pt x="2503" y="98"/>
                    <a:pt x="2517" y="101"/>
                    <a:pt x="2530" y="107"/>
                  </a:cubicBezTo>
                  <a:cubicBezTo>
                    <a:pt x="2543" y="107"/>
                    <a:pt x="2543" y="107"/>
                    <a:pt x="2543" y="107"/>
                  </a:cubicBezTo>
                  <a:cubicBezTo>
                    <a:pt x="2538" y="135"/>
                    <a:pt x="2531" y="222"/>
                    <a:pt x="2528" y="278"/>
                  </a:cubicBezTo>
                  <a:close/>
                  <a:moveTo>
                    <a:pt x="2511" y="127"/>
                  </a:moveTo>
                  <a:cubicBezTo>
                    <a:pt x="2503" y="124"/>
                    <a:pt x="2494" y="122"/>
                    <a:pt x="2483" y="122"/>
                  </a:cubicBezTo>
                  <a:cubicBezTo>
                    <a:pt x="2425" y="122"/>
                    <a:pt x="2409" y="180"/>
                    <a:pt x="2409" y="233"/>
                  </a:cubicBezTo>
                  <a:cubicBezTo>
                    <a:pt x="2409" y="262"/>
                    <a:pt x="2418" y="277"/>
                    <a:pt x="2433" y="277"/>
                  </a:cubicBezTo>
                  <a:cubicBezTo>
                    <a:pt x="2474" y="277"/>
                    <a:pt x="2505" y="187"/>
                    <a:pt x="2511" y="127"/>
                  </a:cubicBezTo>
                  <a:close/>
                  <a:moveTo>
                    <a:pt x="2763" y="278"/>
                  </a:moveTo>
                  <a:cubicBezTo>
                    <a:pt x="2793" y="278"/>
                    <a:pt x="2793" y="278"/>
                    <a:pt x="2793" y="278"/>
                  </a:cubicBezTo>
                  <a:cubicBezTo>
                    <a:pt x="2790" y="302"/>
                    <a:pt x="2790" y="302"/>
                    <a:pt x="2790" y="302"/>
                  </a:cubicBezTo>
                  <a:cubicBezTo>
                    <a:pt x="2732" y="302"/>
                    <a:pt x="2732" y="302"/>
                    <a:pt x="2732" y="302"/>
                  </a:cubicBezTo>
                  <a:cubicBezTo>
                    <a:pt x="2735" y="269"/>
                    <a:pt x="2740" y="227"/>
                    <a:pt x="2747" y="202"/>
                  </a:cubicBezTo>
                  <a:cubicBezTo>
                    <a:pt x="2746" y="201"/>
                    <a:pt x="2746" y="201"/>
                    <a:pt x="2746" y="201"/>
                  </a:cubicBezTo>
                  <a:cubicBezTo>
                    <a:pt x="2736" y="238"/>
                    <a:pt x="2714" y="306"/>
                    <a:pt x="2665" y="306"/>
                  </a:cubicBezTo>
                  <a:cubicBezTo>
                    <a:pt x="2632" y="306"/>
                    <a:pt x="2614" y="276"/>
                    <a:pt x="2614" y="233"/>
                  </a:cubicBezTo>
                  <a:cubicBezTo>
                    <a:pt x="2614" y="181"/>
                    <a:pt x="2633" y="142"/>
                    <a:pt x="2650" y="125"/>
                  </a:cubicBezTo>
                  <a:cubicBezTo>
                    <a:pt x="2672" y="103"/>
                    <a:pt x="2698" y="98"/>
                    <a:pt x="2723" y="98"/>
                  </a:cubicBezTo>
                  <a:cubicBezTo>
                    <a:pt x="2739" y="98"/>
                    <a:pt x="2752" y="101"/>
                    <a:pt x="2766" y="107"/>
                  </a:cubicBezTo>
                  <a:cubicBezTo>
                    <a:pt x="2779" y="107"/>
                    <a:pt x="2779" y="107"/>
                    <a:pt x="2779" y="107"/>
                  </a:cubicBezTo>
                  <a:cubicBezTo>
                    <a:pt x="2773" y="135"/>
                    <a:pt x="2767" y="222"/>
                    <a:pt x="2763" y="278"/>
                  </a:cubicBezTo>
                  <a:close/>
                  <a:moveTo>
                    <a:pt x="2746" y="127"/>
                  </a:moveTo>
                  <a:cubicBezTo>
                    <a:pt x="2739" y="124"/>
                    <a:pt x="2730" y="122"/>
                    <a:pt x="2718" y="122"/>
                  </a:cubicBezTo>
                  <a:cubicBezTo>
                    <a:pt x="2661" y="122"/>
                    <a:pt x="2645" y="180"/>
                    <a:pt x="2645" y="233"/>
                  </a:cubicBezTo>
                  <a:cubicBezTo>
                    <a:pt x="2645" y="262"/>
                    <a:pt x="2653" y="277"/>
                    <a:pt x="2668" y="277"/>
                  </a:cubicBezTo>
                  <a:cubicBezTo>
                    <a:pt x="2709" y="277"/>
                    <a:pt x="2740" y="187"/>
                    <a:pt x="2746" y="127"/>
                  </a:cubicBezTo>
                  <a:close/>
                  <a:moveTo>
                    <a:pt x="2915" y="3"/>
                  </a:moveTo>
                  <a:cubicBezTo>
                    <a:pt x="2849" y="3"/>
                    <a:pt x="2849" y="3"/>
                    <a:pt x="2849" y="3"/>
                  </a:cubicBezTo>
                  <a:cubicBezTo>
                    <a:pt x="2846" y="28"/>
                    <a:pt x="2846" y="28"/>
                    <a:pt x="2846" y="28"/>
                  </a:cubicBezTo>
                  <a:cubicBezTo>
                    <a:pt x="2882" y="28"/>
                    <a:pt x="2882" y="28"/>
                    <a:pt x="2882" y="28"/>
                  </a:cubicBezTo>
                  <a:cubicBezTo>
                    <a:pt x="2858" y="302"/>
                    <a:pt x="2858" y="302"/>
                    <a:pt x="2858" y="302"/>
                  </a:cubicBezTo>
                  <a:cubicBezTo>
                    <a:pt x="2918" y="302"/>
                    <a:pt x="2918" y="302"/>
                    <a:pt x="2918" y="302"/>
                  </a:cubicBezTo>
                  <a:cubicBezTo>
                    <a:pt x="2920" y="278"/>
                    <a:pt x="2920" y="278"/>
                    <a:pt x="2920" y="278"/>
                  </a:cubicBezTo>
                  <a:cubicBezTo>
                    <a:pt x="2891" y="278"/>
                    <a:pt x="2891" y="278"/>
                    <a:pt x="2891" y="278"/>
                  </a:cubicBezTo>
                  <a:lnTo>
                    <a:pt x="2915" y="3"/>
                  </a:lnTo>
                  <a:close/>
                  <a:moveTo>
                    <a:pt x="3345" y="149"/>
                  </a:moveTo>
                  <a:cubicBezTo>
                    <a:pt x="3345" y="245"/>
                    <a:pt x="3291" y="308"/>
                    <a:pt x="3213" y="308"/>
                  </a:cubicBezTo>
                  <a:cubicBezTo>
                    <a:pt x="3134" y="308"/>
                    <a:pt x="3104" y="249"/>
                    <a:pt x="3104" y="184"/>
                  </a:cubicBezTo>
                  <a:cubicBezTo>
                    <a:pt x="3104" y="87"/>
                    <a:pt x="3159" y="24"/>
                    <a:pt x="3236" y="24"/>
                  </a:cubicBezTo>
                  <a:cubicBezTo>
                    <a:pt x="3315" y="24"/>
                    <a:pt x="3345" y="83"/>
                    <a:pt x="3345" y="149"/>
                  </a:cubicBezTo>
                  <a:close/>
                  <a:moveTo>
                    <a:pt x="3312" y="148"/>
                  </a:moveTo>
                  <a:cubicBezTo>
                    <a:pt x="3312" y="78"/>
                    <a:pt x="3277" y="51"/>
                    <a:pt x="3233" y="51"/>
                  </a:cubicBezTo>
                  <a:cubicBezTo>
                    <a:pt x="3177" y="51"/>
                    <a:pt x="3138" y="98"/>
                    <a:pt x="3138" y="184"/>
                  </a:cubicBezTo>
                  <a:cubicBezTo>
                    <a:pt x="3138" y="254"/>
                    <a:pt x="3173" y="281"/>
                    <a:pt x="3216" y="281"/>
                  </a:cubicBezTo>
                  <a:cubicBezTo>
                    <a:pt x="3273" y="281"/>
                    <a:pt x="3312" y="234"/>
                    <a:pt x="3312" y="148"/>
                  </a:cubicBezTo>
                  <a:close/>
                  <a:moveTo>
                    <a:pt x="3451" y="189"/>
                  </a:moveTo>
                  <a:cubicBezTo>
                    <a:pt x="3451" y="188"/>
                    <a:pt x="3451" y="188"/>
                    <a:pt x="3451" y="188"/>
                  </a:cubicBezTo>
                  <a:cubicBezTo>
                    <a:pt x="3456" y="149"/>
                    <a:pt x="3458" y="119"/>
                    <a:pt x="3460" y="101"/>
                  </a:cubicBezTo>
                  <a:cubicBezTo>
                    <a:pt x="3402" y="101"/>
                    <a:pt x="3402" y="101"/>
                    <a:pt x="3402" y="101"/>
                  </a:cubicBezTo>
                  <a:cubicBezTo>
                    <a:pt x="3399" y="126"/>
                    <a:pt x="3399" y="126"/>
                    <a:pt x="3399" y="126"/>
                  </a:cubicBezTo>
                  <a:cubicBezTo>
                    <a:pt x="3430" y="126"/>
                    <a:pt x="3430" y="126"/>
                    <a:pt x="3430" y="126"/>
                  </a:cubicBezTo>
                  <a:cubicBezTo>
                    <a:pt x="3426" y="180"/>
                    <a:pt x="3423" y="241"/>
                    <a:pt x="3414" y="302"/>
                  </a:cubicBezTo>
                  <a:cubicBezTo>
                    <a:pt x="3444" y="302"/>
                    <a:pt x="3444" y="302"/>
                    <a:pt x="3444" y="302"/>
                  </a:cubicBezTo>
                  <a:cubicBezTo>
                    <a:pt x="3458" y="171"/>
                    <a:pt x="3484" y="126"/>
                    <a:pt x="3523" y="126"/>
                  </a:cubicBezTo>
                  <a:cubicBezTo>
                    <a:pt x="3528" y="126"/>
                    <a:pt x="3532" y="127"/>
                    <a:pt x="3536" y="128"/>
                  </a:cubicBezTo>
                  <a:cubicBezTo>
                    <a:pt x="3541" y="100"/>
                    <a:pt x="3541" y="100"/>
                    <a:pt x="3541" y="100"/>
                  </a:cubicBezTo>
                  <a:cubicBezTo>
                    <a:pt x="3536" y="98"/>
                    <a:pt x="3529" y="98"/>
                    <a:pt x="3522" y="98"/>
                  </a:cubicBezTo>
                  <a:cubicBezTo>
                    <a:pt x="3480" y="98"/>
                    <a:pt x="3463" y="134"/>
                    <a:pt x="3451" y="189"/>
                  </a:cubicBezTo>
                  <a:close/>
                  <a:moveTo>
                    <a:pt x="3724" y="106"/>
                  </a:moveTo>
                  <a:cubicBezTo>
                    <a:pt x="3738" y="106"/>
                    <a:pt x="3738" y="106"/>
                    <a:pt x="3738" y="106"/>
                  </a:cubicBezTo>
                  <a:cubicBezTo>
                    <a:pt x="3731" y="155"/>
                    <a:pt x="3730" y="213"/>
                    <a:pt x="3721" y="292"/>
                  </a:cubicBezTo>
                  <a:cubicBezTo>
                    <a:pt x="3713" y="369"/>
                    <a:pt x="3688" y="400"/>
                    <a:pt x="3625" y="400"/>
                  </a:cubicBezTo>
                  <a:cubicBezTo>
                    <a:pt x="3607" y="400"/>
                    <a:pt x="3579" y="394"/>
                    <a:pt x="3564" y="385"/>
                  </a:cubicBezTo>
                  <a:cubicBezTo>
                    <a:pt x="3565" y="357"/>
                    <a:pt x="3565" y="357"/>
                    <a:pt x="3565" y="357"/>
                  </a:cubicBezTo>
                  <a:cubicBezTo>
                    <a:pt x="3577" y="366"/>
                    <a:pt x="3595" y="375"/>
                    <a:pt x="3621" y="375"/>
                  </a:cubicBezTo>
                  <a:cubicBezTo>
                    <a:pt x="3641" y="375"/>
                    <a:pt x="3658" y="371"/>
                    <a:pt x="3669" y="359"/>
                  </a:cubicBezTo>
                  <a:cubicBezTo>
                    <a:pt x="3699" y="329"/>
                    <a:pt x="3689" y="275"/>
                    <a:pt x="3705" y="202"/>
                  </a:cubicBezTo>
                  <a:cubicBezTo>
                    <a:pt x="3704" y="201"/>
                    <a:pt x="3704" y="201"/>
                    <a:pt x="3704" y="201"/>
                  </a:cubicBezTo>
                  <a:cubicBezTo>
                    <a:pt x="3692" y="233"/>
                    <a:pt x="3666" y="300"/>
                    <a:pt x="3617" y="300"/>
                  </a:cubicBezTo>
                  <a:cubicBezTo>
                    <a:pt x="3580" y="300"/>
                    <a:pt x="3569" y="266"/>
                    <a:pt x="3569" y="231"/>
                  </a:cubicBezTo>
                  <a:cubicBezTo>
                    <a:pt x="3569" y="155"/>
                    <a:pt x="3609" y="98"/>
                    <a:pt x="3675" y="98"/>
                  </a:cubicBezTo>
                  <a:cubicBezTo>
                    <a:pt x="3693" y="98"/>
                    <a:pt x="3710" y="102"/>
                    <a:pt x="3724" y="106"/>
                  </a:cubicBezTo>
                  <a:close/>
                  <a:moveTo>
                    <a:pt x="3706" y="128"/>
                  </a:moveTo>
                  <a:cubicBezTo>
                    <a:pt x="3699" y="126"/>
                    <a:pt x="3689" y="122"/>
                    <a:pt x="3673" y="122"/>
                  </a:cubicBezTo>
                  <a:cubicBezTo>
                    <a:pt x="3616" y="122"/>
                    <a:pt x="3600" y="180"/>
                    <a:pt x="3600" y="231"/>
                  </a:cubicBezTo>
                  <a:cubicBezTo>
                    <a:pt x="3600" y="261"/>
                    <a:pt x="3608" y="275"/>
                    <a:pt x="3623" y="275"/>
                  </a:cubicBezTo>
                  <a:cubicBezTo>
                    <a:pt x="3656" y="275"/>
                    <a:pt x="3693" y="207"/>
                    <a:pt x="3706" y="128"/>
                  </a:cubicBezTo>
                  <a:close/>
                  <a:moveTo>
                    <a:pt x="3948" y="278"/>
                  </a:moveTo>
                  <a:cubicBezTo>
                    <a:pt x="3978" y="278"/>
                    <a:pt x="3978" y="278"/>
                    <a:pt x="3978" y="278"/>
                  </a:cubicBezTo>
                  <a:cubicBezTo>
                    <a:pt x="3976" y="302"/>
                    <a:pt x="3976" y="302"/>
                    <a:pt x="3976" y="302"/>
                  </a:cubicBezTo>
                  <a:cubicBezTo>
                    <a:pt x="3917" y="302"/>
                    <a:pt x="3917" y="302"/>
                    <a:pt x="3917" y="302"/>
                  </a:cubicBezTo>
                  <a:cubicBezTo>
                    <a:pt x="3920" y="269"/>
                    <a:pt x="3925" y="227"/>
                    <a:pt x="3932" y="202"/>
                  </a:cubicBezTo>
                  <a:cubicBezTo>
                    <a:pt x="3931" y="201"/>
                    <a:pt x="3931" y="201"/>
                    <a:pt x="3931" y="201"/>
                  </a:cubicBezTo>
                  <a:cubicBezTo>
                    <a:pt x="3921" y="238"/>
                    <a:pt x="3899" y="306"/>
                    <a:pt x="3850" y="306"/>
                  </a:cubicBezTo>
                  <a:cubicBezTo>
                    <a:pt x="3817" y="306"/>
                    <a:pt x="3799" y="276"/>
                    <a:pt x="3799" y="233"/>
                  </a:cubicBezTo>
                  <a:cubicBezTo>
                    <a:pt x="3799" y="181"/>
                    <a:pt x="3818" y="142"/>
                    <a:pt x="3835" y="125"/>
                  </a:cubicBezTo>
                  <a:cubicBezTo>
                    <a:pt x="3857" y="103"/>
                    <a:pt x="3883" y="98"/>
                    <a:pt x="3908" y="98"/>
                  </a:cubicBezTo>
                  <a:cubicBezTo>
                    <a:pt x="3924" y="98"/>
                    <a:pt x="3937" y="101"/>
                    <a:pt x="3951" y="107"/>
                  </a:cubicBezTo>
                  <a:cubicBezTo>
                    <a:pt x="3964" y="107"/>
                    <a:pt x="3964" y="107"/>
                    <a:pt x="3964" y="107"/>
                  </a:cubicBezTo>
                  <a:cubicBezTo>
                    <a:pt x="3958" y="135"/>
                    <a:pt x="3952" y="222"/>
                    <a:pt x="3948" y="278"/>
                  </a:cubicBezTo>
                  <a:close/>
                  <a:moveTo>
                    <a:pt x="3932" y="127"/>
                  </a:moveTo>
                  <a:cubicBezTo>
                    <a:pt x="3924" y="124"/>
                    <a:pt x="3915" y="122"/>
                    <a:pt x="3904" y="122"/>
                  </a:cubicBezTo>
                  <a:cubicBezTo>
                    <a:pt x="3846" y="122"/>
                    <a:pt x="3830" y="180"/>
                    <a:pt x="3830" y="233"/>
                  </a:cubicBezTo>
                  <a:cubicBezTo>
                    <a:pt x="3830" y="262"/>
                    <a:pt x="3838" y="277"/>
                    <a:pt x="3853" y="277"/>
                  </a:cubicBezTo>
                  <a:cubicBezTo>
                    <a:pt x="3895" y="277"/>
                    <a:pt x="3925" y="187"/>
                    <a:pt x="3932" y="127"/>
                  </a:cubicBezTo>
                  <a:close/>
                  <a:moveTo>
                    <a:pt x="4184" y="278"/>
                  </a:moveTo>
                  <a:cubicBezTo>
                    <a:pt x="4213" y="278"/>
                    <a:pt x="4213" y="278"/>
                    <a:pt x="4213" y="278"/>
                  </a:cubicBezTo>
                  <a:cubicBezTo>
                    <a:pt x="4211" y="302"/>
                    <a:pt x="4211" y="302"/>
                    <a:pt x="4211" y="302"/>
                  </a:cubicBezTo>
                  <a:cubicBezTo>
                    <a:pt x="4153" y="302"/>
                    <a:pt x="4153" y="302"/>
                    <a:pt x="4153" y="302"/>
                  </a:cubicBezTo>
                  <a:cubicBezTo>
                    <a:pt x="4156" y="269"/>
                    <a:pt x="4161" y="227"/>
                    <a:pt x="4168" y="202"/>
                  </a:cubicBezTo>
                  <a:cubicBezTo>
                    <a:pt x="4167" y="201"/>
                    <a:pt x="4167" y="201"/>
                    <a:pt x="4167" y="201"/>
                  </a:cubicBezTo>
                  <a:cubicBezTo>
                    <a:pt x="4157" y="238"/>
                    <a:pt x="4135" y="306"/>
                    <a:pt x="4086" y="306"/>
                  </a:cubicBezTo>
                  <a:cubicBezTo>
                    <a:pt x="4052" y="306"/>
                    <a:pt x="4035" y="276"/>
                    <a:pt x="4035" y="233"/>
                  </a:cubicBezTo>
                  <a:cubicBezTo>
                    <a:pt x="4035" y="181"/>
                    <a:pt x="4054" y="142"/>
                    <a:pt x="4070" y="125"/>
                  </a:cubicBezTo>
                  <a:cubicBezTo>
                    <a:pt x="4093" y="103"/>
                    <a:pt x="4119" y="98"/>
                    <a:pt x="4144" y="98"/>
                  </a:cubicBezTo>
                  <a:cubicBezTo>
                    <a:pt x="4160" y="98"/>
                    <a:pt x="4173" y="101"/>
                    <a:pt x="4187" y="107"/>
                  </a:cubicBezTo>
                  <a:cubicBezTo>
                    <a:pt x="4200" y="107"/>
                    <a:pt x="4200" y="107"/>
                    <a:pt x="4200" y="107"/>
                  </a:cubicBezTo>
                  <a:cubicBezTo>
                    <a:pt x="4194" y="135"/>
                    <a:pt x="4187" y="222"/>
                    <a:pt x="4184" y="278"/>
                  </a:cubicBezTo>
                  <a:close/>
                  <a:moveTo>
                    <a:pt x="4167" y="127"/>
                  </a:moveTo>
                  <a:cubicBezTo>
                    <a:pt x="4159" y="124"/>
                    <a:pt x="4151" y="122"/>
                    <a:pt x="4139" y="122"/>
                  </a:cubicBezTo>
                  <a:cubicBezTo>
                    <a:pt x="4082" y="122"/>
                    <a:pt x="4066" y="180"/>
                    <a:pt x="4066" y="233"/>
                  </a:cubicBezTo>
                  <a:cubicBezTo>
                    <a:pt x="4066" y="262"/>
                    <a:pt x="4074" y="277"/>
                    <a:pt x="4089" y="277"/>
                  </a:cubicBezTo>
                  <a:cubicBezTo>
                    <a:pt x="4130" y="277"/>
                    <a:pt x="4161" y="187"/>
                    <a:pt x="4167" y="127"/>
                  </a:cubicBezTo>
                  <a:close/>
                  <a:moveTo>
                    <a:pt x="4441" y="149"/>
                  </a:moveTo>
                  <a:cubicBezTo>
                    <a:pt x="4441" y="114"/>
                    <a:pt x="4429" y="98"/>
                    <a:pt x="4403" y="98"/>
                  </a:cubicBezTo>
                  <a:cubicBezTo>
                    <a:pt x="4364" y="98"/>
                    <a:pt x="4327" y="148"/>
                    <a:pt x="4313" y="200"/>
                  </a:cubicBezTo>
                  <a:cubicBezTo>
                    <a:pt x="4313" y="199"/>
                    <a:pt x="4313" y="199"/>
                    <a:pt x="4313" y="199"/>
                  </a:cubicBezTo>
                  <a:cubicBezTo>
                    <a:pt x="4320" y="157"/>
                    <a:pt x="4322" y="133"/>
                    <a:pt x="4327" y="101"/>
                  </a:cubicBezTo>
                  <a:cubicBezTo>
                    <a:pt x="4266" y="101"/>
                    <a:pt x="4266" y="101"/>
                    <a:pt x="4266" y="101"/>
                  </a:cubicBezTo>
                  <a:cubicBezTo>
                    <a:pt x="4264" y="126"/>
                    <a:pt x="4264" y="126"/>
                    <a:pt x="4264" y="126"/>
                  </a:cubicBezTo>
                  <a:cubicBezTo>
                    <a:pt x="4295" y="126"/>
                    <a:pt x="4295" y="126"/>
                    <a:pt x="4295" y="126"/>
                  </a:cubicBezTo>
                  <a:cubicBezTo>
                    <a:pt x="4290" y="181"/>
                    <a:pt x="4285" y="240"/>
                    <a:pt x="4276" y="302"/>
                  </a:cubicBezTo>
                  <a:cubicBezTo>
                    <a:pt x="4306" y="302"/>
                    <a:pt x="4306" y="302"/>
                    <a:pt x="4306" y="302"/>
                  </a:cubicBezTo>
                  <a:cubicBezTo>
                    <a:pt x="4314" y="252"/>
                    <a:pt x="4314" y="252"/>
                    <a:pt x="4314" y="252"/>
                  </a:cubicBezTo>
                  <a:cubicBezTo>
                    <a:pt x="4319" y="223"/>
                    <a:pt x="4351" y="126"/>
                    <a:pt x="4395" y="126"/>
                  </a:cubicBezTo>
                  <a:cubicBezTo>
                    <a:pt x="4407" y="126"/>
                    <a:pt x="4412" y="132"/>
                    <a:pt x="4412" y="154"/>
                  </a:cubicBezTo>
                  <a:cubicBezTo>
                    <a:pt x="4412" y="179"/>
                    <a:pt x="4403" y="238"/>
                    <a:pt x="4395" y="302"/>
                  </a:cubicBezTo>
                  <a:cubicBezTo>
                    <a:pt x="4455" y="302"/>
                    <a:pt x="4455" y="302"/>
                    <a:pt x="4455" y="302"/>
                  </a:cubicBezTo>
                  <a:cubicBezTo>
                    <a:pt x="4458" y="278"/>
                    <a:pt x="4458" y="278"/>
                    <a:pt x="4458" y="278"/>
                  </a:cubicBezTo>
                  <a:cubicBezTo>
                    <a:pt x="4428" y="278"/>
                    <a:pt x="4428" y="278"/>
                    <a:pt x="4428" y="278"/>
                  </a:cubicBezTo>
                  <a:cubicBezTo>
                    <a:pt x="4434" y="233"/>
                    <a:pt x="4441" y="181"/>
                    <a:pt x="4441" y="149"/>
                  </a:cubicBezTo>
                  <a:close/>
                  <a:moveTo>
                    <a:pt x="4801" y="187"/>
                  </a:moveTo>
                  <a:cubicBezTo>
                    <a:pt x="4801" y="253"/>
                    <a:pt x="4769" y="306"/>
                    <a:pt x="4708" y="306"/>
                  </a:cubicBezTo>
                  <a:cubicBezTo>
                    <a:pt x="4652" y="306"/>
                    <a:pt x="4633" y="259"/>
                    <a:pt x="4633" y="217"/>
                  </a:cubicBezTo>
                  <a:cubicBezTo>
                    <a:pt x="4633" y="152"/>
                    <a:pt x="4666" y="98"/>
                    <a:pt x="4726" y="98"/>
                  </a:cubicBezTo>
                  <a:cubicBezTo>
                    <a:pt x="4783" y="98"/>
                    <a:pt x="4801" y="145"/>
                    <a:pt x="4801" y="187"/>
                  </a:cubicBezTo>
                  <a:close/>
                  <a:moveTo>
                    <a:pt x="4770" y="186"/>
                  </a:moveTo>
                  <a:cubicBezTo>
                    <a:pt x="4770" y="143"/>
                    <a:pt x="4750" y="124"/>
                    <a:pt x="4724" y="124"/>
                  </a:cubicBezTo>
                  <a:cubicBezTo>
                    <a:pt x="4696" y="124"/>
                    <a:pt x="4664" y="145"/>
                    <a:pt x="4664" y="218"/>
                  </a:cubicBezTo>
                  <a:cubicBezTo>
                    <a:pt x="4664" y="260"/>
                    <a:pt x="4685" y="280"/>
                    <a:pt x="4711" y="280"/>
                  </a:cubicBezTo>
                  <a:cubicBezTo>
                    <a:pt x="4739" y="280"/>
                    <a:pt x="4770" y="258"/>
                    <a:pt x="4770" y="186"/>
                  </a:cubicBezTo>
                  <a:close/>
                  <a:moveTo>
                    <a:pt x="5030" y="172"/>
                  </a:moveTo>
                  <a:cubicBezTo>
                    <a:pt x="5030" y="212"/>
                    <a:pt x="5011" y="306"/>
                    <a:pt x="4925" y="306"/>
                  </a:cubicBezTo>
                  <a:cubicBezTo>
                    <a:pt x="4907" y="306"/>
                    <a:pt x="4896" y="303"/>
                    <a:pt x="4890" y="302"/>
                  </a:cubicBezTo>
                  <a:cubicBezTo>
                    <a:pt x="4884" y="375"/>
                    <a:pt x="4884" y="375"/>
                    <a:pt x="4884" y="375"/>
                  </a:cubicBezTo>
                  <a:cubicBezTo>
                    <a:pt x="4915" y="375"/>
                    <a:pt x="4915" y="375"/>
                    <a:pt x="4915" y="375"/>
                  </a:cubicBezTo>
                  <a:cubicBezTo>
                    <a:pt x="4913" y="400"/>
                    <a:pt x="4913" y="400"/>
                    <a:pt x="4913" y="400"/>
                  </a:cubicBezTo>
                  <a:cubicBezTo>
                    <a:pt x="4827" y="400"/>
                    <a:pt x="4827" y="400"/>
                    <a:pt x="4827" y="400"/>
                  </a:cubicBezTo>
                  <a:cubicBezTo>
                    <a:pt x="4830" y="375"/>
                    <a:pt x="4830" y="375"/>
                    <a:pt x="4830" y="375"/>
                  </a:cubicBezTo>
                  <a:cubicBezTo>
                    <a:pt x="4854" y="375"/>
                    <a:pt x="4854" y="375"/>
                    <a:pt x="4854" y="375"/>
                  </a:cubicBezTo>
                  <a:cubicBezTo>
                    <a:pt x="4876" y="126"/>
                    <a:pt x="4876" y="126"/>
                    <a:pt x="4876" y="126"/>
                  </a:cubicBezTo>
                  <a:cubicBezTo>
                    <a:pt x="4845" y="126"/>
                    <a:pt x="4845" y="126"/>
                    <a:pt x="4845" y="126"/>
                  </a:cubicBezTo>
                  <a:cubicBezTo>
                    <a:pt x="4848" y="101"/>
                    <a:pt x="4848" y="101"/>
                    <a:pt x="4848" y="101"/>
                  </a:cubicBezTo>
                  <a:cubicBezTo>
                    <a:pt x="4909" y="101"/>
                    <a:pt x="4909" y="101"/>
                    <a:pt x="4909" y="101"/>
                  </a:cubicBezTo>
                  <a:cubicBezTo>
                    <a:pt x="4906" y="134"/>
                    <a:pt x="4900" y="166"/>
                    <a:pt x="4897" y="194"/>
                  </a:cubicBezTo>
                  <a:cubicBezTo>
                    <a:pt x="4898" y="195"/>
                    <a:pt x="4898" y="195"/>
                    <a:pt x="4898" y="195"/>
                  </a:cubicBezTo>
                  <a:cubicBezTo>
                    <a:pt x="4914" y="133"/>
                    <a:pt x="4943" y="98"/>
                    <a:pt x="4982" y="98"/>
                  </a:cubicBezTo>
                  <a:cubicBezTo>
                    <a:pt x="5019" y="98"/>
                    <a:pt x="5030" y="133"/>
                    <a:pt x="5030" y="172"/>
                  </a:cubicBezTo>
                  <a:close/>
                  <a:moveTo>
                    <a:pt x="4999" y="171"/>
                  </a:moveTo>
                  <a:cubicBezTo>
                    <a:pt x="4999" y="143"/>
                    <a:pt x="4992" y="126"/>
                    <a:pt x="4977" y="126"/>
                  </a:cubicBezTo>
                  <a:cubicBezTo>
                    <a:pt x="4941" y="126"/>
                    <a:pt x="4900" y="195"/>
                    <a:pt x="4893" y="276"/>
                  </a:cubicBezTo>
                  <a:cubicBezTo>
                    <a:pt x="4898" y="278"/>
                    <a:pt x="4911" y="282"/>
                    <a:pt x="4926" y="282"/>
                  </a:cubicBezTo>
                  <a:cubicBezTo>
                    <a:pt x="4974" y="282"/>
                    <a:pt x="4999" y="227"/>
                    <a:pt x="4999" y="171"/>
                  </a:cubicBezTo>
                  <a:close/>
                  <a:moveTo>
                    <a:pt x="5202" y="126"/>
                  </a:moveTo>
                  <a:cubicBezTo>
                    <a:pt x="5233" y="126"/>
                    <a:pt x="5233" y="126"/>
                    <a:pt x="5233" y="126"/>
                  </a:cubicBezTo>
                  <a:cubicBezTo>
                    <a:pt x="5226" y="229"/>
                    <a:pt x="5195" y="280"/>
                    <a:pt x="5163" y="280"/>
                  </a:cubicBezTo>
                  <a:cubicBezTo>
                    <a:pt x="5146" y="280"/>
                    <a:pt x="5139" y="265"/>
                    <a:pt x="5139" y="204"/>
                  </a:cubicBezTo>
                  <a:cubicBezTo>
                    <a:pt x="5139" y="178"/>
                    <a:pt x="5142" y="132"/>
                    <a:pt x="5144" y="101"/>
                  </a:cubicBezTo>
                  <a:cubicBezTo>
                    <a:pt x="5082" y="101"/>
                    <a:pt x="5082" y="101"/>
                    <a:pt x="5082" y="101"/>
                  </a:cubicBezTo>
                  <a:cubicBezTo>
                    <a:pt x="5079" y="126"/>
                    <a:pt x="5079" y="126"/>
                    <a:pt x="5079" y="126"/>
                  </a:cubicBezTo>
                  <a:cubicBezTo>
                    <a:pt x="5110" y="126"/>
                    <a:pt x="5110" y="126"/>
                    <a:pt x="5110" y="126"/>
                  </a:cubicBezTo>
                  <a:cubicBezTo>
                    <a:pt x="5109" y="157"/>
                    <a:pt x="5108" y="182"/>
                    <a:pt x="5108" y="204"/>
                  </a:cubicBezTo>
                  <a:cubicBezTo>
                    <a:pt x="5107" y="278"/>
                    <a:pt x="5121" y="306"/>
                    <a:pt x="5157" y="306"/>
                  </a:cubicBezTo>
                  <a:cubicBezTo>
                    <a:pt x="5228" y="306"/>
                    <a:pt x="5256" y="214"/>
                    <a:pt x="5264" y="101"/>
                  </a:cubicBezTo>
                  <a:cubicBezTo>
                    <a:pt x="5205" y="101"/>
                    <a:pt x="5205" y="101"/>
                    <a:pt x="5205" y="101"/>
                  </a:cubicBezTo>
                  <a:lnTo>
                    <a:pt x="5202" y="126"/>
                  </a:lnTo>
                  <a:close/>
                  <a:moveTo>
                    <a:pt x="5463" y="278"/>
                  </a:moveTo>
                  <a:cubicBezTo>
                    <a:pt x="5493" y="278"/>
                    <a:pt x="5493" y="278"/>
                    <a:pt x="5493" y="278"/>
                  </a:cubicBezTo>
                  <a:cubicBezTo>
                    <a:pt x="5490" y="302"/>
                    <a:pt x="5490" y="302"/>
                    <a:pt x="5490" y="302"/>
                  </a:cubicBezTo>
                  <a:cubicBezTo>
                    <a:pt x="5432" y="302"/>
                    <a:pt x="5432" y="302"/>
                    <a:pt x="5432" y="302"/>
                  </a:cubicBezTo>
                  <a:cubicBezTo>
                    <a:pt x="5435" y="269"/>
                    <a:pt x="5440" y="227"/>
                    <a:pt x="5447" y="202"/>
                  </a:cubicBezTo>
                  <a:cubicBezTo>
                    <a:pt x="5446" y="201"/>
                    <a:pt x="5446" y="201"/>
                    <a:pt x="5446" y="201"/>
                  </a:cubicBezTo>
                  <a:cubicBezTo>
                    <a:pt x="5436" y="238"/>
                    <a:pt x="5414" y="306"/>
                    <a:pt x="5365" y="306"/>
                  </a:cubicBezTo>
                  <a:cubicBezTo>
                    <a:pt x="5332" y="306"/>
                    <a:pt x="5314" y="276"/>
                    <a:pt x="5314" y="233"/>
                  </a:cubicBezTo>
                  <a:cubicBezTo>
                    <a:pt x="5314" y="181"/>
                    <a:pt x="5333" y="142"/>
                    <a:pt x="5350" y="125"/>
                  </a:cubicBezTo>
                  <a:cubicBezTo>
                    <a:pt x="5372" y="103"/>
                    <a:pt x="5398" y="98"/>
                    <a:pt x="5423" y="98"/>
                  </a:cubicBezTo>
                  <a:cubicBezTo>
                    <a:pt x="5439" y="98"/>
                    <a:pt x="5452" y="101"/>
                    <a:pt x="5466" y="107"/>
                  </a:cubicBezTo>
                  <a:cubicBezTo>
                    <a:pt x="5479" y="107"/>
                    <a:pt x="5479" y="107"/>
                    <a:pt x="5479" y="107"/>
                  </a:cubicBezTo>
                  <a:cubicBezTo>
                    <a:pt x="5473" y="135"/>
                    <a:pt x="5467" y="222"/>
                    <a:pt x="5463" y="278"/>
                  </a:cubicBezTo>
                  <a:close/>
                  <a:moveTo>
                    <a:pt x="5446" y="127"/>
                  </a:moveTo>
                  <a:cubicBezTo>
                    <a:pt x="5439" y="124"/>
                    <a:pt x="5430" y="122"/>
                    <a:pt x="5418" y="122"/>
                  </a:cubicBezTo>
                  <a:cubicBezTo>
                    <a:pt x="5361" y="122"/>
                    <a:pt x="5345" y="180"/>
                    <a:pt x="5345" y="233"/>
                  </a:cubicBezTo>
                  <a:cubicBezTo>
                    <a:pt x="5345" y="262"/>
                    <a:pt x="5353" y="277"/>
                    <a:pt x="5368" y="277"/>
                  </a:cubicBezTo>
                  <a:cubicBezTo>
                    <a:pt x="5409" y="277"/>
                    <a:pt x="5440" y="187"/>
                    <a:pt x="5446" y="127"/>
                  </a:cubicBezTo>
                  <a:close/>
                  <a:moveTo>
                    <a:pt x="5721" y="149"/>
                  </a:moveTo>
                  <a:cubicBezTo>
                    <a:pt x="5721" y="114"/>
                    <a:pt x="5708" y="98"/>
                    <a:pt x="5682" y="98"/>
                  </a:cubicBezTo>
                  <a:cubicBezTo>
                    <a:pt x="5644" y="98"/>
                    <a:pt x="5606" y="148"/>
                    <a:pt x="5593" y="200"/>
                  </a:cubicBezTo>
                  <a:cubicBezTo>
                    <a:pt x="5592" y="199"/>
                    <a:pt x="5592" y="199"/>
                    <a:pt x="5592" y="199"/>
                  </a:cubicBezTo>
                  <a:cubicBezTo>
                    <a:pt x="5599" y="157"/>
                    <a:pt x="5601" y="133"/>
                    <a:pt x="5607" y="101"/>
                  </a:cubicBezTo>
                  <a:cubicBezTo>
                    <a:pt x="5546" y="101"/>
                    <a:pt x="5546" y="101"/>
                    <a:pt x="5546" y="101"/>
                  </a:cubicBezTo>
                  <a:cubicBezTo>
                    <a:pt x="5543" y="126"/>
                    <a:pt x="5543" y="126"/>
                    <a:pt x="5543" y="126"/>
                  </a:cubicBezTo>
                  <a:cubicBezTo>
                    <a:pt x="5574" y="126"/>
                    <a:pt x="5574" y="126"/>
                    <a:pt x="5574" y="126"/>
                  </a:cubicBezTo>
                  <a:cubicBezTo>
                    <a:pt x="5569" y="181"/>
                    <a:pt x="5564" y="240"/>
                    <a:pt x="5556" y="302"/>
                  </a:cubicBezTo>
                  <a:cubicBezTo>
                    <a:pt x="5585" y="302"/>
                    <a:pt x="5585" y="302"/>
                    <a:pt x="5585" y="302"/>
                  </a:cubicBezTo>
                  <a:cubicBezTo>
                    <a:pt x="5593" y="252"/>
                    <a:pt x="5593" y="252"/>
                    <a:pt x="5593" y="252"/>
                  </a:cubicBezTo>
                  <a:cubicBezTo>
                    <a:pt x="5598" y="223"/>
                    <a:pt x="5630" y="126"/>
                    <a:pt x="5674" y="126"/>
                  </a:cubicBezTo>
                  <a:cubicBezTo>
                    <a:pt x="5686" y="126"/>
                    <a:pt x="5691" y="132"/>
                    <a:pt x="5691" y="154"/>
                  </a:cubicBezTo>
                  <a:cubicBezTo>
                    <a:pt x="5691" y="179"/>
                    <a:pt x="5682" y="238"/>
                    <a:pt x="5675" y="302"/>
                  </a:cubicBezTo>
                  <a:cubicBezTo>
                    <a:pt x="5735" y="302"/>
                    <a:pt x="5735" y="302"/>
                    <a:pt x="5735" y="302"/>
                  </a:cubicBezTo>
                  <a:cubicBezTo>
                    <a:pt x="5737" y="278"/>
                    <a:pt x="5737" y="278"/>
                    <a:pt x="5737" y="278"/>
                  </a:cubicBezTo>
                  <a:cubicBezTo>
                    <a:pt x="5707" y="278"/>
                    <a:pt x="5707" y="278"/>
                    <a:pt x="5707" y="278"/>
                  </a:cubicBezTo>
                  <a:cubicBezTo>
                    <a:pt x="5713" y="233"/>
                    <a:pt x="5721" y="181"/>
                    <a:pt x="5721" y="149"/>
                  </a:cubicBezTo>
                  <a:close/>
                  <a:moveTo>
                    <a:pt x="5945" y="106"/>
                  </a:moveTo>
                  <a:cubicBezTo>
                    <a:pt x="5959" y="106"/>
                    <a:pt x="5959" y="106"/>
                    <a:pt x="5959" y="106"/>
                  </a:cubicBezTo>
                  <a:cubicBezTo>
                    <a:pt x="5953" y="155"/>
                    <a:pt x="5951" y="213"/>
                    <a:pt x="5943" y="292"/>
                  </a:cubicBezTo>
                  <a:cubicBezTo>
                    <a:pt x="5934" y="369"/>
                    <a:pt x="5909" y="400"/>
                    <a:pt x="5846" y="400"/>
                  </a:cubicBezTo>
                  <a:cubicBezTo>
                    <a:pt x="5828" y="400"/>
                    <a:pt x="5800" y="394"/>
                    <a:pt x="5785" y="385"/>
                  </a:cubicBezTo>
                  <a:cubicBezTo>
                    <a:pt x="5786" y="357"/>
                    <a:pt x="5786" y="357"/>
                    <a:pt x="5786" y="357"/>
                  </a:cubicBezTo>
                  <a:cubicBezTo>
                    <a:pt x="5798" y="366"/>
                    <a:pt x="5816" y="375"/>
                    <a:pt x="5842" y="375"/>
                  </a:cubicBezTo>
                  <a:cubicBezTo>
                    <a:pt x="5862" y="375"/>
                    <a:pt x="5879" y="371"/>
                    <a:pt x="5890" y="359"/>
                  </a:cubicBezTo>
                  <a:cubicBezTo>
                    <a:pt x="5920" y="329"/>
                    <a:pt x="5910" y="275"/>
                    <a:pt x="5926" y="202"/>
                  </a:cubicBezTo>
                  <a:cubicBezTo>
                    <a:pt x="5925" y="201"/>
                    <a:pt x="5925" y="201"/>
                    <a:pt x="5925" y="201"/>
                  </a:cubicBezTo>
                  <a:cubicBezTo>
                    <a:pt x="5913" y="233"/>
                    <a:pt x="5888" y="300"/>
                    <a:pt x="5839" y="300"/>
                  </a:cubicBezTo>
                  <a:cubicBezTo>
                    <a:pt x="5802" y="300"/>
                    <a:pt x="5790" y="266"/>
                    <a:pt x="5790" y="231"/>
                  </a:cubicBezTo>
                  <a:cubicBezTo>
                    <a:pt x="5790" y="155"/>
                    <a:pt x="5831" y="98"/>
                    <a:pt x="5897" y="98"/>
                  </a:cubicBezTo>
                  <a:cubicBezTo>
                    <a:pt x="5915" y="98"/>
                    <a:pt x="5931" y="102"/>
                    <a:pt x="5945" y="106"/>
                  </a:cubicBezTo>
                  <a:close/>
                  <a:moveTo>
                    <a:pt x="5927" y="128"/>
                  </a:moveTo>
                  <a:cubicBezTo>
                    <a:pt x="5921" y="126"/>
                    <a:pt x="5911" y="122"/>
                    <a:pt x="5895" y="122"/>
                  </a:cubicBezTo>
                  <a:cubicBezTo>
                    <a:pt x="5838" y="122"/>
                    <a:pt x="5822" y="180"/>
                    <a:pt x="5822" y="231"/>
                  </a:cubicBezTo>
                  <a:cubicBezTo>
                    <a:pt x="5822" y="261"/>
                    <a:pt x="5830" y="275"/>
                    <a:pt x="5845" y="275"/>
                  </a:cubicBezTo>
                  <a:cubicBezTo>
                    <a:pt x="5877" y="275"/>
                    <a:pt x="5915" y="207"/>
                    <a:pt x="5927" y="128"/>
                  </a:cubicBezTo>
                  <a:close/>
                  <a:moveTo>
                    <a:pt x="6297" y="278"/>
                  </a:moveTo>
                  <a:cubicBezTo>
                    <a:pt x="6327" y="278"/>
                    <a:pt x="6327" y="278"/>
                    <a:pt x="6327" y="278"/>
                  </a:cubicBezTo>
                  <a:cubicBezTo>
                    <a:pt x="6324" y="302"/>
                    <a:pt x="6324" y="302"/>
                    <a:pt x="6324" y="302"/>
                  </a:cubicBezTo>
                  <a:cubicBezTo>
                    <a:pt x="6266" y="302"/>
                    <a:pt x="6266" y="302"/>
                    <a:pt x="6266" y="302"/>
                  </a:cubicBezTo>
                  <a:cubicBezTo>
                    <a:pt x="6269" y="269"/>
                    <a:pt x="6274" y="227"/>
                    <a:pt x="6281" y="202"/>
                  </a:cubicBezTo>
                  <a:cubicBezTo>
                    <a:pt x="6280" y="201"/>
                    <a:pt x="6280" y="201"/>
                    <a:pt x="6280" y="201"/>
                  </a:cubicBezTo>
                  <a:cubicBezTo>
                    <a:pt x="6270" y="238"/>
                    <a:pt x="6248" y="306"/>
                    <a:pt x="6199" y="306"/>
                  </a:cubicBezTo>
                  <a:cubicBezTo>
                    <a:pt x="6166" y="306"/>
                    <a:pt x="6148" y="276"/>
                    <a:pt x="6148" y="233"/>
                  </a:cubicBezTo>
                  <a:cubicBezTo>
                    <a:pt x="6148" y="181"/>
                    <a:pt x="6167" y="142"/>
                    <a:pt x="6184" y="125"/>
                  </a:cubicBezTo>
                  <a:cubicBezTo>
                    <a:pt x="6206" y="103"/>
                    <a:pt x="6232" y="98"/>
                    <a:pt x="6257" y="98"/>
                  </a:cubicBezTo>
                  <a:cubicBezTo>
                    <a:pt x="6273" y="98"/>
                    <a:pt x="6286" y="101"/>
                    <a:pt x="6300" y="107"/>
                  </a:cubicBezTo>
                  <a:cubicBezTo>
                    <a:pt x="6313" y="107"/>
                    <a:pt x="6313" y="107"/>
                    <a:pt x="6313" y="107"/>
                  </a:cubicBezTo>
                  <a:cubicBezTo>
                    <a:pt x="6307" y="135"/>
                    <a:pt x="6301" y="222"/>
                    <a:pt x="6297" y="278"/>
                  </a:cubicBezTo>
                  <a:close/>
                  <a:moveTo>
                    <a:pt x="6280" y="127"/>
                  </a:moveTo>
                  <a:cubicBezTo>
                    <a:pt x="6273" y="124"/>
                    <a:pt x="6264" y="122"/>
                    <a:pt x="6252" y="122"/>
                  </a:cubicBezTo>
                  <a:cubicBezTo>
                    <a:pt x="6195" y="122"/>
                    <a:pt x="6179" y="180"/>
                    <a:pt x="6179" y="233"/>
                  </a:cubicBezTo>
                  <a:cubicBezTo>
                    <a:pt x="6179" y="262"/>
                    <a:pt x="6187" y="277"/>
                    <a:pt x="6202" y="277"/>
                  </a:cubicBezTo>
                  <a:cubicBezTo>
                    <a:pt x="6243" y="277"/>
                    <a:pt x="6274" y="187"/>
                    <a:pt x="6280" y="127"/>
                  </a:cubicBezTo>
                  <a:close/>
                  <a:moveTo>
                    <a:pt x="6516" y="159"/>
                  </a:moveTo>
                  <a:cubicBezTo>
                    <a:pt x="6520" y="108"/>
                    <a:pt x="6520" y="108"/>
                    <a:pt x="6520" y="108"/>
                  </a:cubicBezTo>
                  <a:cubicBezTo>
                    <a:pt x="6508" y="104"/>
                    <a:pt x="6486" y="98"/>
                    <a:pt x="6460" y="98"/>
                  </a:cubicBezTo>
                  <a:cubicBezTo>
                    <a:pt x="6410" y="98"/>
                    <a:pt x="6386" y="122"/>
                    <a:pt x="6386" y="157"/>
                  </a:cubicBezTo>
                  <a:cubicBezTo>
                    <a:pt x="6386" y="217"/>
                    <a:pt x="6490" y="206"/>
                    <a:pt x="6490" y="246"/>
                  </a:cubicBezTo>
                  <a:cubicBezTo>
                    <a:pt x="6490" y="265"/>
                    <a:pt x="6474" y="281"/>
                    <a:pt x="6446" y="281"/>
                  </a:cubicBezTo>
                  <a:cubicBezTo>
                    <a:pt x="6429" y="281"/>
                    <a:pt x="6413" y="278"/>
                    <a:pt x="6404" y="274"/>
                  </a:cubicBezTo>
                  <a:cubicBezTo>
                    <a:pt x="6406" y="243"/>
                    <a:pt x="6406" y="243"/>
                    <a:pt x="6406" y="243"/>
                  </a:cubicBezTo>
                  <a:cubicBezTo>
                    <a:pt x="6380" y="243"/>
                    <a:pt x="6380" y="243"/>
                    <a:pt x="6380" y="243"/>
                  </a:cubicBezTo>
                  <a:cubicBezTo>
                    <a:pt x="6376" y="294"/>
                    <a:pt x="6376" y="294"/>
                    <a:pt x="6376" y="294"/>
                  </a:cubicBezTo>
                  <a:cubicBezTo>
                    <a:pt x="6392" y="299"/>
                    <a:pt x="6413" y="306"/>
                    <a:pt x="6443" y="306"/>
                  </a:cubicBezTo>
                  <a:cubicBezTo>
                    <a:pt x="6490" y="306"/>
                    <a:pt x="6519" y="284"/>
                    <a:pt x="6519" y="242"/>
                  </a:cubicBezTo>
                  <a:cubicBezTo>
                    <a:pt x="6519" y="213"/>
                    <a:pt x="6501" y="203"/>
                    <a:pt x="6475" y="193"/>
                  </a:cubicBezTo>
                  <a:cubicBezTo>
                    <a:pt x="6453" y="185"/>
                    <a:pt x="6453" y="185"/>
                    <a:pt x="6453" y="185"/>
                  </a:cubicBezTo>
                  <a:cubicBezTo>
                    <a:pt x="6431" y="177"/>
                    <a:pt x="6416" y="170"/>
                    <a:pt x="6416" y="152"/>
                  </a:cubicBezTo>
                  <a:cubicBezTo>
                    <a:pt x="6416" y="139"/>
                    <a:pt x="6425" y="122"/>
                    <a:pt x="6458" y="122"/>
                  </a:cubicBezTo>
                  <a:cubicBezTo>
                    <a:pt x="6471" y="122"/>
                    <a:pt x="6484" y="124"/>
                    <a:pt x="6493" y="128"/>
                  </a:cubicBezTo>
                  <a:cubicBezTo>
                    <a:pt x="6491" y="159"/>
                    <a:pt x="6491" y="159"/>
                    <a:pt x="6491" y="159"/>
                  </a:cubicBezTo>
                  <a:lnTo>
                    <a:pt x="6516" y="159"/>
                  </a:lnTo>
                  <a:close/>
                  <a:moveTo>
                    <a:pt x="6642" y="101"/>
                  </a:moveTo>
                  <a:cubicBezTo>
                    <a:pt x="6581" y="101"/>
                    <a:pt x="6581" y="101"/>
                    <a:pt x="6581" y="101"/>
                  </a:cubicBezTo>
                  <a:cubicBezTo>
                    <a:pt x="6578" y="126"/>
                    <a:pt x="6578" y="126"/>
                    <a:pt x="6578" y="126"/>
                  </a:cubicBezTo>
                  <a:cubicBezTo>
                    <a:pt x="6609" y="126"/>
                    <a:pt x="6609" y="126"/>
                    <a:pt x="6609" y="126"/>
                  </a:cubicBezTo>
                  <a:cubicBezTo>
                    <a:pt x="6593" y="302"/>
                    <a:pt x="6593" y="302"/>
                    <a:pt x="6593" y="302"/>
                  </a:cubicBezTo>
                  <a:cubicBezTo>
                    <a:pt x="6653" y="302"/>
                    <a:pt x="6653" y="302"/>
                    <a:pt x="6653" y="302"/>
                  </a:cubicBezTo>
                  <a:cubicBezTo>
                    <a:pt x="6655" y="278"/>
                    <a:pt x="6655" y="278"/>
                    <a:pt x="6655" y="278"/>
                  </a:cubicBezTo>
                  <a:cubicBezTo>
                    <a:pt x="6626" y="278"/>
                    <a:pt x="6626" y="278"/>
                    <a:pt x="6626" y="278"/>
                  </a:cubicBezTo>
                  <a:lnTo>
                    <a:pt x="6642" y="101"/>
                  </a:lnTo>
                  <a:close/>
                  <a:moveTo>
                    <a:pt x="6632" y="44"/>
                  </a:moveTo>
                  <a:cubicBezTo>
                    <a:pt x="6644" y="44"/>
                    <a:pt x="6654" y="34"/>
                    <a:pt x="6654" y="22"/>
                  </a:cubicBezTo>
                  <a:cubicBezTo>
                    <a:pt x="6654" y="10"/>
                    <a:pt x="6644" y="0"/>
                    <a:pt x="6632" y="0"/>
                  </a:cubicBezTo>
                  <a:cubicBezTo>
                    <a:pt x="6620" y="0"/>
                    <a:pt x="6610" y="10"/>
                    <a:pt x="6610" y="22"/>
                  </a:cubicBezTo>
                  <a:cubicBezTo>
                    <a:pt x="6610" y="34"/>
                    <a:pt x="6620" y="44"/>
                    <a:pt x="6632" y="44"/>
                  </a:cubicBezTo>
                  <a:close/>
                  <a:moveTo>
                    <a:pt x="6735" y="224"/>
                  </a:moveTo>
                  <a:cubicBezTo>
                    <a:pt x="6735" y="265"/>
                    <a:pt x="6755" y="280"/>
                    <a:pt x="6785" y="280"/>
                  </a:cubicBezTo>
                  <a:cubicBezTo>
                    <a:pt x="6803" y="280"/>
                    <a:pt x="6824" y="273"/>
                    <a:pt x="6842" y="262"/>
                  </a:cubicBezTo>
                  <a:cubicBezTo>
                    <a:pt x="6838" y="291"/>
                    <a:pt x="6838" y="291"/>
                    <a:pt x="6838" y="291"/>
                  </a:cubicBezTo>
                  <a:cubicBezTo>
                    <a:pt x="6829" y="297"/>
                    <a:pt x="6806" y="306"/>
                    <a:pt x="6778" y="306"/>
                  </a:cubicBezTo>
                  <a:cubicBezTo>
                    <a:pt x="6728" y="306"/>
                    <a:pt x="6703" y="281"/>
                    <a:pt x="6703" y="216"/>
                  </a:cubicBezTo>
                  <a:cubicBezTo>
                    <a:pt x="6703" y="181"/>
                    <a:pt x="6714" y="151"/>
                    <a:pt x="6732" y="130"/>
                  </a:cubicBezTo>
                  <a:cubicBezTo>
                    <a:pt x="6749" y="110"/>
                    <a:pt x="6770" y="98"/>
                    <a:pt x="6802" y="98"/>
                  </a:cubicBezTo>
                  <a:cubicBezTo>
                    <a:pt x="6840" y="98"/>
                    <a:pt x="6857" y="120"/>
                    <a:pt x="6857" y="143"/>
                  </a:cubicBezTo>
                  <a:cubicBezTo>
                    <a:pt x="6857" y="191"/>
                    <a:pt x="6802" y="217"/>
                    <a:pt x="6735" y="224"/>
                  </a:cubicBezTo>
                  <a:close/>
                  <a:moveTo>
                    <a:pt x="6826" y="145"/>
                  </a:moveTo>
                  <a:cubicBezTo>
                    <a:pt x="6826" y="134"/>
                    <a:pt x="6817" y="122"/>
                    <a:pt x="6796" y="122"/>
                  </a:cubicBezTo>
                  <a:cubicBezTo>
                    <a:pt x="6759" y="122"/>
                    <a:pt x="6739" y="159"/>
                    <a:pt x="6735" y="203"/>
                  </a:cubicBezTo>
                  <a:cubicBezTo>
                    <a:pt x="6790" y="196"/>
                    <a:pt x="6826" y="180"/>
                    <a:pt x="6826" y="145"/>
                  </a:cubicBezTo>
                  <a:close/>
                  <a:moveTo>
                    <a:pt x="6975" y="3"/>
                  </a:moveTo>
                  <a:cubicBezTo>
                    <a:pt x="6909" y="3"/>
                    <a:pt x="6909" y="3"/>
                    <a:pt x="6909" y="3"/>
                  </a:cubicBezTo>
                  <a:cubicBezTo>
                    <a:pt x="6907" y="28"/>
                    <a:pt x="6907" y="28"/>
                    <a:pt x="6907" y="28"/>
                  </a:cubicBezTo>
                  <a:cubicBezTo>
                    <a:pt x="6943" y="28"/>
                    <a:pt x="6943" y="28"/>
                    <a:pt x="6943" y="28"/>
                  </a:cubicBezTo>
                  <a:cubicBezTo>
                    <a:pt x="6918" y="302"/>
                    <a:pt x="6918" y="302"/>
                    <a:pt x="6918" y="302"/>
                  </a:cubicBezTo>
                  <a:cubicBezTo>
                    <a:pt x="6978" y="302"/>
                    <a:pt x="6978" y="302"/>
                    <a:pt x="6978" y="302"/>
                  </a:cubicBezTo>
                  <a:cubicBezTo>
                    <a:pt x="6981" y="278"/>
                    <a:pt x="6981" y="278"/>
                    <a:pt x="6981" y="278"/>
                  </a:cubicBezTo>
                  <a:cubicBezTo>
                    <a:pt x="6951" y="278"/>
                    <a:pt x="6951" y="278"/>
                    <a:pt x="6951" y="278"/>
                  </a:cubicBezTo>
                  <a:lnTo>
                    <a:pt x="6975" y="3"/>
                  </a:lnTo>
                  <a:close/>
                  <a:moveTo>
                    <a:pt x="7043" y="155"/>
                  </a:moveTo>
                  <a:cubicBezTo>
                    <a:pt x="7068" y="155"/>
                    <a:pt x="7068" y="155"/>
                    <a:pt x="7068" y="155"/>
                  </a:cubicBezTo>
                  <a:cubicBezTo>
                    <a:pt x="7070" y="126"/>
                    <a:pt x="7070" y="126"/>
                    <a:pt x="7070" y="126"/>
                  </a:cubicBezTo>
                  <a:cubicBezTo>
                    <a:pt x="7150" y="126"/>
                    <a:pt x="7150" y="126"/>
                    <a:pt x="7150" y="126"/>
                  </a:cubicBezTo>
                  <a:cubicBezTo>
                    <a:pt x="7154" y="126"/>
                    <a:pt x="7158" y="126"/>
                    <a:pt x="7161" y="125"/>
                  </a:cubicBezTo>
                  <a:cubicBezTo>
                    <a:pt x="7161" y="126"/>
                    <a:pt x="7161" y="126"/>
                    <a:pt x="7161" y="126"/>
                  </a:cubicBezTo>
                  <a:cubicBezTo>
                    <a:pt x="7157" y="129"/>
                    <a:pt x="7151" y="136"/>
                    <a:pt x="7145" y="143"/>
                  </a:cubicBezTo>
                  <a:cubicBezTo>
                    <a:pt x="7034" y="279"/>
                    <a:pt x="7034" y="279"/>
                    <a:pt x="7034" y="279"/>
                  </a:cubicBezTo>
                  <a:cubicBezTo>
                    <a:pt x="7031" y="302"/>
                    <a:pt x="7031" y="302"/>
                    <a:pt x="7031" y="302"/>
                  </a:cubicBezTo>
                  <a:cubicBezTo>
                    <a:pt x="7189" y="302"/>
                    <a:pt x="7189" y="302"/>
                    <a:pt x="7189" y="302"/>
                  </a:cubicBezTo>
                  <a:cubicBezTo>
                    <a:pt x="7194" y="248"/>
                    <a:pt x="7194" y="248"/>
                    <a:pt x="7194" y="248"/>
                  </a:cubicBezTo>
                  <a:cubicBezTo>
                    <a:pt x="7169" y="248"/>
                    <a:pt x="7169" y="248"/>
                    <a:pt x="7169" y="248"/>
                  </a:cubicBezTo>
                  <a:cubicBezTo>
                    <a:pt x="7165" y="278"/>
                    <a:pt x="7165" y="278"/>
                    <a:pt x="7165" y="278"/>
                  </a:cubicBezTo>
                  <a:cubicBezTo>
                    <a:pt x="7079" y="278"/>
                    <a:pt x="7079" y="278"/>
                    <a:pt x="7079" y="278"/>
                  </a:cubicBezTo>
                  <a:cubicBezTo>
                    <a:pt x="7076" y="278"/>
                    <a:pt x="7073" y="278"/>
                    <a:pt x="7068" y="278"/>
                  </a:cubicBezTo>
                  <a:cubicBezTo>
                    <a:pt x="7068" y="278"/>
                    <a:pt x="7068" y="278"/>
                    <a:pt x="7068" y="278"/>
                  </a:cubicBezTo>
                  <a:cubicBezTo>
                    <a:pt x="7074" y="272"/>
                    <a:pt x="7078" y="267"/>
                    <a:pt x="7082" y="262"/>
                  </a:cubicBezTo>
                  <a:cubicBezTo>
                    <a:pt x="7196" y="122"/>
                    <a:pt x="7196" y="122"/>
                    <a:pt x="7196" y="122"/>
                  </a:cubicBezTo>
                  <a:cubicBezTo>
                    <a:pt x="7198" y="101"/>
                    <a:pt x="7198" y="101"/>
                    <a:pt x="7198" y="101"/>
                  </a:cubicBezTo>
                  <a:cubicBezTo>
                    <a:pt x="7046" y="101"/>
                    <a:pt x="7046" y="101"/>
                    <a:pt x="7046" y="101"/>
                  </a:cubicBezTo>
                  <a:lnTo>
                    <a:pt x="7043" y="155"/>
                  </a:lnTo>
                  <a:close/>
                  <a:moveTo>
                    <a:pt x="7412" y="187"/>
                  </a:moveTo>
                  <a:cubicBezTo>
                    <a:pt x="7412" y="253"/>
                    <a:pt x="7380" y="306"/>
                    <a:pt x="7319" y="306"/>
                  </a:cubicBezTo>
                  <a:cubicBezTo>
                    <a:pt x="7263" y="306"/>
                    <a:pt x="7244" y="259"/>
                    <a:pt x="7244" y="217"/>
                  </a:cubicBezTo>
                  <a:cubicBezTo>
                    <a:pt x="7244" y="152"/>
                    <a:pt x="7277" y="98"/>
                    <a:pt x="7337" y="98"/>
                  </a:cubicBezTo>
                  <a:cubicBezTo>
                    <a:pt x="7394" y="98"/>
                    <a:pt x="7412" y="145"/>
                    <a:pt x="7412" y="187"/>
                  </a:cubicBezTo>
                  <a:close/>
                  <a:moveTo>
                    <a:pt x="7381" y="186"/>
                  </a:moveTo>
                  <a:cubicBezTo>
                    <a:pt x="7381" y="143"/>
                    <a:pt x="7361" y="124"/>
                    <a:pt x="7335" y="124"/>
                  </a:cubicBezTo>
                  <a:cubicBezTo>
                    <a:pt x="7306" y="124"/>
                    <a:pt x="7275" y="145"/>
                    <a:pt x="7275" y="218"/>
                  </a:cubicBezTo>
                  <a:cubicBezTo>
                    <a:pt x="7275" y="260"/>
                    <a:pt x="7296" y="280"/>
                    <a:pt x="7322" y="280"/>
                  </a:cubicBezTo>
                  <a:cubicBezTo>
                    <a:pt x="7350" y="280"/>
                    <a:pt x="7381" y="258"/>
                    <a:pt x="7381" y="186"/>
                  </a:cubicBezTo>
                  <a:close/>
                  <a:moveTo>
                    <a:pt x="7489" y="224"/>
                  </a:moveTo>
                  <a:cubicBezTo>
                    <a:pt x="7489" y="265"/>
                    <a:pt x="7509" y="280"/>
                    <a:pt x="7540" y="280"/>
                  </a:cubicBezTo>
                  <a:cubicBezTo>
                    <a:pt x="7557" y="280"/>
                    <a:pt x="7578" y="273"/>
                    <a:pt x="7596" y="262"/>
                  </a:cubicBezTo>
                  <a:cubicBezTo>
                    <a:pt x="7593" y="291"/>
                    <a:pt x="7593" y="291"/>
                    <a:pt x="7593" y="291"/>
                  </a:cubicBezTo>
                  <a:cubicBezTo>
                    <a:pt x="7583" y="297"/>
                    <a:pt x="7561" y="306"/>
                    <a:pt x="7532" y="306"/>
                  </a:cubicBezTo>
                  <a:cubicBezTo>
                    <a:pt x="7483" y="306"/>
                    <a:pt x="7458" y="281"/>
                    <a:pt x="7458" y="216"/>
                  </a:cubicBezTo>
                  <a:cubicBezTo>
                    <a:pt x="7458" y="181"/>
                    <a:pt x="7469" y="151"/>
                    <a:pt x="7486" y="130"/>
                  </a:cubicBezTo>
                  <a:cubicBezTo>
                    <a:pt x="7504" y="110"/>
                    <a:pt x="7525" y="98"/>
                    <a:pt x="7556" y="98"/>
                  </a:cubicBezTo>
                  <a:cubicBezTo>
                    <a:pt x="7595" y="98"/>
                    <a:pt x="7612" y="120"/>
                    <a:pt x="7612" y="143"/>
                  </a:cubicBezTo>
                  <a:cubicBezTo>
                    <a:pt x="7612" y="191"/>
                    <a:pt x="7557" y="217"/>
                    <a:pt x="7489" y="224"/>
                  </a:cubicBezTo>
                  <a:close/>
                  <a:moveTo>
                    <a:pt x="7581" y="145"/>
                  </a:moveTo>
                  <a:cubicBezTo>
                    <a:pt x="7581" y="134"/>
                    <a:pt x="7572" y="122"/>
                    <a:pt x="7551" y="122"/>
                  </a:cubicBezTo>
                  <a:cubicBezTo>
                    <a:pt x="7514" y="122"/>
                    <a:pt x="7493" y="159"/>
                    <a:pt x="7489" y="203"/>
                  </a:cubicBezTo>
                  <a:cubicBezTo>
                    <a:pt x="7545" y="196"/>
                    <a:pt x="7581" y="180"/>
                    <a:pt x="7581" y="145"/>
                  </a:cubicBezTo>
                  <a:close/>
                  <a:moveTo>
                    <a:pt x="7748" y="214"/>
                  </a:moveTo>
                  <a:cubicBezTo>
                    <a:pt x="7760" y="222"/>
                    <a:pt x="7785" y="256"/>
                    <a:pt x="7805" y="278"/>
                  </a:cubicBezTo>
                  <a:cubicBezTo>
                    <a:pt x="7834" y="278"/>
                    <a:pt x="7834" y="278"/>
                    <a:pt x="7834" y="278"/>
                  </a:cubicBezTo>
                  <a:cubicBezTo>
                    <a:pt x="7832" y="302"/>
                    <a:pt x="7832" y="302"/>
                    <a:pt x="7832" y="302"/>
                  </a:cubicBezTo>
                  <a:cubicBezTo>
                    <a:pt x="7785" y="302"/>
                    <a:pt x="7785" y="302"/>
                    <a:pt x="7785" y="302"/>
                  </a:cubicBezTo>
                  <a:cubicBezTo>
                    <a:pt x="7712" y="215"/>
                    <a:pt x="7712" y="215"/>
                    <a:pt x="7712" y="215"/>
                  </a:cubicBezTo>
                  <a:cubicBezTo>
                    <a:pt x="7708" y="236"/>
                    <a:pt x="7704" y="285"/>
                    <a:pt x="7703" y="302"/>
                  </a:cubicBezTo>
                  <a:cubicBezTo>
                    <a:pt x="7673" y="302"/>
                    <a:pt x="7673" y="302"/>
                    <a:pt x="7673" y="302"/>
                  </a:cubicBezTo>
                  <a:cubicBezTo>
                    <a:pt x="7682" y="203"/>
                    <a:pt x="7689" y="119"/>
                    <a:pt x="7697" y="28"/>
                  </a:cubicBezTo>
                  <a:cubicBezTo>
                    <a:pt x="7661" y="28"/>
                    <a:pt x="7661" y="28"/>
                    <a:pt x="7661" y="28"/>
                  </a:cubicBezTo>
                  <a:cubicBezTo>
                    <a:pt x="7664" y="3"/>
                    <a:pt x="7664" y="3"/>
                    <a:pt x="7664" y="3"/>
                  </a:cubicBezTo>
                  <a:cubicBezTo>
                    <a:pt x="7730" y="3"/>
                    <a:pt x="7730" y="3"/>
                    <a:pt x="7730" y="3"/>
                  </a:cubicBezTo>
                  <a:cubicBezTo>
                    <a:pt x="7723" y="63"/>
                    <a:pt x="7724" y="115"/>
                    <a:pt x="7711" y="173"/>
                  </a:cubicBezTo>
                  <a:cubicBezTo>
                    <a:pt x="7712" y="173"/>
                    <a:pt x="7712" y="173"/>
                    <a:pt x="7712" y="173"/>
                  </a:cubicBezTo>
                  <a:cubicBezTo>
                    <a:pt x="7721" y="145"/>
                    <a:pt x="7744" y="98"/>
                    <a:pt x="7790" y="98"/>
                  </a:cubicBezTo>
                  <a:cubicBezTo>
                    <a:pt x="7820" y="98"/>
                    <a:pt x="7834" y="118"/>
                    <a:pt x="7834" y="136"/>
                  </a:cubicBezTo>
                  <a:cubicBezTo>
                    <a:pt x="7834" y="182"/>
                    <a:pt x="7778" y="209"/>
                    <a:pt x="7748" y="214"/>
                  </a:cubicBezTo>
                  <a:close/>
                  <a:moveTo>
                    <a:pt x="7803" y="144"/>
                  </a:moveTo>
                  <a:cubicBezTo>
                    <a:pt x="7803" y="132"/>
                    <a:pt x="7794" y="124"/>
                    <a:pt x="7782" y="124"/>
                  </a:cubicBezTo>
                  <a:cubicBezTo>
                    <a:pt x="7745" y="124"/>
                    <a:pt x="7721" y="178"/>
                    <a:pt x="7714" y="207"/>
                  </a:cubicBezTo>
                  <a:cubicBezTo>
                    <a:pt x="7772" y="195"/>
                    <a:pt x="7803" y="168"/>
                    <a:pt x="7803" y="144"/>
                  </a:cubicBezTo>
                  <a:close/>
                  <a:moveTo>
                    <a:pt x="7917" y="224"/>
                  </a:moveTo>
                  <a:cubicBezTo>
                    <a:pt x="7917" y="265"/>
                    <a:pt x="7937" y="280"/>
                    <a:pt x="7968" y="280"/>
                  </a:cubicBezTo>
                  <a:cubicBezTo>
                    <a:pt x="7985" y="280"/>
                    <a:pt x="8006" y="273"/>
                    <a:pt x="8024" y="262"/>
                  </a:cubicBezTo>
                  <a:cubicBezTo>
                    <a:pt x="8021" y="291"/>
                    <a:pt x="8021" y="291"/>
                    <a:pt x="8021" y="291"/>
                  </a:cubicBezTo>
                  <a:cubicBezTo>
                    <a:pt x="8011" y="297"/>
                    <a:pt x="7988" y="306"/>
                    <a:pt x="7960" y="306"/>
                  </a:cubicBezTo>
                  <a:cubicBezTo>
                    <a:pt x="7911" y="306"/>
                    <a:pt x="7886" y="281"/>
                    <a:pt x="7886" y="216"/>
                  </a:cubicBezTo>
                  <a:cubicBezTo>
                    <a:pt x="7886" y="181"/>
                    <a:pt x="7897" y="151"/>
                    <a:pt x="7914" y="130"/>
                  </a:cubicBezTo>
                  <a:cubicBezTo>
                    <a:pt x="7932" y="110"/>
                    <a:pt x="7953" y="98"/>
                    <a:pt x="7984" y="98"/>
                  </a:cubicBezTo>
                  <a:cubicBezTo>
                    <a:pt x="8023" y="98"/>
                    <a:pt x="8039" y="120"/>
                    <a:pt x="8039" y="143"/>
                  </a:cubicBezTo>
                  <a:cubicBezTo>
                    <a:pt x="8039" y="191"/>
                    <a:pt x="7984" y="217"/>
                    <a:pt x="7917" y="224"/>
                  </a:cubicBezTo>
                  <a:close/>
                  <a:moveTo>
                    <a:pt x="8008" y="145"/>
                  </a:moveTo>
                  <a:cubicBezTo>
                    <a:pt x="8008" y="134"/>
                    <a:pt x="7999" y="122"/>
                    <a:pt x="7979" y="122"/>
                  </a:cubicBezTo>
                  <a:cubicBezTo>
                    <a:pt x="7942" y="122"/>
                    <a:pt x="7921" y="159"/>
                    <a:pt x="7917" y="203"/>
                  </a:cubicBezTo>
                  <a:cubicBezTo>
                    <a:pt x="7972" y="196"/>
                    <a:pt x="8008" y="180"/>
                    <a:pt x="8008" y="145"/>
                  </a:cubicBezTo>
                  <a:close/>
                  <a:moveTo>
                    <a:pt x="8139" y="189"/>
                  </a:moveTo>
                  <a:cubicBezTo>
                    <a:pt x="8138" y="188"/>
                    <a:pt x="8138" y="188"/>
                    <a:pt x="8138" y="188"/>
                  </a:cubicBezTo>
                  <a:cubicBezTo>
                    <a:pt x="8144" y="149"/>
                    <a:pt x="8146" y="119"/>
                    <a:pt x="8147" y="101"/>
                  </a:cubicBezTo>
                  <a:cubicBezTo>
                    <a:pt x="8089" y="101"/>
                    <a:pt x="8089" y="101"/>
                    <a:pt x="8089" y="101"/>
                  </a:cubicBezTo>
                  <a:cubicBezTo>
                    <a:pt x="8087" y="126"/>
                    <a:pt x="8087" y="126"/>
                    <a:pt x="8087" y="126"/>
                  </a:cubicBezTo>
                  <a:cubicBezTo>
                    <a:pt x="8118" y="126"/>
                    <a:pt x="8118" y="126"/>
                    <a:pt x="8118" y="126"/>
                  </a:cubicBezTo>
                  <a:cubicBezTo>
                    <a:pt x="8114" y="180"/>
                    <a:pt x="8110" y="241"/>
                    <a:pt x="8102" y="302"/>
                  </a:cubicBezTo>
                  <a:cubicBezTo>
                    <a:pt x="8131" y="302"/>
                    <a:pt x="8131" y="302"/>
                    <a:pt x="8131" y="302"/>
                  </a:cubicBezTo>
                  <a:cubicBezTo>
                    <a:pt x="8146" y="171"/>
                    <a:pt x="8171" y="126"/>
                    <a:pt x="8210" y="126"/>
                  </a:cubicBezTo>
                  <a:cubicBezTo>
                    <a:pt x="8215" y="126"/>
                    <a:pt x="8220" y="127"/>
                    <a:pt x="8224" y="128"/>
                  </a:cubicBezTo>
                  <a:cubicBezTo>
                    <a:pt x="8228" y="100"/>
                    <a:pt x="8228" y="100"/>
                    <a:pt x="8228" y="100"/>
                  </a:cubicBezTo>
                  <a:cubicBezTo>
                    <a:pt x="8224" y="98"/>
                    <a:pt x="8217" y="98"/>
                    <a:pt x="8209" y="98"/>
                  </a:cubicBezTo>
                  <a:cubicBezTo>
                    <a:pt x="8168" y="98"/>
                    <a:pt x="8150" y="134"/>
                    <a:pt x="8139" y="189"/>
                  </a:cubicBezTo>
                  <a:close/>
                  <a:moveTo>
                    <a:pt x="8357" y="193"/>
                  </a:moveTo>
                  <a:cubicBezTo>
                    <a:pt x="8334" y="185"/>
                    <a:pt x="8334" y="185"/>
                    <a:pt x="8334" y="185"/>
                  </a:cubicBezTo>
                  <a:cubicBezTo>
                    <a:pt x="8313" y="177"/>
                    <a:pt x="8298" y="170"/>
                    <a:pt x="8298" y="152"/>
                  </a:cubicBezTo>
                  <a:cubicBezTo>
                    <a:pt x="8298" y="139"/>
                    <a:pt x="8307" y="122"/>
                    <a:pt x="8340" y="122"/>
                  </a:cubicBezTo>
                  <a:cubicBezTo>
                    <a:pt x="8352" y="122"/>
                    <a:pt x="8366" y="124"/>
                    <a:pt x="8374" y="128"/>
                  </a:cubicBezTo>
                  <a:cubicBezTo>
                    <a:pt x="8373" y="159"/>
                    <a:pt x="8373" y="159"/>
                    <a:pt x="8373" y="159"/>
                  </a:cubicBezTo>
                  <a:cubicBezTo>
                    <a:pt x="8398" y="159"/>
                    <a:pt x="8398" y="159"/>
                    <a:pt x="8398" y="159"/>
                  </a:cubicBezTo>
                  <a:cubicBezTo>
                    <a:pt x="8402" y="108"/>
                    <a:pt x="8402" y="108"/>
                    <a:pt x="8402" y="108"/>
                  </a:cubicBezTo>
                  <a:cubicBezTo>
                    <a:pt x="8390" y="104"/>
                    <a:pt x="8367" y="98"/>
                    <a:pt x="8342" y="98"/>
                  </a:cubicBezTo>
                  <a:cubicBezTo>
                    <a:pt x="8292" y="98"/>
                    <a:pt x="8268" y="122"/>
                    <a:pt x="8268" y="157"/>
                  </a:cubicBezTo>
                  <a:cubicBezTo>
                    <a:pt x="8268" y="217"/>
                    <a:pt x="8371" y="206"/>
                    <a:pt x="8371" y="246"/>
                  </a:cubicBezTo>
                  <a:cubicBezTo>
                    <a:pt x="8371" y="265"/>
                    <a:pt x="8356" y="281"/>
                    <a:pt x="8328" y="281"/>
                  </a:cubicBezTo>
                  <a:cubicBezTo>
                    <a:pt x="8311" y="281"/>
                    <a:pt x="8295" y="278"/>
                    <a:pt x="8286" y="274"/>
                  </a:cubicBezTo>
                  <a:cubicBezTo>
                    <a:pt x="8287" y="243"/>
                    <a:pt x="8287" y="243"/>
                    <a:pt x="8287" y="243"/>
                  </a:cubicBezTo>
                  <a:cubicBezTo>
                    <a:pt x="8262" y="243"/>
                    <a:pt x="8262" y="243"/>
                    <a:pt x="8262" y="243"/>
                  </a:cubicBezTo>
                  <a:cubicBezTo>
                    <a:pt x="8258" y="294"/>
                    <a:pt x="8258" y="294"/>
                    <a:pt x="8258" y="294"/>
                  </a:cubicBezTo>
                  <a:cubicBezTo>
                    <a:pt x="8274" y="299"/>
                    <a:pt x="8294" y="306"/>
                    <a:pt x="8325" y="306"/>
                  </a:cubicBezTo>
                  <a:cubicBezTo>
                    <a:pt x="8372" y="306"/>
                    <a:pt x="8401" y="284"/>
                    <a:pt x="8401" y="242"/>
                  </a:cubicBezTo>
                  <a:cubicBezTo>
                    <a:pt x="8401" y="213"/>
                    <a:pt x="8383" y="203"/>
                    <a:pt x="8357" y="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78B3DA38-7597-16D1-3A5D-FE2C35ADE9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9" y="4134"/>
              <a:ext cx="3" cy="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88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-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7F6C835A-E5AB-4015-8AB1-67D1796AA557}"/>
              </a:ext>
            </a:extLst>
          </p:cNvPr>
          <p:cNvSpPr txBox="1"/>
          <p:nvPr userDrawn="1"/>
        </p:nvSpPr>
        <p:spPr>
          <a:xfrm>
            <a:off x="4662000" y="4772067"/>
            <a:ext cx="2952000" cy="1749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Achteraf een ANDERE DIA-INDEling KIEZEN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noProof="1">
                <a:solidFill>
                  <a:srgbClr val="515F67"/>
                </a:solidFill>
                <a:latin typeface="+mn-lt"/>
                <a:ea typeface="+mn-ea"/>
                <a:cs typeface="+mn-cs"/>
              </a:rPr>
              <a:t>Je kunt achteraf een andere dia-indeling kiezen. Dit is bijvoorbeeld handig als je wilt wisselen van titeldia.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dia die je wilt wijzigen.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Indeling</a:t>
            </a: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indeling.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endParaRPr lang="nl-NL" sz="1050" b="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nl-NL" sz="1050" b="1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TIP: </a:t>
            </a:r>
            <a:r>
              <a:rPr lang="nl-NL" sz="1050">
                <a:solidFill>
                  <a:srgbClr val="515F67"/>
                </a:solidFill>
                <a:latin typeface="+mn-lt"/>
              </a:rPr>
              <a:t>Klik op de knop </a:t>
            </a:r>
            <a:r>
              <a:rPr lang="nl-NL" sz="1050" b="1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Opnieuw instellen </a:t>
            </a:r>
            <a:r>
              <a:rPr lang="nl-NL" sz="1050">
                <a:solidFill>
                  <a:srgbClr val="515F67"/>
                </a:solidFill>
                <a:latin typeface="+mn-lt"/>
              </a:rPr>
              <a:t>als de foto- en/of tekstvakken niet meer op de juiste positie staan.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BF7DC11-79F0-493D-A212-D493698D9170}"/>
              </a:ext>
            </a:extLst>
          </p:cNvPr>
          <p:cNvSpPr txBox="1"/>
          <p:nvPr userDrawn="1"/>
        </p:nvSpPr>
        <p:spPr>
          <a:xfrm>
            <a:off x="845500" y="4772067"/>
            <a:ext cx="2952000" cy="1749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algn="l" defTabSz="914400" rtl="0" eaLnBrk="1" latinLnBrk="0" hangingPunct="1">
              <a:lnSpc>
                <a:spcPct val="114000"/>
              </a:lnSpc>
            </a:pPr>
            <a:r>
              <a:rPr lang="nl-NL" sz="1050" b="1" kern="1200" cap="all" spc="6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KOPIËREN vanuit een andere presentatie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</a:t>
            </a:r>
            <a:r>
              <a:rPr lang="nl-NL" sz="1050" u="sng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complete dia’s kopiëren vanuit presentaties met een andere opmaak. 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Voeg in dat geval een nieuwe dia in en kopieer de tekst één voor één vanuit de ‘oude’ presentatie naar de nieuwe dia. Plak de tekst met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Alleen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behouden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Kies vervolgens de juiste tekstopmaak (zie TEKSTOPMAAK).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4856509-6E3C-49C4-9ED7-5C0E9C856DF7}"/>
              </a:ext>
            </a:extLst>
          </p:cNvPr>
          <p:cNvSpPr txBox="1"/>
          <p:nvPr userDrawn="1"/>
        </p:nvSpPr>
        <p:spPr>
          <a:xfrm>
            <a:off x="8478000" y="513102"/>
            <a:ext cx="2880000" cy="101290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Tekstopmaak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de knoppen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Vorige tekstopmaak  </a:t>
            </a:r>
            <a:r>
              <a:rPr lang="nl-NL" sz="1050" b="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of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 Volgende tekstopmaak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om de juiste tekstopmaak te kiezen. 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kiezen uit de volgende tekstopmaak-niveaus: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4A18803-CB57-467B-813D-1C72F2C8BA22}"/>
              </a:ext>
            </a:extLst>
          </p:cNvPr>
          <p:cNvSpPr txBox="1"/>
          <p:nvPr userDrawn="1"/>
        </p:nvSpPr>
        <p:spPr>
          <a:xfrm>
            <a:off x="846000" y="513102"/>
            <a:ext cx="288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EXTRA TAB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Bovenin het scherm staat een extra tab met de naam </a:t>
            </a:r>
            <a:b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MIJN PRESENTATIE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Op deze tab staan knoppen die handig zijn bij het samenstellen van een presentatie.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A73D80D-4C0C-4355-A8A5-5ED27B3D6889}"/>
              </a:ext>
            </a:extLst>
          </p:cNvPr>
          <p:cNvSpPr txBox="1"/>
          <p:nvPr userDrawn="1"/>
        </p:nvSpPr>
        <p:spPr>
          <a:xfrm>
            <a:off x="4662000" y="513102"/>
            <a:ext cx="306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 INVOEGEN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dia-indeling. </a:t>
            </a:r>
            <a:b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kiezen uit de volgende dia-indelingen:</a:t>
            </a:r>
            <a:endParaRPr lang="nl-NL" sz="105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A9B14958-0081-4E44-8F3C-5FD5ED97A5AF}"/>
              </a:ext>
            </a:extLst>
          </p:cNvPr>
          <p:cNvSpPr>
            <a:spLocks noChangeAspect="1"/>
          </p:cNvSpPr>
          <p:nvPr userDrawn="1"/>
        </p:nvSpPr>
        <p:spPr>
          <a:xfrm>
            <a:off x="463257" y="4772067"/>
            <a:ext cx="216000" cy="216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nl-NL" sz="1100"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F2E55AB3-5207-4FEA-8678-46F9F11F679B}"/>
              </a:ext>
            </a:extLst>
          </p:cNvPr>
          <p:cNvSpPr>
            <a:spLocks noChangeAspect="1"/>
          </p:cNvSpPr>
          <p:nvPr userDrawn="1"/>
        </p:nvSpPr>
        <p:spPr>
          <a:xfrm>
            <a:off x="8478000" y="1777962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24" name="Rechte verbindingslijn 1023">
            <a:extLst>
              <a:ext uri="{FF2B5EF4-FFF2-40B4-BE49-F238E27FC236}">
                <a16:creationId xmlns:a16="http://schemas.microsoft.com/office/drawing/2014/main" id="{FC8C6C84-EA59-4B2C-AE4C-31C59DB3946F}"/>
              </a:ext>
            </a:extLst>
          </p:cNvPr>
          <p:cNvCxnSpPr>
            <a:cxnSpLocks/>
          </p:cNvCxnSpPr>
          <p:nvPr userDrawn="1"/>
        </p:nvCxnSpPr>
        <p:spPr>
          <a:xfrm>
            <a:off x="463257" y="4655039"/>
            <a:ext cx="3420000" cy="0"/>
          </a:xfrm>
          <a:prstGeom prst="line">
            <a:avLst/>
          </a:prstGeom>
          <a:ln>
            <a:solidFill>
              <a:srgbClr val="515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kstvak 1036">
            <a:extLst>
              <a:ext uri="{FF2B5EF4-FFF2-40B4-BE49-F238E27FC236}">
                <a16:creationId xmlns:a16="http://schemas.microsoft.com/office/drawing/2014/main" id="{4185B1C2-F58B-44DE-90BF-05689F869375}"/>
              </a:ext>
            </a:extLst>
          </p:cNvPr>
          <p:cNvSpPr txBox="1"/>
          <p:nvPr userDrawn="1"/>
        </p:nvSpPr>
        <p:spPr>
          <a:xfrm>
            <a:off x="8478000" y="3814935"/>
            <a:ext cx="3105963" cy="2760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niet de Tab-toets of Opsommingstoets!</a:t>
            </a:r>
          </a:p>
        </p:txBody>
      </p:sp>
      <p:sp>
        <p:nvSpPr>
          <p:cNvPr id="1040" name="Rechthoek 1039">
            <a:extLst>
              <a:ext uri="{FF2B5EF4-FFF2-40B4-BE49-F238E27FC236}">
                <a16:creationId xmlns:a16="http://schemas.microsoft.com/office/drawing/2014/main" id="{9DD48F04-4B36-4531-87F2-FEA2ACA0B016}"/>
              </a:ext>
            </a:extLst>
          </p:cNvPr>
          <p:cNvSpPr>
            <a:spLocks noChangeAspect="1"/>
          </p:cNvSpPr>
          <p:nvPr userDrawn="1"/>
        </p:nvSpPr>
        <p:spPr>
          <a:xfrm>
            <a:off x="8478000" y="2159234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1" name="Rechthoek 1040">
            <a:extLst>
              <a:ext uri="{FF2B5EF4-FFF2-40B4-BE49-F238E27FC236}">
                <a16:creationId xmlns:a16="http://schemas.microsoft.com/office/drawing/2014/main" id="{F064C36A-6295-4A6D-A8C3-74C7EF1B2C5A}"/>
              </a:ext>
            </a:extLst>
          </p:cNvPr>
          <p:cNvSpPr>
            <a:spLocks noChangeAspect="1"/>
          </p:cNvSpPr>
          <p:nvPr userDrawn="1"/>
        </p:nvSpPr>
        <p:spPr>
          <a:xfrm>
            <a:off x="8478000" y="2540506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2" name="Rechthoek 1041">
            <a:extLst>
              <a:ext uri="{FF2B5EF4-FFF2-40B4-BE49-F238E27FC236}">
                <a16:creationId xmlns:a16="http://schemas.microsoft.com/office/drawing/2014/main" id="{97C01ED6-E7F8-4314-8D6F-35AE54C5AFAB}"/>
              </a:ext>
            </a:extLst>
          </p:cNvPr>
          <p:cNvSpPr>
            <a:spLocks noChangeAspect="1"/>
          </p:cNvSpPr>
          <p:nvPr userDrawn="1"/>
        </p:nvSpPr>
        <p:spPr>
          <a:xfrm>
            <a:off x="8478000" y="2921778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3" name="Rechthoek 1042">
            <a:extLst>
              <a:ext uri="{FF2B5EF4-FFF2-40B4-BE49-F238E27FC236}">
                <a16:creationId xmlns:a16="http://schemas.microsoft.com/office/drawing/2014/main" id="{A2AC5C43-D7EC-45D2-A1A9-3ABE9643BBF9}"/>
              </a:ext>
            </a:extLst>
          </p:cNvPr>
          <p:cNvSpPr>
            <a:spLocks noChangeAspect="1"/>
          </p:cNvSpPr>
          <p:nvPr userDrawn="1"/>
        </p:nvSpPr>
        <p:spPr>
          <a:xfrm>
            <a:off x="8478000" y="3303049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45" name="Rechte verbindingslijn 1044">
            <a:extLst>
              <a:ext uri="{FF2B5EF4-FFF2-40B4-BE49-F238E27FC236}">
                <a16:creationId xmlns:a16="http://schemas.microsoft.com/office/drawing/2014/main" id="{D7A46DEC-E632-40B8-90CB-EB693A4323EC}"/>
              </a:ext>
            </a:extLst>
          </p:cNvPr>
          <p:cNvCxnSpPr>
            <a:cxnSpLocks/>
          </p:cNvCxnSpPr>
          <p:nvPr userDrawn="1"/>
        </p:nvCxnSpPr>
        <p:spPr>
          <a:xfrm>
            <a:off x="4194000" y="406194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>
            <a:extLst>
              <a:ext uri="{FF2B5EF4-FFF2-40B4-BE49-F238E27FC236}">
                <a16:creationId xmlns:a16="http://schemas.microsoft.com/office/drawing/2014/main" id="{B2C9C308-43B2-4377-ADCC-E5D1C9118B77}"/>
              </a:ext>
            </a:extLst>
          </p:cNvPr>
          <p:cNvCxnSpPr>
            <a:cxnSpLocks/>
          </p:cNvCxnSpPr>
          <p:nvPr userDrawn="1"/>
        </p:nvCxnSpPr>
        <p:spPr>
          <a:xfrm>
            <a:off x="8004175" y="406194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kstvak 22">
            <a:extLst>
              <a:ext uri="{FF2B5EF4-FFF2-40B4-BE49-F238E27FC236}">
                <a16:creationId xmlns:a16="http://schemas.microsoft.com/office/drawing/2014/main" id="{0EB64284-D5BB-42E4-9F9A-C4DC655E1C11}"/>
              </a:ext>
            </a:extLst>
          </p:cNvPr>
          <p:cNvSpPr txBox="1"/>
          <p:nvPr userDrawn="1"/>
        </p:nvSpPr>
        <p:spPr>
          <a:xfrm>
            <a:off x="4187824" y="-264319"/>
            <a:ext cx="3816351" cy="259929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200" b="1" spc="50" baseline="0" noProof="1">
                <a:solidFill>
                  <a:schemeClr val="bg1"/>
                </a:solidFill>
                <a:latin typeface="+mj-lt"/>
              </a:rPr>
              <a:t>TIPS  VOOR HET GEBRUIKEN VAN DEZE PRESENTATIE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D71E8F80-8FE1-42D8-A053-BD2FDF431A6D}"/>
              </a:ext>
            </a:extLst>
          </p:cNvPr>
          <p:cNvSpPr txBox="1"/>
          <p:nvPr userDrawn="1"/>
        </p:nvSpPr>
        <p:spPr>
          <a:xfrm>
            <a:off x="8478000" y="4308866"/>
            <a:ext cx="288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met EEN aanpasbare SFEERfoto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Bij dia’s met een aanpasbare sfeerfoto’s staat rechts naast de dia extra informatie over het invoegen en/of vervangen van de sfeerfoto.</a:t>
            </a:r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24B30800-F667-4C53-B235-E3F49FC9B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755" y="1608348"/>
            <a:ext cx="2901500" cy="2073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10ABD5D-C801-44C7-84B4-B6FF03AD5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03"/>
          <a:stretch/>
        </p:blipFill>
        <p:spPr>
          <a:xfrm>
            <a:off x="845501" y="1408130"/>
            <a:ext cx="2981730" cy="5892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929CDA1-98C0-4E0C-999D-47F36F18A6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00" y="1390196"/>
            <a:ext cx="2934227" cy="3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42" userDrawn="1">
          <p15:clr>
            <a:srgbClr val="FBAE40"/>
          </p15:clr>
        </p15:guide>
        <p15:guide id="3" pos="2638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pos="234" userDrawn="1">
          <p15:clr>
            <a:srgbClr val="FBAE40"/>
          </p15:clr>
        </p15:guide>
        <p15:guide id="7" pos="7446" userDrawn="1">
          <p15:clr>
            <a:srgbClr val="FBAE40"/>
          </p15:clr>
        </p15:guide>
        <p15:guide id="8" pos="529" userDrawn="1">
          <p15:clr>
            <a:srgbClr val="FBAE40"/>
          </p15:clr>
        </p15:guide>
        <p15:guide id="9" pos="2933" userDrawn="1">
          <p15:clr>
            <a:srgbClr val="FBAE40"/>
          </p15:clr>
        </p15:guide>
        <p15:guide id="10" pos="5337" userDrawn="1">
          <p15:clr>
            <a:srgbClr val="FBAE40"/>
          </p15:clr>
        </p15:guide>
        <p15:guide id="11" pos="2706" userDrawn="1">
          <p15:clr>
            <a:srgbClr val="FBAE40"/>
          </p15:clr>
        </p15:guide>
        <p15:guide id="12" pos="302" userDrawn="1">
          <p15:clr>
            <a:srgbClr val="FBAE40"/>
          </p15:clr>
        </p15:guide>
        <p15:guide id="13" pos="5110" userDrawn="1">
          <p15:clr>
            <a:srgbClr val="FBAE40"/>
          </p15:clr>
        </p15:guide>
        <p15:guide id="14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foto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1A4B5FA0-727B-4757-8F1D-D103E49FEC6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02808" y="0"/>
            <a:ext cx="8789192" cy="3611708"/>
          </a:xfrm>
          <a:custGeom>
            <a:avLst/>
            <a:gdLst>
              <a:gd name="connsiteX0" fmla="*/ 0 w 8789192"/>
              <a:gd name="connsiteY0" fmla="*/ 0 h 3611708"/>
              <a:gd name="connsiteX1" fmla="*/ 8789192 w 8789192"/>
              <a:gd name="connsiteY1" fmla="*/ 0 h 3611708"/>
              <a:gd name="connsiteX2" fmla="*/ 8789192 w 8789192"/>
              <a:gd name="connsiteY2" fmla="*/ 3198388 h 3611708"/>
              <a:gd name="connsiteX3" fmla="*/ 8690372 w 8789192"/>
              <a:gd name="connsiteY3" fmla="*/ 3245078 h 3611708"/>
              <a:gd name="connsiteX4" fmla="*/ 7954488 w 8789192"/>
              <a:gd name="connsiteY4" fmla="*/ 3523396 h 3611708"/>
              <a:gd name="connsiteX5" fmla="*/ 7643494 w 8789192"/>
              <a:gd name="connsiteY5" fmla="*/ 3611708 h 3611708"/>
              <a:gd name="connsiteX6" fmla="*/ 7602167 w 8789192"/>
              <a:gd name="connsiteY6" fmla="*/ 3524873 h 3611708"/>
              <a:gd name="connsiteX7" fmla="*/ 3512170 w 8789192"/>
              <a:gd name="connsiteY7" fmla="*/ 1278835 h 3611708"/>
              <a:gd name="connsiteX8" fmla="*/ 1396365 w 8789192"/>
              <a:gd name="connsiteY8" fmla="*/ 1722687 h 3611708"/>
              <a:gd name="connsiteX9" fmla="*/ 1239117 w 8789192"/>
              <a:gd name="connsiteY9" fmla="*/ 1801832 h 3611708"/>
              <a:gd name="connsiteX10" fmla="*/ 1100187 w 8789192"/>
              <a:gd name="connsiteY10" fmla="*/ 1656113 h 3611708"/>
              <a:gd name="connsiteX11" fmla="*/ 88626 w 8789192"/>
              <a:gd name="connsiteY11" fmla="*/ 186110 h 361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89192" h="3611708">
                <a:moveTo>
                  <a:pt x="0" y="0"/>
                </a:moveTo>
                <a:lnTo>
                  <a:pt x="8789192" y="0"/>
                </a:lnTo>
                <a:lnTo>
                  <a:pt x="8789192" y="3198388"/>
                </a:lnTo>
                <a:lnTo>
                  <a:pt x="8690372" y="3245078"/>
                </a:lnTo>
                <a:cubicBezTo>
                  <a:pt x="8452219" y="3351877"/>
                  <a:pt x="8206591" y="3444984"/>
                  <a:pt x="7954488" y="3523396"/>
                </a:cubicBezTo>
                <a:lnTo>
                  <a:pt x="7643494" y="3611708"/>
                </a:lnTo>
                <a:lnTo>
                  <a:pt x="7602167" y="3524873"/>
                </a:lnTo>
                <a:cubicBezTo>
                  <a:pt x="6928318" y="2204971"/>
                  <a:pt x="5350791" y="1278835"/>
                  <a:pt x="3512170" y="1278835"/>
                </a:cubicBezTo>
                <a:cubicBezTo>
                  <a:pt x="2746081" y="1278835"/>
                  <a:pt x="2025316" y="1439623"/>
                  <a:pt x="1396365" y="1722687"/>
                </a:cubicBezTo>
                <a:lnTo>
                  <a:pt x="1239117" y="1801832"/>
                </a:lnTo>
                <a:lnTo>
                  <a:pt x="1100187" y="1656113"/>
                </a:lnTo>
                <a:cubicBezTo>
                  <a:pt x="700340" y="1216185"/>
                  <a:pt x="359050" y="722080"/>
                  <a:pt x="88626" y="186110"/>
                </a:cubicBezTo>
                <a:close/>
              </a:path>
            </a:pathLst>
          </a:custGeom>
          <a:blipFill>
            <a:blip r:embed="rId2"/>
            <a:srcRect/>
            <a:stretch>
              <a:fillRect l="2" t="-78247" r="-16713" b="-2729"/>
            </a:stretch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99ABAA-CC2B-46E0-9652-D302D31856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314" y="5922814"/>
            <a:ext cx="1980000" cy="40592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F619601-6AA7-451F-A2C6-92B2FDC80A4E}"/>
              </a:ext>
            </a:extLst>
          </p:cNvPr>
          <p:cNvCxnSpPr/>
          <p:nvPr userDrawn="1"/>
        </p:nvCxnSpPr>
        <p:spPr>
          <a:xfrm>
            <a:off x="2849533" y="6110926"/>
            <a:ext cx="8784000" cy="10795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6FD468E3-12D3-45E3-91A6-1908B94891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97318" y="2170705"/>
            <a:ext cx="7386762" cy="1756705"/>
          </a:xfrm>
        </p:spPr>
        <p:txBody>
          <a:bodyPr anchor="b">
            <a:normAutofit/>
          </a:bodyPr>
          <a:lstStyle>
            <a:lvl1pPr algn="ctr">
              <a:defRPr sz="6200" cap="all" baseline="0"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55463104-9351-4D10-9EB1-CA78DCB82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97318" y="4186470"/>
            <a:ext cx="7386762" cy="9720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410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voor ondertitel</a:t>
            </a:r>
          </a:p>
        </p:txBody>
      </p:sp>
    </p:spTree>
    <p:extLst>
      <p:ext uri="{BB962C8B-B14F-4D97-AF65-F5344CB8AC3E}">
        <p14:creationId xmlns:p14="http://schemas.microsoft.com/office/powerpoint/2010/main" val="350842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foto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1A4B5FA0-727B-4757-8F1D-D103E49FEC6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02808" y="0"/>
            <a:ext cx="8789192" cy="3611708"/>
          </a:xfrm>
          <a:custGeom>
            <a:avLst/>
            <a:gdLst>
              <a:gd name="connsiteX0" fmla="*/ 0 w 8789192"/>
              <a:gd name="connsiteY0" fmla="*/ 0 h 3611708"/>
              <a:gd name="connsiteX1" fmla="*/ 8789192 w 8789192"/>
              <a:gd name="connsiteY1" fmla="*/ 0 h 3611708"/>
              <a:gd name="connsiteX2" fmla="*/ 8789192 w 8789192"/>
              <a:gd name="connsiteY2" fmla="*/ 3198388 h 3611708"/>
              <a:gd name="connsiteX3" fmla="*/ 8690372 w 8789192"/>
              <a:gd name="connsiteY3" fmla="*/ 3245078 h 3611708"/>
              <a:gd name="connsiteX4" fmla="*/ 7954488 w 8789192"/>
              <a:gd name="connsiteY4" fmla="*/ 3523396 h 3611708"/>
              <a:gd name="connsiteX5" fmla="*/ 7643494 w 8789192"/>
              <a:gd name="connsiteY5" fmla="*/ 3611708 h 3611708"/>
              <a:gd name="connsiteX6" fmla="*/ 7602167 w 8789192"/>
              <a:gd name="connsiteY6" fmla="*/ 3524873 h 3611708"/>
              <a:gd name="connsiteX7" fmla="*/ 3512170 w 8789192"/>
              <a:gd name="connsiteY7" fmla="*/ 1278835 h 3611708"/>
              <a:gd name="connsiteX8" fmla="*/ 1396365 w 8789192"/>
              <a:gd name="connsiteY8" fmla="*/ 1722687 h 3611708"/>
              <a:gd name="connsiteX9" fmla="*/ 1239117 w 8789192"/>
              <a:gd name="connsiteY9" fmla="*/ 1801832 h 3611708"/>
              <a:gd name="connsiteX10" fmla="*/ 1100187 w 8789192"/>
              <a:gd name="connsiteY10" fmla="*/ 1656113 h 3611708"/>
              <a:gd name="connsiteX11" fmla="*/ 88626 w 8789192"/>
              <a:gd name="connsiteY11" fmla="*/ 186110 h 361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89192" h="3611708">
                <a:moveTo>
                  <a:pt x="0" y="0"/>
                </a:moveTo>
                <a:lnTo>
                  <a:pt x="8789192" y="0"/>
                </a:lnTo>
                <a:lnTo>
                  <a:pt x="8789192" y="3198388"/>
                </a:lnTo>
                <a:lnTo>
                  <a:pt x="8690372" y="3245078"/>
                </a:lnTo>
                <a:cubicBezTo>
                  <a:pt x="8452219" y="3351877"/>
                  <a:pt x="8206591" y="3444984"/>
                  <a:pt x="7954488" y="3523396"/>
                </a:cubicBezTo>
                <a:lnTo>
                  <a:pt x="7643494" y="3611708"/>
                </a:lnTo>
                <a:lnTo>
                  <a:pt x="7602167" y="3524873"/>
                </a:lnTo>
                <a:cubicBezTo>
                  <a:pt x="6928318" y="2204971"/>
                  <a:pt x="5350791" y="1278835"/>
                  <a:pt x="3512170" y="1278835"/>
                </a:cubicBezTo>
                <a:cubicBezTo>
                  <a:pt x="2746081" y="1278835"/>
                  <a:pt x="2025316" y="1439623"/>
                  <a:pt x="1396365" y="1722687"/>
                </a:cubicBezTo>
                <a:lnTo>
                  <a:pt x="1239117" y="1801832"/>
                </a:lnTo>
                <a:lnTo>
                  <a:pt x="1100187" y="1656113"/>
                </a:lnTo>
                <a:cubicBezTo>
                  <a:pt x="700340" y="1216185"/>
                  <a:pt x="359050" y="722080"/>
                  <a:pt x="88626" y="186110"/>
                </a:cubicBezTo>
                <a:close/>
              </a:path>
            </a:pathLst>
          </a:custGeom>
          <a:blipFill>
            <a:blip r:embed="rId2"/>
            <a:srcRect/>
            <a:stretch>
              <a:fillRect t="-58748" b="-24428"/>
            </a:stretch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99ABAA-CC2B-46E0-9652-D302D31856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314" y="5922814"/>
            <a:ext cx="1980000" cy="40592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F619601-6AA7-451F-A2C6-92B2FDC80A4E}"/>
              </a:ext>
            </a:extLst>
          </p:cNvPr>
          <p:cNvCxnSpPr/>
          <p:nvPr userDrawn="1"/>
        </p:nvCxnSpPr>
        <p:spPr>
          <a:xfrm>
            <a:off x="2849533" y="6110926"/>
            <a:ext cx="8784000" cy="10795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05FA9926-08EF-4ED4-AEE1-0B3F0A7FF4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97318" y="2170705"/>
            <a:ext cx="7386762" cy="1756705"/>
          </a:xfrm>
        </p:spPr>
        <p:txBody>
          <a:bodyPr anchor="b">
            <a:normAutofit/>
          </a:bodyPr>
          <a:lstStyle>
            <a:lvl1pPr algn="ctr">
              <a:defRPr sz="6200" cap="all" baseline="0"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3258A416-9F1D-4C78-80CC-A546CF6B35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97318" y="4186470"/>
            <a:ext cx="7386762" cy="9720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410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voor ondertitel</a:t>
            </a:r>
          </a:p>
        </p:txBody>
      </p:sp>
    </p:spTree>
    <p:extLst>
      <p:ext uri="{BB962C8B-B14F-4D97-AF65-F5344CB8AC3E}">
        <p14:creationId xmlns:p14="http://schemas.microsoft.com/office/powerpoint/2010/main" val="301846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foto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1A4B5FA0-727B-4757-8F1D-D103E49FEC6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02808" y="0"/>
            <a:ext cx="8789192" cy="3611708"/>
          </a:xfrm>
          <a:custGeom>
            <a:avLst/>
            <a:gdLst>
              <a:gd name="connsiteX0" fmla="*/ 0 w 8789192"/>
              <a:gd name="connsiteY0" fmla="*/ 0 h 3611708"/>
              <a:gd name="connsiteX1" fmla="*/ 8789192 w 8789192"/>
              <a:gd name="connsiteY1" fmla="*/ 0 h 3611708"/>
              <a:gd name="connsiteX2" fmla="*/ 8789192 w 8789192"/>
              <a:gd name="connsiteY2" fmla="*/ 3198388 h 3611708"/>
              <a:gd name="connsiteX3" fmla="*/ 8690372 w 8789192"/>
              <a:gd name="connsiteY3" fmla="*/ 3245078 h 3611708"/>
              <a:gd name="connsiteX4" fmla="*/ 7954488 w 8789192"/>
              <a:gd name="connsiteY4" fmla="*/ 3523396 h 3611708"/>
              <a:gd name="connsiteX5" fmla="*/ 7643494 w 8789192"/>
              <a:gd name="connsiteY5" fmla="*/ 3611708 h 3611708"/>
              <a:gd name="connsiteX6" fmla="*/ 7602167 w 8789192"/>
              <a:gd name="connsiteY6" fmla="*/ 3524873 h 3611708"/>
              <a:gd name="connsiteX7" fmla="*/ 3512170 w 8789192"/>
              <a:gd name="connsiteY7" fmla="*/ 1278835 h 3611708"/>
              <a:gd name="connsiteX8" fmla="*/ 1396365 w 8789192"/>
              <a:gd name="connsiteY8" fmla="*/ 1722687 h 3611708"/>
              <a:gd name="connsiteX9" fmla="*/ 1239117 w 8789192"/>
              <a:gd name="connsiteY9" fmla="*/ 1801832 h 3611708"/>
              <a:gd name="connsiteX10" fmla="*/ 1100187 w 8789192"/>
              <a:gd name="connsiteY10" fmla="*/ 1656113 h 3611708"/>
              <a:gd name="connsiteX11" fmla="*/ 88626 w 8789192"/>
              <a:gd name="connsiteY11" fmla="*/ 186110 h 361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89192" h="3611708">
                <a:moveTo>
                  <a:pt x="0" y="0"/>
                </a:moveTo>
                <a:lnTo>
                  <a:pt x="8789192" y="0"/>
                </a:lnTo>
                <a:lnTo>
                  <a:pt x="8789192" y="3198388"/>
                </a:lnTo>
                <a:lnTo>
                  <a:pt x="8690372" y="3245078"/>
                </a:lnTo>
                <a:cubicBezTo>
                  <a:pt x="8452219" y="3351877"/>
                  <a:pt x="8206591" y="3444984"/>
                  <a:pt x="7954488" y="3523396"/>
                </a:cubicBezTo>
                <a:lnTo>
                  <a:pt x="7643494" y="3611708"/>
                </a:lnTo>
                <a:lnTo>
                  <a:pt x="7602167" y="3524873"/>
                </a:lnTo>
                <a:cubicBezTo>
                  <a:pt x="6928318" y="2204971"/>
                  <a:pt x="5350791" y="1278835"/>
                  <a:pt x="3512170" y="1278835"/>
                </a:cubicBezTo>
                <a:cubicBezTo>
                  <a:pt x="2746081" y="1278835"/>
                  <a:pt x="2025316" y="1439623"/>
                  <a:pt x="1396365" y="1722687"/>
                </a:cubicBezTo>
                <a:lnTo>
                  <a:pt x="1239117" y="1801832"/>
                </a:lnTo>
                <a:lnTo>
                  <a:pt x="1100187" y="1656113"/>
                </a:lnTo>
                <a:cubicBezTo>
                  <a:pt x="700340" y="1216185"/>
                  <a:pt x="359050" y="722080"/>
                  <a:pt x="88626" y="186110"/>
                </a:cubicBezTo>
                <a:close/>
              </a:path>
            </a:pathLst>
          </a:custGeom>
          <a:blipFill>
            <a:blip r:embed="rId2"/>
            <a:srcRect/>
            <a:stretch>
              <a:fillRect l="-3857" t="-13108" r="-22372" b="-29370"/>
            </a:stretch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99ABAA-CC2B-46E0-9652-D302D31856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314" y="5922814"/>
            <a:ext cx="1980000" cy="40592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F619601-6AA7-451F-A2C6-92B2FDC80A4E}"/>
              </a:ext>
            </a:extLst>
          </p:cNvPr>
          <p:cNvCxnSpPr/>
          <p:nvPr userDrawn="1"/>
        </p:nvCxnSpPr>
        <p:spPr>
          <a:xfrm>
            <a:off x="2849533" y="6110926"/>
            <a:ext cx="8784000" cy="10795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665A6739-6D44-4D1D-8242-CC30E71222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97318" y="2170705"/>
            <a:ext cx="7386762" cy="1756705"/>
          </a:xfrm>
        </p:spPr>
        <p:txBody>
          <a:bodyPr anchor="b">
            <a:normAutofit/>
          </a:bodyPr>
          <a:lstStyle>
            <a:lvl1pPr algn="ctr">
              <a:defRPr sz="6200" cap="all" baseline="0"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E6ADD15D-CA43-49D4-A84A-3975CCDE3A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97318" y="4186470"/>
            <a:ext cx="7386762" cy="9720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410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voor ondertitel</a:t>
            </a:r>
          </a:p>
        </p:txBody>
      </p:sp>
    </p:spTree>
    <p:extLst>
      <p:ext uri="{BB962C8B-B14F-4D97-AF65-F5344CB8AC3E}">
        <p14:creationId xmlns:p14="http://schemas.microsoft.com/office/powerpoint/2010/main" val="313208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foto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1A4B5FA0-727B-4757-8F1D-D103E49FEC6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02808" y="0"/>
            <a:ext cx="8789192" cy="3611708"/>
          </a:xfrm>
          <a:custGeom>
            <a:avLst/>
            <a:gdLst>
              <a:gd name="connsiteX0" fmla="*/ 0 w 8789192"/>
              <a:gd name="connsiteY0" fmla="*/ 0 h 3611708"/>
              <a:gd name="connsiteX1" fmla="*/ 8789192 w 8789192"/>
              <a:gd name="connsiteY1" fmla="*/ 0 h 3611708"/>
              <a:gd name="connsiteX2" fmla="*/ 8789192 w 8789192"/>
              <a:gd name="connsiteY2" fmla="*/ 3198388 h 3611708"/>
              <a:gd name="connsiteX3" fmla="*/ 8690372 w 8789192"/>
              <a:gd name="connsiteY3" fmla="*/ 3245078 h 3611708"/>
              <a:gd name="connsiteX4" fmla="*/ 7954488 w 8789192"/>
              <a:gd name="connsiteY4" fmla="*/ 3523396 h 3611708"/>
              <a:gd name="connsiteX5" fmla="*/ 7643494 w 8789192"/>
              <a:gd name="connsiteY5" fmla="*/ 3611708 h 3611708"/>
              <a:gd name="connsiteX6" fmla="*/ 7602167 w 8789192"/>
              <a:gd name="connsiteY6" fmla="*/ 3524873 h 3611708"/>
              <a:gd name="connsiteX7" fmla="*/ 3512170 w 8789192"/>
              <a:gd name="connsiteY7" fmla="*/ 1278835 h 3611708"/>
              <a:gd name="connsiteX8" fmla="*/ 1396365 w 8789192"/>
              <a:gd name="connsiteY8" fmla="*/ 1722687 h 3611708"/>
              <a:gd name="connsiteX9" fmla="*/ 1239117 w 8789192"/>
              <a:gd name="connsiteY9" fmla="*/ 1801832 h 3611708"/>
              <a:gd name="connsiteX10" fmla="*/ 1100187 w 8789192"/>
              <a:gd name="connsiteY10" fmla="*/ 1656113 h 3611708"/>
              <a:gd name="connsiteX11" fmla="*/ 88626 w 8789192"/>
              <a:gd name="connsiteY11" fmla="*/ 186110 h 361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89192" h="3611708">
                <a:moveTo>
                  <a:pt x="0" y="0"/>
                </a:moveTo>
                <a:lnTo>
                  <a:pt x="8789192" y="0"/>
                </a:lnTo>
                <a:lnTo>
                  <a:pt x="8789192" y="3198388"/>
                </a:lnTo>
                <a:lnTo>
                  <a:pt x="8690372" y="3245078"/>
                </a:lnTo>
                <a:cubicBezTo>
                  <a:pt x="8452219" y="3351877"/>
                  <a:pt x="8206591" y="3444984"/>
                  <a:pt x="7954488" y="3523396"/>
                </a:cubicBezTo>
                <a:lnTo>
                  <a:pt x="7643494" y="3611708"/>
                </a:lnTo>
                <a:lnTo>
                  <a:pt x="7602167" y="3524873"/>
                </a:lnTo>
                <a:cubicBezTo>
                  <a:pt x="6928318" y="2204971"/>
                  <a:pt x="5350791" y="1278835"/>
                  <a:pt x="3512170" y="1278835"/>
                </a:cubicBezTo>
                <a:cubicBezTo>
                  <a:pt x="2746081" y="1278835"/>
                  <a:pt x="2025316" y="1439623"/>
                  <a:pt x="1396365" y="1722687"/>
                </a:cubicBezTo>
                <a:lnTo>
                  <a:pt x="1239117" y="1801832"/>
                </a:lnTo>
                <a:lnTo>
                  <a:pt x="1100187" y="1656113"/>
                </a:lnTo>
                <a:cubicBezTo>
                  <a:pt x="700340" y="1216185"/>
                  <a:pt x="359050" y="722080"/>
                  <a:pt x="88626" y="186110"/>
                </a:cubicBezTo>
                <a:close/>
              </a:path>
            </a:pathLst>
          </a:custGeom>
          <a:blipFill>
            <a:blip r:embed="rId2"/>
            <a:srcRect/>
            <a:stretch>
              <a:fillRect l="-277" t="-48223" r="-13222" b="-59679"/>
            </a:stretch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99ABAA-CC2B-46E0-9652-D302D31856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314" y="5922814"/>
            <a:ext cx="1980000" cy="40592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F619601-6AA7-451F-A2C6-92B2FDC80A4E}"/>
              </a:ext>
            </a:extLst>
          </p:cNvPr>
          <p:cNvCxnSpPr/>
          <p:nvPr userDrawn="1"/>
        </p:nvCxnSpPr>
        <p:spPr>
          <a:xfrm>
            <a:off x="2849533" y="6110926"/>
            <a:ext cx="8784000" cy="10795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4D8C185B-2B74-46A1-8C93-F04A1F07C8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97318" y="2170705"/>
            <a:ext cx="7386762" cy="1756705"/>
          </a:xfrm>
        </p:spPr>
        <p:txBody>
          <a:bodyPr anchor="b">
            <a:normAutofit/>
          </a:bodyPr>
          <a:lstStyle>
            <a:lvl1pPr algn="ctr">
              <a:defRPr sz="6200" cap="all" baseline="0"/>
            </a:lvl1pPr>
          </a:lstStyle>
          <a:p>
            <a:r>
              <a:rPr lang="nl-NL"/>
              <a:t>Klik voor titel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EA3A838F-6E48-4CA5-9AC5-C607D9C589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97318" y="4186470"/>
            <a:ext cx="7386762" cy="9720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410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voor ondertitel</a:t>
            </a:r>
          </a:p>
        </p:txBody>
      </p:sp>
    </p:spTree>
    <p:extLst>
      <p:ext uri="{BB962C8B-B14F-4D97-AF65-F5344CB8AC3E}">
        <p14:creationId xmlns:p14="http://schemas.microsoft.com/office/powerpoint/2010/main" val="421829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een tekst toe te voegen. Zie de pagina met tips voor het kiezen van een andere tekstopmaak.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intro+object (2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Klik voor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B00F60C-8A05-4481-956E-804AC03735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8000" y="3362962"/>
            <a:ext cx="5112000" cy="272986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een tekst toe te voegen.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95F4D40A-7933-4BBC-9804-AD3FBF408F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3362960"/>
            <a:ext cx="5113338" cy="272986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een tekst toe te voegen.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67095E5F-1D4B-4F48-AF4B-0EB3737B1C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13" y="2489200"/>
            <a:ext cx="10652125" cy="8731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/>
              <a:t>Klik om een tekst toe te voegen.</a:t>
            </a:r>
          </a:p>
        </p:txBody>
      </p:sp>
    </p:spTree>
    <p:extLst>
      <p:ext uri="{BB962C8B-B14F-4D97-AF65-F5344CB8AC3E}">
        <p14:creationId xmlns:p14="http://schemas.microsoft.com/office/powerpoint/2010/main" val="221678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object (2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558000" y="2488758"/>
            <a:ext cx="5112000" cy="36040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een tekst toe te voegen. Zie de pagina met tips voor het kiezen van een andere tekstopmaak.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4EE4EE8-35E2-4621-9673-205370ADB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760"/>
          <a:stretch/>
        </p:blipFill>
        <p:spPr>
          <a:xfrm>
            <a:off x="588314" y="538913"/>
            <a:ext cx="539355" cy="405928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21A7103-084E-49B3-BE36-AAE99AE165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488756"/>
            <a:ext cx="5113338" cy="36040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een tekst toe te voegen. Zie de pagina met tips voor het kiezen van een andere tekstopmaak.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0548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58000" y="1622299"/>
            <a:ext cx="10656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58000" y="2488758"/>
            <a:ext cx="10656000" cy="36040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 om een tekst toe te voegen. Zie de pagina met tips voor het kiezen van een andere tekstopmaak.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701631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0C500699-B56B-4B57-A1DB-EDAA374C8D0F}" type="datetimeFigureOut">
              <a:rPr lang="nl-NL" smtClean="0"/>
              <a:pPr/>
              <a:t>16-12-2024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7016312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453005" y="6300729"/>
            <a:ext cx="37805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Rechthoek 23"/>
          <p:cNvSpPr/>
          <p:nvPr userDrawn="1"/>
        </p:nvSpPr>
        <p:spPr>
          <a:xfrm>
            <a:off x="10507200" y="-352043"/>
            <a:ext cx="121040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 userDrawn="1"/>
        </p:nvSpPr>
        <p:spPr>
          <a:xfrm>
            <a:off x="10680951" y="-352043"/>
            <a:ext cx="121040" cy="247650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 userDrawn="1"/>
        </p:nvSpPr>
        <p:spPr>
          <a:xfrm>
            <a:off x="11028453" y="-352043"/>
            <a:ext cx="121040" cy="247650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/>
          <p:cNvSpPr/>
          <p:nvPr userDrawn="1"/>
        </p:nvSpPr>
        <p:spPr>
          <a:xfrm>
            <a:off x="11549706" y="-352043"/>
            <a:ext cx="121040" cy="247650"/>
          </a:xfrm>
          <a:prstGeom prst="rect">
            <a:avLst/>
          </a:prstGeom>
          <a:solidFill>
            <a:schemeClr val="accent3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/>
          <p:cNvSpPr/>
          <p:nvPr userDrawn="1"/>
        </p:nvSpPr>
        <p:spPr>
          <a:xfrm>
            <a:off x="11723457" y="-352043"/>
            <a:ext cx="121040" cy="247650"/>
          </a:xfrm>
          <a:prstGeom prst="rect">
            <a:avLst/>
          </a:prstGeom>
          <a:solidFill>
            <a:schemeClr val="accent4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/>
          <p:cNvSpPr/>
          <p:nvPr userDrawn="1"/>
        </p:nvSpPr>
        <p:spPr>
          <a:xfrm>
            <a:off x="12070960" y="-352043"/>
            <a:ext cx="121040" cy="247650"/>
          </a:xfrm>
          <a:prstGeom prst="rect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 userDrawn="1"/>
        </p:nvSpPr>
        <p:spPr>
          <a:xfrm>
            <a:off x="11897208" y="-352043"/>
            <a:ext cx="121040" cy="247650"/>
          </a:xfrm>
          <a:prstGeom prst="rect">
            <a:avLst/>
          </a:prstGeom>
          <a:solidFill>
            <a:schemeClr val="accent5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 userDrawn="1"/>
        </p:nvSpPr>
        <p:spPr>
          <a:xfrm>
            <a:off x="10854702" y="-352043"/>
            <a:ext cx="121040" cy="247650"/>
          </a:xfrm>
          <a:prstGeom prst="rect">
            <a:avLst/>
          </a:prstGeom>
          <a:solidFill>
            <a:schemeClr val="bg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 userDrawn="1"/>
        </p:nvSpPr>
        <p:spPr>
          <a:xfrm>
            <a:off x="11202204" y="-352043"/>
            <a:ext cx="121040" cy="247650"/>
          </a:xfrm>
          <a:prstGeom prst="rect">
            <a:avLst/>
          </a:prstGeom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/>
          <p:cNvSpPr/>
          <p:nvPr userDrawn="1"/>
        </p:nvSpPr>
        <p:spPr>
          <a:xfrm>
            <a:off x="11375955" y="-352043"/>
            <a:ext cx="121040" cy="24765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96635339-46CE-4707-A0E5-48F469AB19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66000" y="6750685"/>
            <a:ext cx="4860000" cy="107315"/>
            <a:chOff x="0" y="0"/>
            <a:chExt cx="3078000" cy="68400"/>
          </a:xfrm>
          <a:solidFill>
            <a:schemeClr val="accent2"/>
          </a:solidFill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70FA3E4-0ECE-4446-86CE-B10C7525A536}"/>
                </a:ext>
              </a:extLst>
            </p:cNvPr>
            <p:cNvSpPr/>
            <p:nvPr userDrawn="1"/>
          </p:nvSpPr>
          <p:spPr>
            <a:xfrm>
              <a:off x="30096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CBF8A1B5-46ED-4084-A146-9725CED56273}"/>
                </a:ext>
              </a:extLst>
            </p:cNvPr>
            <p:cNvSpPr/>
            <p:nvPr userDrawn="1"/>
          </p:nvSpPr>
          <p:spPr>
            <a:xfrm>
              <a:off x="2736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7C00D78-6293-4115-B152-2CFECC22972C}"/>
                </a:ext>
              </a:extLst>
            </p:cNvPr>
            <p:cNvSpPr/>
            <p:nvPr userDrawn="1"/>
          </p:nvSpPr>
          <p:spPr>
            <a:xfrm>
              <a:off x="5472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16791FE-C751-42A3-8041-3602DFA01ACC}"/>
                </a:ext>
              </a:extLst>
            </p:cNvPr>
            <p:cNvSpPr/>
            <p:nvPr userDrawn="1"/>
          </p:nvSpPr>
          <p:spPr>
            <a:xfrm>
              <a:off x="8208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EEDE406-8E78-411B-A332-E9EF3C362867}"/>
                </a:ext>
              </a:extLst>
            </p:cNvPr>
            <p:cNvSpPr/>
            <p:nvPr userDrawn="1"/>
          </p:nvSpPr>
          <p:spPr>
            <a:xfrm>
              <a:off x="10944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B009956-D7D3-4EFD-8045-0B314EFD25A3}"/>
                </a:ext>
              </a:extLst>
            </p:cNvPr>
            <p:cNvSpPr/>
            <p:nvPr userDrawn="1"/>
          </p:nvSpPr>
          <p:spPr>
            <a:xfrm>
              <a:off x="13680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178F785-9E4E-4739-9648-009E4C855D17}"/>
                </a:ext>
              </a:extLst>
            </p:cNvPr>
            <p:cNvSpPr/>
            <p:nvPr userDrawn="1"/>
          </p:nvSpPr>
          <p:spPr>
            <a:xfrm>
              <a:off x="16416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50C88EAB-A086-4921-B1A8-BD8BB8A2906B}"/>
                </a:ext>
              </a:extLst>
            </p:cNvPr>
            <p:cNvSpPr/>
            <p:nvPr userDrawn="1"/>
          </p:nvSpPr>
          <p:spPr>
            <a:xfrm>
              <a:off x="19152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EF7DD4FA-F482-4FD2-8DE0-2F5209BBEDC0}"/>
                </a:ext>
              </a:extLst>
            </p:cNvPr>
            <p:cNvSpPr/>
            <p:nvPr userDrawn="1"/>
          </p:nvSpPr>
          <p:spPr>
            <a:xfrm>
              <a:off x="21888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DB6B5C9-021D-449C-A90E-BB0B9E2EEF91}"/>
                </a:ext>
              </a:extLst>
            </p:cNvPr>
            <p:cNvSpPr/>
            <p:nvPr userDrawn="1"/>
          </p:nvSpPr>
          <p:spPr>
            <a:xfrm>
              <a:off x="24624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190A5B7F-6F5A-4F58-BA99-60BA73E1C518}"/>
                </a:ext>
              </a:extLst>
            </p:cNvPr>
            <p:cNvSpPr/>
            <p:nvPr userDrawn="1"/>
          </p:nvSpPr>
          <p:spPr>
            <a:xfrm>
              <a:off x="28728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9200C1A4-35D3-475D-830F-7015C41B0B9A}"/>
                </a:ext>
              </a:extLst>
            </p:cNvPr>
            <p:cNvSpPr/>
            <p:nvPr userDrawn="1"/>
          </p:nvSpPr>
          <p:spPr>
            <a:xfrm>
              <a:off x="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61CDC62F-BF5A-471D-AAEF-88DCD721C72F}"/>
                </a:ext>
              </a:extLst>
            </p:cNvPr>
            <p:cNvSpPr/>
            <p:nvPr userDrawn="1"/>
          </p:nvSpPr>
          <p:spPr>
            <a:xfrm>
              <a:off x="4104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582BDD5-BC19-4EBF-9E68-976CDE2E119D}"/>
                </a:ext>
              </a:extLst>
            </p:cNvPr>
            <p:cNvSpPr/>
            <p:nvPr userDrawn="1"/>
          </p:nvSpPr>
          <p:spPr>
            <a:xfrm>
              <a:off x="6840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0E3879F-B189-4226-BD3E-B4F45EE1B4BD}"/>
                </a:ext>
              </a:extLst>
            </p:cNvPr>
            <p:cNvSpPr/>
            <p:nvPr userDrawn="1"/>
          </p:nvSpPr>
          <p:spPr>
            <a:xfrm>
              <a:off x="9576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E2AD2609-5239-480B-A2A2-B5448B64209E}"/>
                </a:ext>
              </a:extLst>
            </p:cNvPr>
            <p:cNvSpPr/>
            <p:nvPr userDrawn="1"/>
          </p:nvSpPr>
          <p:spPr>
            <a:xfrm>
              <a:off x="12312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DEE56669-DD21-4C86-B88C-C0225411EBE7}"/>
                </a:ext>
              </a:extLst>
            </p:cNvPr>
            <p:cNvSpPr/>
            <p:nvPr userDrawn="1"/>
          </p:nvSpPr>
          <p:spPr>
            <a:xfrm>
              <a:off x="15048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B9EB76A3-8E77-4D9A-BC9E-865EE3859622}"/>
                </a:ext>
              </a:extLst>
            </p:cNvPr>
            <p:cNvSpPr/>
            <p:nvPr userDrawn="1"/>
          </p:nvSpPr>
          <p:spPr>
            <a:xfrm>
              <a:off x="17784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8FECB37E-99A8-491C-A63F-FEC11A4199ED}"/>
                </a:ext>
              </a:extLst>
            </p:cNvPr>
            <p:cNvSpPr/>
            <p:nvPr userDrawn="1"/>
          </p:nvSpPr>
          <p:spPr>
            <a:xfrm>
              <a:off x="20520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4D0298F5-A2EB-4B48-96B5-5118559B725A}"/>
                </a:ext>
              </a:extLst>
            </p:cNvPr>
            <p:cNvSpPr/>
            <p:nvPr userDrawn="1"/>
          </p:nvSpPr>
          <p:spPr>
            <a:xfrm>
              <a:off x="25992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01A1882-B7DC-4F85-A6FC-A0E4316D50B2}"/>
                </a:ext>
              </a:extLst>
            </p:cNvPr>
            <p:cNvSpPr/>
            <p:nvPr userDrawn="1"/>
          </p:nvSpPr>
          <p:spPr>
            <a:xfrm>
              <a:off x="1368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62A0DD6A-1BFE-41CF-922A-00A1DED989C0}"/>
                </a:ext>
              </a:extLst>
            </p:cNvPr>
            <p:cNvSpPr/>
            <p:nvPr userDrawn="1"/>
          </p:nvSpPr>
          <p:spPr>
            <a:xfrm>
              <a:off x="23256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48BDBC73-6346-45D8-8794-6C3D275CDFDD}"/>
                </a:ext>
              </a:extLst>
            </p:cNvPr>
            <p:cNvSpPr/>
            <p:nvPr userDrawn="1"/>
          </p:nvSpPr>
          <p:spPr>
            <a:xfrm>
              <a:off x="2736000" y="0"/>
              <a:ext cx="68400" cy="68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</p:grp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AB05D59B-FF9F-4E03-8A87-03ECEE05F2FD}"/>
              </a:ext>
            </a:extLst>
          </p:cNvPr>
          <p:cNvCxnSpPr/>
          <p:nvPr userDrawn="1"/>
        </p:nvCxnSpPr>
        <p:spPr>
          <a:xfrm rot="5400000">
            <a:off x="11381034" y="798303"/>
            <a:ext cx="522000" cy="0"/>
          </a:xfrm>
          <a:prstGeom prst="line">
            <a:avLst/>
          </a:prstGeom>
          <a:ln w="15875" cap="rnd"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vak 149">
            <a:extLst>
              <a:ext uri="{FF2B5EF4-FFF2-40B4-BE49-F238E27FC236}">
                <a16:creationId xmlns:a16="http://schemas.microsoft.com/office/drawing/2014/main" id="{37CA029A-D791-4021-8911-B2356BF5909E}"/>
              </a:ext>
            </a:extLst>
          </p:cNvPr>
          <p:cNvSpPr txBox="1"/>
          <p:nvPr userDrawn="1"/>
        </p:nvSpPr>
        <p:spPr>
          <a:xfrm rot="5400000">
            <a:off x="10218183" y="2591118"/>
            <a:ext cx="2905125" cy="2266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tabLst>
                <a:tab pos="144145" algn="l"/>
              </a:tabLst>
            </a:pPr>
            <a:r>
              <a:rPr lang="nl-NL" sz="1250" b="1" u="none" strike="noStrike">
                <a:solidFill>
                  <a:srgbClr val="3927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www.bronckhorst.nl</a:t>
            </a:r>
            <a:r>
              <a:rPr lang="nl-NL" sz="1250" b="1">
                <a:solidFill>
                  <a:srgbClr val="39277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217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71" r:id="rId3"/>
    <p:sldLayoutId id="2147483672" r:id="rId4"/>
    <p:sldLayoutId id="2147483673" r:id="rId5"/>
    <p:sldLayoutId id="2147483674" r:id="rId6"/>
    <p:sldLayoutId id="2147483650" r:id="rId7"/>
    <p:sldLayoutId id="2147483667" r:id="rId8"/>
    <p:sldLayoutId id="2147483665" r:id="rId9"/>
    <p:sldLayoutId id="2147483668" r:id="rId10"/>
    <p:sldLayoutId id="2147483664" r:id="rId11"/>
    <p:sldLayoutId id="2147483675" r:id="rId12"/>
    <p:sldLayoutId id="2147483669" r:id="rId13"/>
    <p:sldLayoutId id="2147483670" r:id="rId14"/>
    <p:sldLayoutId id="2147483676" r:id="rId15"/>
    <p:sldLayoutId id="2147483678" r:id="rId16"/>
    <p:sldLayoutId id="2147483654" r:id="rId17"/>
    <p:sldLayoutId id="2147483655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0"/>
        </a:spcBef>
        <a:buClr>
          <a:schemeClr val="accent2"/>
        </a:buClr>
        <a:buSzPct val="105000"/>
        <a:buFont typeface="Wingdings" panose="05000000000000000000" pitchFamily="2" charset="2"/>
        <a:buNone/>
        <a:defRPr sz="23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396000" algn="l" defTabSz="914400" rtl="0" eaLnBrk="1" latinLnBrk="0" hangingPunct="1">
        <a:lnSpc>
          <a:spcPct val="125000"/>
        </a:lnSpc>
        <a:spcBef>
          <a:spcPts val="0"/>
        </a:spcBef>
        <a:buClr>
          <a:schemeClr val="accent2"/>
        </a:buClr>
        <a:buSzPct val="105000"/>
        <a:buFont typeface="Wingdings" panose="05000000000000000000" pitchFamily="2" charset="2"/>
        <a:buChar char="n"/>
        <a:defRPr sz="23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792000" indent="-396000" algn="l" defTabSz="914400" rtl="0" eaLnBrk="1" latinLnBrk="0" hangingPunct="1">
        <a:lnSpc>
          <a:spcPct val="125000"/>
        </a:lnSpc>
        <a:spcBef>
          <a:spcPts val="0"/>
        </a:spcBef>
        <a:buClr>
          <a:schemeClr val="accent2"/>
        </a:buClr>
        <a:buSzPct val="105000"/>
        <a:buFont typeface="Wingdings" panose="05000000000000000000" pitchFamily="2" charset="2"/>
        <a:buChar char="n"/>
        <a:defRPr sz="23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396000" algn="l" defTabSz="914400" rtl="0" eaLnBrk="1" latinLnBrk="0" hangingPunct="1">
        <a:lnSpc>
          <a:spcPct val="125000"/>
        </a:lnSpc>
        <a:spcBef>
          <a:spcPts val="0"/>
        </a:spcBef>
        <a:buClr>
          <a:schemeClr val="accent2"/>
        </a:buClr>
        <a:buSzPct val="85000"/>
        <a:buFont typeface="Wingdings" panose="05000000000000000000" pitchFamily="2" charset="2"/>
        <a:buChar char="n"/>
        <a:defRPr sz="23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584000" indent="-396000" algn="l" defTabSz="914400" rtl="0" eaLnBrk="1" latinLnBrk="0" hangingPunct="1">
        <a:lnSpc>
          <a:spcPct val="125000"/>
        </a:lnSpc>
        <a:spcBef>
          <a:spcPts val="0"/>
        </a:spcBef>
        <a:buClr>
          <a:schemeClr val="accent2"/>
        </a:buClr>
        <a:buFont typeface="Wingdings 2" panose="05020102010507070707" pitchFamily="18" charset="2"/>
        <a:buChar char="¡"/>
        <a:defRPr sz="23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pos="619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33" userDrawn="1">
          <p15:clr>
            <a:srgbClr val="F26B43"/>
          </p15:clr>
        </p15:guide>
        <p15:guide id="7" orient="horz" pos="38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6FF4DB-C5B3-452A-8CA5-26448494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AC7A1C-3770-4F94-97DA-553F9B68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FF975F-41E2-4065-A61D-3B73B5DCE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21703-43A3-40FE-B044-70973687A50D}" type="datetimeFigureOut">
              <a:rPr lang="nl-NL" smtClean="0"/>
              <a:t>16-12-2024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A03FB6-CA0D-428C-8E38-1DAE48A3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7DB07F-922E-4005-9B46-ADCFB7B15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06067-6603-453F-A7A4-80CF8080D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87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onckhorst.nl/opvanglocatie-voor-jonge-vluchtelingen-in-hengelo" TargetMode="External"/><Relationship Id="rId2" Type="http://schemas.openxmlformats.org/officeDocument/2006/relationships/hyperlink" Target="https://www.coa.nl/nl/asielopvang-van-jongeren-die-alleen-naar-nederland-komen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AFB2BE92-D9EE-4A44-812F-BF31054B3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33265D-058F-4961-ABC2-1050746A69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Opvanglocatie AMV-ers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6ED901-5C11-45FB-A33B-1E0E5F81B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318" y="4186470"/>
            <a:ext cx="7386762" cy="1493894"/>
          </a:xfrm>
        </p:spPr>
        <p:txBody>
          <a:bodyPr>
            <a:noAutofit/>
          </a:bodyPr>
          <a:lstStyle/>
          <a:p>
            <a:r>
              <a:rPr lang="nl-NL" dirty="0"/>
              <a:t>Pax</a:t>
            </a:r>
          </a:p>
          <a:p>
            <a:endParaRPr lang="nl-NL" dirty="0"/>
          </a:p>
          <a:p>
            <a:r>
              <a:rPr lang="nl-NL" sz="2400" dirty="0"/>
              <a:t>16 december 2024</a:t>
            </a:r>
          </a:p>
        </p:txBody>
      </p:sp>
      <p:pic>
        <p:nvPicPr>
          <p:cNvPr id="1026" name="Picture 2" descr="Home - V. en AV Pax Hengelo Gelderland">
            <a:extLst>
              <a:ext uri="{FF2B5EF4-FFF2-40B4-BE49-F238E27FC236}">
                <a16:creationId xmlns:a16="http://schemas.microsoft.com/office/drawing/2014/main" id="{F87B09FF-E8DB-1AC3-2304-55BA4A91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8" y="3429000"/>
            <a:ext cx="15811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A | Apeldoorn Pakt Aan">
            <a:extLst>
              <a:ext uri="{FF2B5EF4-FFF2-40B4-BE49-F238E27FC236}">
                <a16:creationId xmlns:a16="http://schemas.microsoft.com/office/drawing/2014/main" id="{A2036F64-FF9A-60D0-AEC6-C1D03E60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14" y="3870768"/>
            <a:ext cx="2258587" cy="161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778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70C84FFF-F9C3-76FE-8EBB-BCA0DF6B0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30476" r="-1587" b="-30476"/>
          <a:stretch/>
        </p:blipFill>
        <p:spPr>
          <a:xfrm>
            <a:off x="3625619" y="60168"/>
            <a:ext cx="4942479" cy="32952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677E7EA-830E-13EC-90DD-AF8E459110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9" t="-1997"/>
          <a:stretch/>
        </p:blipFill>
        <p:spPr>
          <a:xfrm>
            <a:off x="53931" y="2807543"/>
            <a:ext cx="3592584" cy="348081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B41A88D-E015-8443-22BF-8F7FE29C7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95" y="2390862"/>
            <a:ext cx="4750963" cy="389749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B7F70B1-9FC0-86D4-2FF1-F7E0449364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4169"/>
          <a:stretch/>
        </p:blipFill>
        <p:spPr>
          <a:xfrm>
            <a:off x="53931" y="60168"/>
            <a:ext cx="3493247" cy="2747375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33960A0-A64B-16A5-A449-EE43B72D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 w="25400">
            <a:solidFill>
              <a:schemeClr val="bg1"/>
            </a:solidFill>
          </a:ln>
        </p:spPr>
        <p:txBody>
          <a:bodyPr/>
          <a:lstStyle/>
          <a:p>
            <a:fld id="{8F18802B-E4C7-4B2D-B37A-6B7CC3C134EA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1E1A66D-4447-5BDE-80DA-F51B58EDEC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/>
          <a:stretch/>
        </p:blipFill>
        <p:spPr bwMode="auto">
          <a:xfrm>
            <a:off x="8568099" y="3475263"/>
            <a:ext cx="3569970" cy="2813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AB51076-C91D-87CB-C5FB-77D0E2B2E1D1}"/>
              </a:ext>
            </a:extLst>
          </p:cNvPr>
          <p:cNvSpPr/>
          <p:nvPr/>
        </p:nvSpPr>
        <p:spPr>
          <a:xfrm>
            <a:off x="2505266" y="2206306"/>
            <a:ext cx="2142236" cy="931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Onze jonge bewoners</a:t>
            </a:r>
            <a:endParaRPr lang="nl-NL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ECF4DB-CBD0-6EA4-8BFB-40F398618C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8" t="957" r="5059"/>
          <a:stretch/>
        </p:blipFill>
        <p:spPr>
          <a:xfrm>
            <a:off x="8574968" y="60168"/>
            <a:ext cx="3556231" cy="336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98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38857155-5762-46F3-697C-43B6B6FA2231}"/>
              </a:ext>
            </a:extLst>
          </p:cNvPr>
          <p:cNvSpPr txBox="1"/>
          <p:nvPr/>
        </p:nvSpPr>
        <p:spPr>
          <a:xfrm>
            <a:off x="6498632" y="2107625"/>
            <a:ext cx="41928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800" b="1">
                <a:solidFill>
                  <a:schemeClr val="tx2"/>
                </a:solidFill>
              </a:rPr>
              <a:t>Meisje</a:t>
            </a:r>
            <a:endParaRPr lang="nl-NL" sz="1800" b="1" dirty="0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9D494B-5464-F209-82D0-5696B79D2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1028700"/>
            <a:ext cx="10579100" cy="584772"/>
          </a:xfrm>
        </p:spPr>
        <p:txBody>
          <a:bodyPr/>
          <a:lstStyle/>
          <a:p>
            <a:r>
              <a:rPr lang="nl-NL" dirty="0"/>
              <a:t>Wie zijn onze jonge bewoners?</a:t>
            </a:r>
            <a:br>
              <a:rPr lang="nl-NL" dirty="0"/>
            </a:br>
            <a:r>
              <a:rPr lang="nl-NL" sz="2000" dirty="0">
                <a:solidFill>
                  <a:srgbClr val="E6007E"/>
                </a:solidFill>
              </a:rPr>
              <a:t>Dit is een momentopname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75300F-19C0-0BD2-D1C3-5391CFFC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988D8D8-F5A8-2A49-BA21-3A14446058BC}"/>
              </a:ext>
            </a:extLst>
          </p:cNvPr>
          <p:cNvSpPr txBox="1"/>
          <p:nvPr/>
        </p:nvSpPr>
        <p:spPr>
          <a:xfrm>
            <a:off x="1500554" y="2107625"/>
            <a:ext cx="41928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b="1">
                <a:solidFill>
                  <a:schemeClr val="tx2"/>
                </a:solidFill>
              </a:rPr>
              <a:t>Jongen</a:t>
            </a:r>
            <a:endParaRPr lang="nl-NL" sz="1800" b="1" dirty="0">
              <a:solidFill>
                <a:schemeClr val="tx2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02F3B4D-1030-A96C-7B54-7158488C4E19}"/>
              </a:ext>
            </a:extLst>
          </p:cNvPr>
          <p:cNvSpPr txBox="1"/>
          <p:nvPr/>
        </p:nvSpPr>
        <p:spPr>
          <a:xfrm>
            <a:off x="4614959" y="5088056"/>
            <a:ext cx="215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l-NL" sz="1600" b="1"/>
              <a:t>Tussen de 14 en 18 jaar oud</a:t>
            </a:r>
            <a:endParaRPr lang="nl-NL" sz="1600" b="1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8366701-A3EE-3D60-85B3-FDFAA43CF35B}"/>
              </a:ext>
            </a:extLst>
          </p:cNvPr>
          <p:cNvSpPr txBox="1"/>
          <p:nvPr/>
        </p:nvSpPr>
        <p:spPr>
          <a:xfrm>
            <a:off x="7679175" y="5057696"/>
            <a:ext cx="2849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l-NL" sz="1600" b="1" dirty="0"/>
              <a:t>Komen overal vandaan,  vooral uit Syrië, Afghanistan, Iran, Sudan, Eritrea en Jemen</a:t>
            </a:r>
          </a:p>
          <a:p>
            <a:pPr algn="ctr">
              <a:lnSpc>
                <a:spcPct val="100000"/>
              </a:lnSpc>
            </a:pPr>
            <a:endParaRPr lang="nl-NL" sz="1600" b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89585C5-4A15-E9F5-1E4B-1FBB52991B9B}"/>
              </a:ext>
            </a:extLst>
          </p:cNvPr>
          <p:cNvSpPr txBox="1"/>
          <p:nvPr/>
        </p:nvSpPr>
        <p:spPr>
          <a:xfrm>
            <a:off x="1425365" y="5057695"/>
            <a:ext cx="2594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l-NL" sz="1600" b="1"/>
              <a:t>Kwetsbare kinderen en jongeren zonder ouders of begeleidend familieleden</a:t>
            </a:r>
            <a:endParaRPr lang="nl-NL" sz="1600" b="1" dirty="0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96FFC370-91A1-5C7D-59ED-AD00C8238D50}"/>
              </a:ext>
            </a:extLst>
          </p:cNvPr>
          <p:cNvSpPr/>
          <p:nvPr/>
        </p:nvSpPr>
        <p:spPr>
          <a:xfrm>
            <a:off x="2869598" y="2582479"/>
            <a:ext cx="1454727" cy="14547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975C347-AF0B-C98D-F503-168D32AADFE6}"/>
              </a:ext>
            </a:extLst>
          </p:cNvPr>
          <p:cNvSpPr txBox="1"/>
          <p:nvPr/>
        </p:nvSpPr>
        <p:spPr>
          <a:xfrm>
            <a:off x="2892117" y="3377661"/>
            <a:ext cx="1409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l-NL" sz="2400" b="1">
                <a:solidFill>
                  <a:schemeClr val="bg1"/>
                </a:solidFill>
              </a:rPr>
              <a:t>90%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71BF2D95-8E7E-0148-AADD-6ED5DB0443C0}"/>
              </a:ext>
            </a:extLst>
          </p:cNvPr>
          <p:cNvSpPr/>
          <p:nvPr/>
        </p:nvSpPr>
        <p:spPr>
          <a:xfrm>
            <a:off x="7863629" y="2582479"/>
            <a:ext cx="1454727" cy="14547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1B6AE8B-B450-49D0-9518-10AEBB44098D}"/>
              </a:ext>
            </a:extLst>
          </p:cNvPr>
          <p:cNvSpPr txBox="1"/>
          <p:nvPr/>
        </p:nvSpPr>
        <p:spPr>
          <a:xfrm>
            <a:off x="7886148" y="3377661"/>
            <a:ext cx="1409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l-NL" sz="2400" b="1">
                <a:solidFill>
                  <a:schemeClr val="bg1"/>
                </a:solidFill>
              </a:rPr>
              <a:t>10%</a:t>
            </a:r>
            <a:endParaRPr lang="nl-NL" sz="2400" b="1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7B38077-E6F4-7A87-5794-A61EF1D58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4705" y="2544107"/>
            <a:ext cx="504512" cy="10090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D400C8B-0B54-4C73-E61E-957A6C1C1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38736" y="2533888"/>
            <a:ext cx="504512" cy="1009024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F09BF6EA-7A87-7A3F-8DCD-0BD71CA3611C}"/>
              </a:ext>
            </a:extLst>
          </p:cNvPr>
          <p:cNvCxnSpPr>
            <a:cxnSpLocks/>
          </p:cNvCxnSpPr>
          <p:nvPr/>
        </p:nvCxnSpPr>
        <p:spPr>
          <a:xfrm>
            <a:off x="918477" y="4702043"/>
            <a:ext cx="10315579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05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742AA9-58B6-365F-6DC4-512CE7726E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9645" y="1518153"/>
            <a:ext cx="6461418" cy="40563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/>
              <a:t>Elke jongere heeft een mentor van het COA (jeugdwerkers) en een voogd van het NIDOS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/>
              <a:t>Jongeren leren </a:t>
            </a:r>
            <a:r>
              <a:rPr lang="nl-NL" sz="2000" dirty="0">
                <a:effectLst/>
              </a:rPr>
              <a:t>steeds meer voor zichzelf te zorgen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</a:rPr>
              <a:t>Met een vast dagritme dat structuur brengt: opstaan, ontbijten, naar school, huiswerk maken, eten, koken.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</a:rPr>
              <a:t>Er zijn duidelijke huisregels over bijvoorbeeld wanneer ze binnen moeten zijn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</a:rPr>
              <a:t>Ze leren over de Nederlandse gewoonten en ontwikkelen vaardigheden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Ze krijgen </a:t>
            </a:r>
            <a:r>
              <a:rPr lang="nl-NL" sz="2000" b="0" dirty="0"/>
              <a:t>taal- en </a:t>
            </a:r>
            <a:r>
              <a:rPr lang="nl-NL" sz="2000" b="0" dirty="0" err="1"/>
              <a:t>inburgeringsles</a:t>
            </a:r>
            <a:r>
              <a:rPr lang="nl-NL" sz="2000" b="0" dirty="0"/>
              <a:t> op het 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Er is 24/7 begeleiding</a:t>
            </a:r>
            <a:endParaRPr lang="nl-NL" sz="2000" b="0" dirty="0"/>
          </a:p>
          <a:p>
            <a:endParaRPr lang="nl-NL" sz="1600" b="0" dirty="0"/>
          </a:p>
          <a:p>
            <a:endParaRPr lang="nl-NL" sz="1600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C09707-AB56-E75D-6DA2-3FDF9052126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EF381FB-12B5-258C-8B42-A77B9E74B1AE}"/>
              </a:ext>
            </a:extLst>
          </p:cNvPr>
          <p:cNvSpPr txBox="1">
            <a:spLocks/>
          </p:cNvSpPr>
          <p:nvPr/>
        </p:nvSpPr>
        <p:spPr>
          <a:xfrm>
            <a:off x="5595175" y="146237"/>
            <a:ext cx="5273936" cy="1291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600" b="1" kern="1200">
                <a:solidFill>
                  <a:srgbClr val="0094AB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dirty="0"/>
              <a:t>Begeleiding van de jongeren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F81425CB-04BB-499F-F106-E9D7CAD669F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8" r="12088"/>
          <a:stretch>
            <a:fillRect/>
          </a:stretch>
        </p:blipFill>
        <p:spPr>
          <a:xfrm>
            <a:off x="0" y="0"/>
            <a:ext cx="5047247" cy="5431316"/>
          </a:xfrm>
        </p:spPr>
      </p:pic>
    </p:spTree>
    <p:extLst>
      <p:ext uri="{BB962C8B-B14F-4D97-AF65-F5344CB8AC3E}">
        <p14:creationId xmlns:p14="http://schemas.microsoft.com/office/powerpoint/2010/main" val="1725550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2C425C9-C914-02E0-FF28-443765A9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EF0F914E-6FE1-F590-34C0-C29822CA5ED8}"/>
              </a:ext>
            </a:extLst>
          </p:cNvPr>
          <p:cNvSpPr txBox="1">
            <a:spLocks/>
          </p:cNvSpPr>
          <p:nvPr/>
        </p:nvSpPr>
        <p:spPr bwMode="gray">
          <a:xfrm>
            <a:off x="1157506" y="866885"/>
            <a:ext cx="10332357" cy="1079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dirty="0">
                <a:solidFill>
                  <a:srgbClr val="0094AB"/>
                </a:solidFill>
              </a:rPr>
              <a:t>Hoe gaan we om met overlast? 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57CABE3-247E-1E07-13B7-AB37AB830F53}"/>
              </a:ext>
            </a:extLst>
          </p:cNvPr>
          <p:cNvSpPr txBox="1">
            <a:spLocks/>
          </p:cNvSpPr>
          <p:nvPr/>
        </p:nvSpPr>
        <p:spPr>
          <a:xfrm>
            <a:off x="1095828" y="2371257"/>
            <a:ext cx="4564397" cy="286280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rgbClr val="BE8C0A"/>
              </a:buClr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rgbClr val="BE8C0A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3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1" kern="1200">
                <a:solidFill>
                  <a:srgbClr val="0094AB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6000"/>
              </a:lnSpc>
              <a:spcBef>
                <a:spcPts val="1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0" i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+mj-lt"/>
              </a:rPr>
              <a:t>Alle jongeren krijgen op dag 1 de huisregels uitgelegd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Bij overtreding krijgen ze direct een gesprek met de mentor</a:t>
            </a:r>
          </a:p>
          <a:p>
            <a:r>
              <a:rPr lang="nl-NL" b="0" i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+mj-lt"/>
              </a:rPr>
              <a:t>Bij twee of meerdere overtredingen volgt een gesprek met de mentor en voogd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Gedragsdeskundige kan worden ingeschakeld</a:t>
            </a:r>
          </a:p>
          <a:p>
            <a:endParaRPr lang="nl-NL" b="0" i="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+mj-lt"/>
            </a:endParaRPr>
          </a:p>
          <a:p>
            <a:endParaRPr lang="nl-NL" b="0" i="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+mj-lt"/>
            </a:endParaRP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Extra taken op de locatie</a:t>
            </a:r>
          </a:p>
          <a:p>
            <a:r>
              <a:rPr lang="nl-NL" b="0" i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+mj-lt"/>
              </a:rPr>
              <a:t>Time out op andere locatie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Informeel gesprekje met de wijkagent</a:t>
            </a:r>
            <a:endParaRPr lang="nl-NL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+mj-lt"/>
            </a:endParaRPr>
          </a:p>
          <a:p>
            <a:pPr marL="0" indent="0">
              <a:buNone/>
            </a:pPr>
            <a:endParaRPr lang="nl-NL" dirty="0">
              <a:solidFill>
                <a:schemeClr val="tx2">
                  <a:lumMod val="95000"/>
                  <a:lumOff val="5000"/>
                </a:schemeClr>
              </a:solidFill>
              <a:effectLst/>
            </a:endParaRPr>
          </a:p>
          <a:p>
            <a:pPr marL="0" indent="0">
              <a:buNone/>
            </a:pPr>
            <a:endParaRPr lang="nl-NL" dirty="0">
              <a:solidFill>
                <a:srgbClr val="3F3F3F"/>
              </a:solidFill>
              <a:effectLst/>
            </a:endParaRPr>
          </a:p>
          <a:p>
            <a:pPr marL="0" indent="0">
              <a:buNone/>
            </a:pPr>
            <a:endParaRPr lang="nl-NL" dirty="0">
              <a:solidFill>
                <a:srgbClr val="3F3F3F"/>
              </a:solidFill>
              <a:effectLst/>
            </a:endParaRPr>
          </a:p>
          <a:p>
            <a:pPr marL="0" indent="0">
              <a:buNone/>
            </a:pPr>
            <a:r>
              <a:rPr lang="nl-NL" dirty="0">
                <a:solidFill>
                  <a:srgbClr val="3F3F3F"/>
                </a:solidFill>
                <a:effectLst/>
              </a:rPr>
              <a:t> </a:t>
            </a:r>
            <a:endParaRPr lang="nl-NL" sz="1400" dirty="0">
              <a:solidFill>
                <a:srgbClr val="3F3F3F"/>
              </a:solidFill>
              <a:effectLst/>
            </a:endParaRP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4FA8DE10-D9D3-44E7-7905-1317CC41F58D}"/>
              </a:ext>
            </a:extLst>
          </p:cNvPr>
          <p:cNvSpPr txBox="1">
            <a:spLocks/>
          </p:cNvSpPr>
          <p:nvPr/>
        </p:nvSpPr>
        <p:spPr>
          <a:xfrm>
            <a:off x="6130101" y="2505569"/>
            <a:ext cx="4564397" cy="346919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rgbClr val="BE8C0A"/>
              </a:buClr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rgbClr val="BE8C0A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3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1" kern="1200">
                <a:solidFill>
                  <a:srgbClr val="0094AB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6000"/>
              </a:lnSpc>
              <a:spcBef>
                <a:spcPts val="1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>
                <a:solidFill>
                  <a:schemeClr val="tx2"/>
                </a:solidFill>
                <a:effectLst/>
                <a:latin typeface="Arial (Koppen)"/>
              </a:rPr>
              <a:t>Onze locatiemanager </a:t>
            </a:r>
          </a:p>
          <a:p>
            <a:r>
              <a:rPr lang="nl-NL">
                <a:solidFill>
                  <a:schemeClr val="tx2"/>
                </a:solidFill>
                <a:latin typeface="Arial (Koppen)"/>
              </a:rPr>
              <a:t>Sluit aan bij het v</a:t>
            </a:r>
            <a:r>
              <a:rPr lang="nl-NL">
                <a:solidFill>
                  <a:schemeClr val="tx2"/>
                </a:solidFill>
                <a:effectLst/>
                <a:latin typeface="Arial (Koppen)"/>
              </a:rPr>
              <a:t>eiligheidsoverleg</a:t>
            </a:r>
          </a:p>
          <a:p>
            <a:r>
              <a:rPr lang="nl-NL">
                <a:solidFill>
                  <a:schemeClr val="tx2"/>
                </a:solidFill>
                <a:latin typeface="Arial (Koppen)"/>
              </a:rPr>
              <a:t>Organiseert het omwonendenoverleg</a:t>
            </a:r>
          </a:p>
          <a:p>
            <a:r>
              <a:rPr lang="nl-NL">
                <a:solidFill>
                  <a:schemeClr val="tx2"/>
                </a:solidFill>
                <a:effectLst/>
                <a:latin typeface="Arial (Koppen)"/>
              </a:rPr>
              <a:t>Behandelt klachten binnen 24 uur</a:t>
            </a:r>
          </a:p>
          <a:p>
            <a:pPr marL="0" indent="0">
              <a:buNone/>
            </a:pPr>
            <a:endParaRPr lang="nl-NL">
              <a:solidFill>
                <a:schemeClr val="tx2">
                  <a:lumMod val="95000"/>
                  <a:lumOff val="5000"/>
                </a:schemeClr>
              </a:solidFill>
              <a:effectLst/>
            </a:endParaRPr>
          </a:p>
          <a:p>
            <a:pPr marL="0" indent="0">
              <a:buNone/>
            </a:pPr>
            <a:endParaRPr lang="nl-NL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r>
              <a:rPr lang="nl-NL">
                <a:solidFill>
                  <a:schemeClr val="tx2">
                    <a:lumMod val="95000"/>
                    <a:lumOff val="5000"/>
                  </a:schemeClr>
                </a:solidFill>
              </a:rPr>
              <a:t>Bij strafbare feiten, altijd direct 112 bellen</a:t>
            </a:r>
          </a:p>
          <a:p>
            <a:r>
              <a:rPr lang="nl-NL">
                <a:solidFill>
                  <a:schemeClr val="tx2">
                    <a:lumMod val="95000"/>
                    <a:lumOff val="5000"/>
                  </a:schemeClr>
                </a:solidFill>
              </a:rPr>
              <a:t>Horen wij van een strafbaar feit, dan bellen wij de politie</a:t>
            </a:r>
          </a:p>
          <a:p>
            <a:r>
              <a:rPr lang="nl-NL">
                <a:solidFill>
                  <a:schemeClr val="tx2">
                    <a:lumMod val="95000"/>
                    <a:lumOff val="5000"/>
                  </a:schemeClr>
                </a:solidFill>
              </a:rPr>
              <a:t>Opvallende zaken in de buurt? Bel ons!</a:t>
            </a:r>
            <a:endParaRPr lang="nl-NL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nl-NL" sz="1400">
                <a:solidFill>
                  <a:srgbClr val="FF0000"/>
                </a:solidFill>
              </a:rPr>
              <a:t>   </a:t>
            </a:r>
            <a:endParaRPr lang="nl-NL">
              <a:solidFill>
                <a:srgbClr val="3F3F3F"/>
              </a:solidFill>
              <a:effectLst/>
            </a:endParaRPr>
          </a:p>
          <a:p>
            <a:endParaRPr lang="nl-NL">
              <a:solidFill>
                <a:srgbClr val="3F3F3F"/>
              </a:solidFill>
              <a:effectLst/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B7667FE-C437-70CD-F143-F2539F5338E1}"/>
              </a:ext>
            </a:extLst>
          </p:cNvPr>
          <p:cNvCxnSpPr>
            <a:cxnSpLocks/>
          </p:cNvCxnSpPr>
          <p:nvPr/>
        </p:nvCxnSpPr>
        <p:spPr>
          <a:xfrm>
            <a:off x="6240333" y="4437353"/>
            <a:ext cx="410817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F05BE623-F113-850B-638C-3263F3C345A2}"/>
              </a:ext>
            </a:extLst>
          </p:cNvPr>
          <p:cNvSpPr txBox="1"/>
          <p:nvPr/>
        </p:nvSpPr>
        <p:spPr>
          <a:xfrm>
            <a:off x="1059843" y="1962736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>
                <a:solidFill>
                  <a:schemeClr val="accent4"/>
                </a:solidFill>
              </a:rPr>
              <a:t>Binnen de locatie</a:t>
            </a:r>
            <a:endParaRPr lang="nl-NL" sz="1600" b="1" dirty="0">
              <a:solidFill>
                <a:schemeClr val="accent4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0F1FDA8F-7287-6A47-58D8-865EDF2F91D9}"/>
              </a:ext>
            </a:extLst>
          </p:cNvPr>
          <p:cNvCxnSpPr>
            <a:cxnSpLocks/>
          </p:cNvCxnSpPr>
          <p:nvPr/>
        </p:nvCxnSpPr>
        <p:spPr>
          <a:xfrm flipV="1">
            <a:off x="1154973" y="2284938"/>
            <a:ext cx="4179343" cy="3270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13CF29D-06C9-592D-52AF-02919269BF79}"/>
              </a:ext>
            </a:extLst>
          </p:cNvPr>
          <p:cNvCxnSpPr>
            <a:cxnSpLocks/>
          </p:cNvCxnSpPr>
          <p:nvPr/>
        </p:nvCxnSpPr>
        <p:spPr>
          <a:xfrm>
            <a:off x="6240333" y="2320659"/>
            <a:ext cx="4108174" cy="765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5AD2A9E4-6307-9F3B-80C3-7362EBD3A13A}"/>
              </a:ext>
            </a:extLst>
          </p:cNvPr>
          <p:cNvSpPr txBox="1"/>
          <p:nvPr/>
        </p:nvSpPr>
        <p:spPr>
          <a:xfrm>
            <a:off x="1095828" y="4965472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>
                <a:solidFill>
                  <a:schemeClr val="accent4"/>
                </a:solidFill>
              </a:rPr>
              <a:t>Maatregelen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AAD97B2-68CB-0FDB-DB00-A3E67E19A123}"/>
              </a:ext>
            </a:extLst>
          </p:cNvPr>
          <p:cNvCxnSpPr>
            <a:cxnSpLocks/>
          </p:cNvCxnSpPr>
          <p:nvPr/>
        </p:nvCxnSpPr>
        <p:spPr>
          <a:xfrm>
            <a:off x="1190557" y="5368928"/>
            <a:ext cx="410817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A3C681FE-834E-A069-1879-805993E71BE6}"/>
              </a:ext>
            </a:extLst>
          </p:cNvPr>
          <p:cNvSpPr txBox="1"/>
          <p:nvPr/>
        </p:nvSpPr>
        <p:spPr>
          <a:xfrm>
            <a:off x="6130101" y="4098799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>
                <a:solidFill>
                  <a:schemeClr val="accent4"/>
                </a:solidFill>
              </a:rPr>
              <a:t>In de buurt</a:t>
            </a:r>
            <a:endParaRPr lang="nl-NL" sz="1600" b="1" dirty="0">
              <a:solidFill>
                <a:schemeClr val="accent4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C2EED43-6034-1EDB-2302-9E07AA68F46A}"/>
              </a:ext>
            </a:extLst>
          </p:cNvPr>
          <p:cNvSpPr txBox="1"/>
          <p:nvPr/>
        </p:nvSpPr>
        <p:spPr>
          <a:xfrm>
            <a:off x="6130101" y="1928748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>
                <a:solidFill>
                  <a:schemeClr val="accent4"/>
                </a:solidFill>
              </a:rPr>
              <a:t>Buiten de COA-locatie</a:t>
            </a:r>
            <a:endParaRPr lang="nl-NL" sz="1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7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2C425C9-C914-02E0-FF28-443765A9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EF0F914E-6FE1-F590-34C0-C29822CA5ED8}"/>
              </a:ext>
            </a:extLst>
          </p:cNvPr>
          <p:cNvSpPr txBox="1">
            <a:spLocks/>
          </p:cNvSpPr>
          <p:nvPr/>
        </p:nvSpPr>
        <p:spPr bwMode="gray">
          <a:xfrm>
            <a:off x="901699" y="883236"/>
            <a:ext cx="10332357" cy="1079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>
                <a:solidFill>
                  <a:srgbClr val="0094AB"/>
                </a:solidFill>
              </a:rPr>
              <a:t>We zijn graag een goede buur!</a:t>
            </a:r>
            <a:endParaRPr lang="nl-NL" dirty="0">
              <a:solidFill>
                <a:srgbClr val="0094AB"/>
              </a:solidFill>
            </a:endParaRP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57CABE3-247E-1E07-13B7-AB37AB830F53}"/>
              </a:ext>
            </a:extLst>
          </p:cNvPr>
          <p:cNvSpPr txBox="1">
            <a:spLocks/>
          </p:cNvSpPr>
          <p:nvPr/>
        </p:nvSpPr>
        <p:spPr>
          <a:xfrm>
            <a:off x="1071797" y="2392290"/>
            <a:ext cx="4564397" cy="379364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rgbClr val="BE8C0A"/>
              </a:buClr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rgbClr val="BE8C0A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3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1" kern="1200">
                <a:solidFill>
                  <a:srgbClr val="0094AB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6000"/>
              </a:lnSpc>
              <a:spcBef>
                <a:spcPts val="1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We zijn telefonisch altijd bereikbaar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We reageren binnen 24 uur (en in het weekend 48 uur) op e-mail</a:t>
            </a:r>
          </a:p>
          <a:p>
            <a:endParaRPr lang="nl-NL" b="0" i="0" dirty="0">
              <a:effectLst/>
              <a:latin typeface="+mj-lt"/>
            </a:endParaRPr>
          </a:p>
          <a:p>
            <a:endParaRPr lang="nl-NL" dirty="0"/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Veiligheidsoverleg (politie, gemeente, COA)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Omwonendenoverleg 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Langskomen? Kan altijd, maak een afspraak</a:t>
            </a:r>
          </a:p>
          <a:p>
            <a:r>
              <a:rPr lang="nl-NL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Burenopruimdag</a:t>
            </a:r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? We doen graag mee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Open azc-dag in september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Andere ideeën?</a:t>
            </a:r>
          </a:p>
          <a:p>
            <a:pPr marL="0" indent="0">
              <a:buNone/>
            </a:pPr>
            <a:endParaRPr lang="nl-NL" dirty="0">
              <a:solidFill>
                <a:schemeClr val="tx2">
                  <a:lumMod val="95000"/>
                  <a:lumOff val="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nl-NL" dirty="0">
              <a:solidFill>
                <a:schemeClr val="tx2">
                  <a:lumMod val="95000"/>
                  <a:lumOff val="5000"/>
                </a:schemeClr>
              </a:solidFill>
              <a:effectLst/>
            </a:endParaRPr>
          </a:p>
          <a:p>
            <a:pPr marL="0" indent="0">
              <a:buNone/>
            </a:pPr>
            <a:endParaRPr lang="nl-NL" dirty="0">
              <a:solidFill>
                <a:srgbClr val="3F3F3F"/>
              </a:solidFill>
              <a:effectLst/>
            </a:endParaRPr>
          </a:p>
          <a:p>
            <a:pPr marL="0" indent="0">
              <a:buNone/>
            </a:pPr>
            <a:endParaRPr lang="nl-NL" dirty="0">
              <a:solidFill>
                <a:srgbClr val="3F3F3F"/>
              </a:solidFill>
              <a:effectLst/>
            </a:endParaRPr>
          </a:p>
          <a:p>
            <a:pPr marL="0" indent="0">
              <a:buNone/>
            </a:pPr>
            <a:r>
              <a:rPr lang="nl-NL" dirty="0">
                <a:solidFill>
                  <a:srgbClr val="3F3F3F"/>
                </a:solidFill>
                <a:effectLst/>
              </a:rPr>
              <a:t> </a:t>
            </a:r>
            <a:endParaRPr lang="nl-NL" sz="1400" dirty="0">
              <a:solidFill>
                <a:srgbClr val="3F3F3F"/>
              </a:solidFill>
              <a:effectLst/>
            </a:endParaRP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4FA8DE10-D9D3-44E7-7905-1317CC41F58D}"/>
              </a:ext>
            </a:extLst>
          </p:cNvPr>
          <p:cNvSpPr txBox="1">
            <a:spLocks/>
          </p:cNvSpPr>
          <p:nvPr/>
        </p:nvSpPr>
        <p:spPr>
          <a:xfrm>
            <a:off x="6130101" y="2389484"/>
            <a:ext cx="4564397" cy="346919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rgbClr val="BE8C0A"/>
              </a:buClr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rgbClr val="BE8C0A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3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1" kern="1200">
                <a:solidFill>
                  <a:srgbClr val="0094AB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6000"/>
              </a:lnSpc>
              <a:spcBef>
                <a:spcPts val="1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tx2"/>
                </a:solidFill>
                <a:latin typeface="Arial (Koppen)"/>
              </a:rPr>
              <a:t>Overleg met (jeugd)verenigingen</a:t>
            </a:r>
          </a:p>
          <a:p>
            <a:r>
              <a:rPr lang="nl-NL" dirty="0">
                <a:solidFill>
                  <a:schemeClr val="tx2"/>
                </a:solidFill>
                <a:latin typeface="Arial (Koppen)"/>
              </a:rPr>
              <a:t>Facilitaire aanpassingen binnen en buiten</a:t>
            </a:r>
            <a:endParaRPr lang="nl-NL" sz="1600" b="0" dirty="0"/>
          </a:p>
          <a:p>
            <a:pPr marL="0" indent="0">
              <a:buNone/>
            </a:pPr>
            <a:endParaRPr lang="nl-NL" dirty="0">
              <a:solidFill>
                <a:schemeClr val="tx2">
                  <a:lumMod val="95000"/>
                  <a:lumOff val="5000"/>
                </a:schemeClr>
              </a:solidFill>
              <a:effectLst/>
            </a:endParaRPr>
          </a:p>
          <a:p>
            <a:pPr marL="0" indent="0">
              <a:buNone/>
            </a:pPr>
            <a:endParaRPr lang="nl-NL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Starten we met het omwonendenoverleg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Maken we graag afspraken met de directe buren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Gaan we in gesprek met vrijwilligers die zich al hebben aangemeld</a:t>
            </a:r>
          </a:p>
          <a:p>
            <a:r>
              <a:rPr lang="nl-NL" dirty="0">
                <a:solidFill>
                  <a:schemeClr val="tx2">
                    <a:lumMod val="95000"/>
                    <a:lumOff val="5000"/>
                  </a:schemeClr>
                </a:solidFill>
              </a:rPr>
              <a:t>Gaan we in gesprek met organisaties over het vakantieprogramma</a:t>
            </a:r>
          </a:p>
          <a:p>
            <a:endParaRPr lang="nl-NL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3F3F3F"/>
              </a:solidFill>
              <a:effectLst/>
            </a:endParaRPr>
          </a:p>
          <a:p>
            <a:endParaRPr lang="nl-NL" dirty="0">
              <a:solidFill>
                <a:srgbClr val="3F3F3F"/>
              </a:solidFill>
              <a:effectLst/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B7667FE-C437-70CD-F143-F2539F5338E1}"/>
              </a:ext>
            </a:extLst>
          </p:cNvPr>
          <p:cNvCxnSpPr>
            <a:cxnSpLocks/>
          </p:cNvCxnSpPr>
          <p:nvPr/>
        </p:nvCxnSpPr>
        <p:spPr>
          <a:xfrm>
            <a:off x="6240333" y="3661724"/>
            <a:ext cx="410817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F05BE623-F113-850B-638C-3263F3C345A2}"/>
              </a:ext>
            </a:extLst>
          </p:cNvPr>
          <p:cNvSpPr txBox="1"/>
          <p:nvPr/>
        </p:nvSpPr>
        <p:spPr>
          <a:xfrm>
            <a:off x="1071797" y="1983860"/>
            <a:ext cx="2980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>
                <a:solidFill>
                  <a:schemeClr val="accent4"/>
                </a:solidFill>
              </a:rPr>
              <a:t>Jullie zijn onze ogen en oren</a:t>
            </a:r>
            <a:endParaRPr lang="nl-NL" sz="1600" b="1" dirty="0">
              <a:solidFill>
                <a:schemeClr val="accent4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0F1FDA8F-7287-6A47-58D8-865EDF2F91D9}"/>
              </a:ext>
            </a:extLst>
          </p:cNvPr>
          <p:cNvCxnSpPr>
            <a:cxnSpLocks/>
          </p:cNvCxnSpPr>
          <p:nvPr/>
        </p:nvCxnSpPr>
        <p:spPr>
          <a:xfrm flipV="1">
            <a:off x="1119388" y="2287448"/>
            <a:ext cx="4179343" cy="3270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13CF29D-06C9-592D-52AF-02919269BF79}"/>
              </a:ext>
            </a:extLst>
          </p:cNvPr>
          <p:cNvCxnSpPr>
            <a:cxnSpLocks/>
          </p:cNvCxnSpPr>
          <p:nvPr/>
        </p:nvCxnSpPr>
        <p:spPr>
          <a:xfrm>
            <a:off x="6240333" y="2320659"/>
            <a:ext cx="4108174" cy="765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5AD2A9E4-6307-9F3B-80C3-7362EBD3A13A}"/>
              </a:ext>
            </a:extLst>
          </p:cNvPr>
          <p:cNvSpPr txBox="1"/>
          <p:nvPr/>
        </p:nvSpPr>
        <p:spPr>
          <a:xfrm>
            <a:off x="1065025" y="3661724"/>
            <a:ext cx="1771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>
                <a:solidFill>
                  <a:schemeClr val="accent4"/>
                </a:solidFill>
              </a:rPr>
              <a:t>Ook doen we dit</a:t>
            </a:r>
            <a:endParaRPr lang="nl-NL" sz="1600" b="1" dirty="0">
              <a:solidFill>
                <a:schemeClr val="accent4"/>
              </a:solidFill>
            </a:endParaRP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AAD97B2-68CB-0FDB-DB00-A3E67E19A123}"/>
              </a:ext>
            </a:extLst>
          </p:cNvPr>
          <p:cNvCxnSpPr>
            <a:cxnSpLocks/>
          </p:cNvCxnSpPr>
          <p:nvPr/>
        </p:nvCxnSpPr>
        <p:spPr>
          <a:xfrm>
            <a:off x="1154972" y="4007551"/>
            <a:ext cx="410817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A3C681FE-834E-A069-1879-805993E71BE6}"/>
              </a:ext>
            </a:extLst>
          </p:cNvPr>
          <p:cNvSpPr txBox="1"/>
          <p:nvPr/>
        </p:nvSpPr>
        <p:spPr>
          <a:xfrm>
            <a:off x="6140948" y="3323170"/>
            <a:ext cx="2290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>
                <a:solidFill>
                  <a:schemeClr val="accent4"/>
                </a:solidFill>
              </a:rPr>
              <a:t>Voordat we verhuizen</a:t>
            </a:r>
            <a:endParaRPr lang="nl-NL" sz="1600" b="1" dirty="0">
              <a:solidFill>
                <a:schemeClr val="accent4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C2EED43-6034-1EDB-2302-9E07AA68F46A}"/>
              </a:ext>
            </a:extLst>
          </p:cNvPr>
          <p:cNvSpPr txBox="1"/>
          <p:nvPr/>
        </p:nvSpPr>
        <p:spPr>
          <a:xfrm>
            <a:off x="6130101" y="2006833"/>
            <a:ext cx="2903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>
                <a:solidFill>
                  <a:schemeClr val="accent4"/>
                </a:solidFill>
              </a:rPr>
              <a:t>Hier zijn we nu al mee bezig</a:t>
            </a:r>
            <a:endParaRPr lang="nl-NL" sz="1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63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oomdiagram: Verbindingslijn 10">
            <a:extLst>
              <a:ext uri="{FF2B5EF4-FFF2-40B4-BE49-F238E27FC236}">
                <a16:creationId xmlns:a16="http://schemas.microsoft.com/office/drawing/2014/main" id="{2608C983-A72E-85C7-D518-A0A1322872C5}"/>
              </a:ext>
            </a:extLst>
          </p:cNvPr>
          <p:cNvSpPr/>
          <p:nvPr/>
        </p:nvSpPr>
        <p:spPr>
          <a:xfrm>
            <a:off x="1603022" y="2291644"/>
            <a:ext cx="2133600" cy="205457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C09707-AB56-E75D-6DA2-3FDF9052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742AA9-58B6-365F-6DC4-512CE7726E3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15786" y="2204947"/>
            <a:ext cx="5166130" cy="4418805"/>
          </a:xfrm>
        </p:spPr>
        <p:txBody>
          <a:bodyPr/>
          <a:lstStyle/>
          <a:p>
            <a:pPr marL="342900" lvl="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Jullie vereniging en de AMV-</a:t>
            </a:r>
            <a:r>
              <a:rPr lang="nl-NL" sz="2000" dirty="0" err="1"/>
              <a:t>ers</a:t>
            </a:r>
            <a:endParaRPr lang="nl-NL" sz="2000" dirty="0"/>
          </a:p>
          <a:p>
            <a:pPr marL="342900" lvl="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Bus / vervoer / fiets</a:t>
            </a:r>
          </a:p>
          <a:p>
            <a:pPr marL="342900" lvl="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Veiligheidsbeleving buurt en COA-team</a:t>
            </a:r>
          </a:p>
          <a:p>
            <a:pPr marL="342900" lvl="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Supermarkt / boodschappen doen</a:t>
            </a:r>
          </a:p>
          <a:p>
            <a:pPr marL="342900" lvl="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Communicatie met directe buren</a:t>
            </a:r>
          </a:p>
          <a:p>
            <a:pPr marL="342900" lvl="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Jeugdvereniging </a:t>
            </a:r>
          </a:p>
          <a:p>
            <a:pPr marL="342900" lvl="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Zwembad </a:t>
            </a:r>
          </a:p>
          <a:p>
            <a:pPr marL="342900" lvl="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Kennismaken met de buurt / buren</a:t>
            </a:r>
          </a:p>
          <a:p>
            <a:pPr marL="342900" lvl="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000" dirty="0" err="1"/>
              <a:t>etc</a:t>
            </a:r>
            <a:endParaRPr lang="nl-NL" sz="2000" dirty="0"/>
          </a:p>
          <a:p>
            <a:pPr lvl="0">
              <a:buFont typeface="Courier New" panose="02070309020205020404" pitchFamily="49" charset="0"/>
              <a:buChar char="o"/>
            </a:pPr>
            <a:endParaRPr lang="nl-NL" sz="1400" dirty="0">
              <a:effectLst/>
            </a:endParaRPr>
          </a:p>
          <a:p>
            <a:pPr lvl="0"/>
            <a:endParaRPr lang="nl-NL" dirty="0"/>
          </a:p>
        </p:txBody>
      </p:sp>
      <p:sp>
        <p:nvSpPr>
          <p:cNvPr id="2" name="Rectangle 1 {PHJU}">
            <a:extLst>
              <a:ext uri="{FF2B5EF4-FFF2-40B4-BE49-F238E27FC236}">
                <a16:creationId xmlns:a16="http://schemas.microsoft.com/office/drawing/2014/main" id="{11C306B0-281D-013F-9D33-E957AD844106}"/>
              </a:ext>
            </a:extLst>
          </p:cNvPr>
          <p:cNvSpPr txBox="1">
            <a:spLocks/>
          </p:cNvSpPr>
          <p:nvPr/>
        </p:nvSpPr>
        <p:spPr bwMode="gray">
          <a:xfrm>
            <a:off x="-10160" y="0"/>
            <a:ext cx="5886000" cy="6344448"/>
          </a:xfrm>
          <a:custGeom>
            <a:avLst/>
            <a:gdLst>
              <a:gd name="connsiteX0" fmla="*/ 0 w 6102000"/>
              <a:gd name="connsiteY0" fmla="*/ 0 h 6333894"/>
              <a:gd name="connsiteX1" fmla="*/ 6102000 w 6102000"/>
              <a:gd name="connsiteY1" fmla="*/ 0 h 6333894"/>
              <a:gd name="connsiteX2" fmla="*/ 6102000 w 6102000"/>
              <a:gd name="connsiteY2" fmla="*/ 6333894 h 6333894"/>
              <a:gd name="connsiteX3" fmla="*/ 0 w 6102000"/>
              <a:gd name="connsiteY3" fmla="*/ 6333894 h 633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6333894">
                <a:moveTo>
                  <a:pt x="0" y="0"/>
                </a:moveTo>
                <a:lnTo>
                  <a:pt x="6102000" y="0"/>
                </a:lnTo>
                <a:lnTo>
                  <a:pt x="6102000" y="6333894"/>
                </a:lnTo>
                <a:lnTo>
                  <a:pt x="0" y="6333894"/>
                </a:lnTo>
                <a:close/>
              </a:path>
            </a:pathLst>
          </a:custGeom>
          <a:solidFill>
            <a:srgbClr val="0094AB"/>
          </a:solidFill>
          <a:ln w="0" cap="flat" cmpd="sng" algn="ctr">
            <a:solidFill>
              <a:srgbClr val="0094AB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chemeClr val="accent4"/>
              </a:buClr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36000"/>
              </a:lnSpc>
              <a:spcBef>
                <a:spcPts val="0"/>
              </a:spcBef>
              <a:buClr>
                <a:srgbClr val="BE8C0A"/>
              </a:buClr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3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36000"/>
              </a:lnSpc>
              <a:spcBef>
                <a:spcPts val="1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0" algn="l" defTabSz="914400" rtl="0" eaLnBrk="1" latinLnBrk="0" hangingPunct="1">
              <a:lnSpc>
                <a:spcPct val="13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>
              <a:buFont typeface="Arial" panose="020B0604020202020204" pitchFamily="34" charset="0"/>
              <a:buNone/>
            </a:pPr>
            <a:r>
              <a:rPr lang="nl-NL"/>
              <a:t> </a:t>
            </a: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2094D0CA-2F0A-ED19-237B-61195086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5786" y="737100"/>
            <a:ext cx="5275914" cy="1184690"/>
          </a:xfrm>
        </p:spPr>
        <p:txBody>
          <a:bodyPr/>
          <a:lstStyle/>
          <a:p>
            <a:r>
              <a:rPr lang="nl-NL"/>
              <a:t>Afspraken maken over?</a:t>
            </a:r>
            <a:endParaRPr lang="nl-NL" dirty="0"/>
          </a:p>
        </p:txBody>
      </p:sp>
      <p:pic>
        <p:nvPicPr>
          <p:cNvPr id="13" name="Graphic 12" descr="Badge Tick1 met effen opvulling">
            <a:extLst>
              <a:ext uri="{FF2B5EF4-FFF2-40B4-BE49-F238E27FC236}">
                <a16:creationId xmlns:a16="http://schemas.microsoft.com/office/drawing/2014/main" id="{4868FE1C-E49D-2B2F-5A07-300F26573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084" y="1773947"/>
            <a:ext cx="4135883" cy="4135883"/>
          </a:xfrm>
          <a:prstGeom prst="rect">
            <a:avLst/>
          </a:prstGeom>
        </p:spPr>
      </p:pic>
      <p:pic>
        <p:nvPicPr>
          <p:cNvPr id="14" name="Graphic 13" descr="Vinkje met effen opvulling">
            <a:extLst>
              <a:ext uri="{FF2B5EF4-FFF2-40B4-BE49-F238E27FC236}">
                <a16:creationId xmlns:a16="http://schemas.microsoft.com/office/drawing/2014/main" id="{9776529D-073D-F6D8-9031-C094C9295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929" y="1247371"/>
            <a:ext cx="4143124" cy="414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1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9975B25B-F28E-A5B4-3710-C25D14BFF9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5A2BCB-54DF-B216-5CA4-06FE20F0C8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Vragen?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548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9975B25B-F28E-A5B4-3710-C25D14BFF9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5A2BCB-54DF-B216-5CA4-06FE20F0C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60" y="1432575"/>
            <a:ext cx="7386762" cy="1756705"/>
          </a:xfrm>
        </p:spPr>
        <p:txBody>
          <a:bodyPr/>
          <a:lstStyle/>
          <a:p>
            <a:r>
              <a:rPr lang="nl-NL" dirty="0"/>
              <a:t>Meer info?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FD012F8-5B94-E571-0F0A-F30D2AB383C4}"/>
              </a:ext>
            </a:extLst>
          </p:cNvPr>
          <p:cNvSpPr txBox="1"/>
          <p:nvPr/>
        </p:nvSpPr>
        <p:spPr>
          <a:xfrm>
            <a:off x="1378210" y="3345555"/>
            <a:ext cx="6103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COA - Asielopvang van jongeren die alleen naar Nederland komen | www.coa.nl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8061A7A-282F-7F0B-03DD-F7756B64F2B5}"/>
              </a:ext>
            </a:extLst>
          </p:cNvPr>
          <p:cNvSpPr txBox="1"/>
          <p:nvPr/>
        </p:nvSpPr>
        <p:spPr>
          <a:xfrm>
            <a:off x="1378210" y="4205994"/>
            <a:ext cx="6103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Opvanglocatie voor jonge vluchtelingen in Hengelo | Gemeente Bronckhorst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9385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Programma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lvl="2" indent="0">
              <a:buNone/>
            </a:pPr>
            <a:r>
              <a:rPr lang="nl-NL" sz="2800" dirty="0"/>
              <a:t>  </a:t>
            </a:r>
          </a:p>
          <a:p>
            <a:pPr lvl="1"/>
            <a:r>
              <a:rPr lang="nl-NL" sz="2800" dirty="0"/>
              <a:t> Voorstellen</a:t>
            </a:r>
          </a:p>
          <a:p>
            <a:pPr lvl="1"/>
            <a:r>
              <a:rPr lang="nl-NL" sz="2800" dirty="0"/>
              <a:t> Omwonendenoverleg</a:t>
            </a:r>
          </a:p>
          <a:p>
            <a:pPr lvl="1"/>
            <a:r>
              <a:rPr lang="nl-NL" sz="2800" dirty="0"/>
              <a:t> Tekeningen delen (concepten)</a:t>
            </a:r>
          </a:p>
          <a:p>
            <a:pPr lvl="1"/>
            <a:r>
              <a:rPr lang="nl-NL" sz="2800" dirty="0"/>
              <a:t> Rol COA</a:t>
            </a:r>
          </a:p>
          <a:p>
            <a:pPr lvl="1"/>
            <a:r>
              <a:rPr lang="nl-NL" sz="2800" dirty="0"/>
              <a:t> Vragen</a:t>
            </a:r>
          </a:p>
          <a:p>
            <a:pPr marL="0" lvl="1" indent="0">
              <a:buNone/>
            </a:pPr>
            <a:endParaRPr lang="nl-NL" sz="2800" dirty="0"/>
          </a:p>
          <a:p>
            <a:pPr lvl="1"/>
            <a:endParaRPr lang="nl-NL" sz="2800" dirty="0"/>
          </a:p>
          <a:p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751658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3B5A4AE4-A851-6ADC-FF38-AA26EBC9BB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A305EE-051B-7B40-70F3-FACF38519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642" y="1672295"/>
            <a:ext cx="7386762" cy="1756705"/>
          </a:xfrm>
        </p:spPr>
        <p:txBody>
          <a:bodyPr>
            <a:normAutofit/>
          </a:bodyPr>
          <a:lstStyle/>
          <a:p>
            <a:r>
              <a:rPr lang="nl-NL" dirty="0"/>
              <a:t>Voorstellen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1CDDE69-F371-EAEA-037F-804132F5E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071" y="3739221"/>
            <a:ext cx="7998433" cy="1362074"/>
          </a:xfrm>
        </p:spPr>
        <p:txBody>
          <a:bodyPr>
            <a:normAutofit lnSpcReduction="1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2000" dirty="0"/>
              <a:t>Evert Blaauw (Wethouder)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2000" dirty="0"/>
              <a:t>Rick van Rosmalen (COA)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2000" dirty="0"/>
              <a:t>Jan Ernsten (sportcoach COA)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2000" dirty="0"/>
              <a:t>Varouna Baroud (COA)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2000" dirty="0"/>
              <a:t>Ruud Fabels (projectleider gemeente)</a:t>
            </a:r>
          </a:p>
        </p:txBody>
      </p:sp>
    </p:spTree>
    <p:extLst>
      <p:ext uri="{BB962C8B-B14F-4D97-AF65-F5344CB8AC3E}">
        <p14:creationId xmlns:p14="http://schemas.microsoft.com/office/powerpoint/2010/main" val="3584682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3B5A4AE4-A851-6ADC-FF38-AA26EBC9BB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A305EE-051B-7B40-70F3-FACF38519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170705"/>
            <a:ext cx="10421957" cy="1756705"/>
          </a:xfrm>
        </p:spPr>
        <p:txBody>
          <a:bodyPr>
            <a:normAutofit/>
          </a:bodyPr>
          <a:lstStyle/>
          <a:p>
            <a:r>
              <a:rPr lang="nl-NL" sz="5400" dirty="0"/>
              <a:t>Omwonendenoverleg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1CDDE69-F371-EAEA-037F-804132F5E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684" y="4023356"/>
            <a:ext cx="7998433" cy="1362074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Overleg met aantal direct omwonenden over hoe we het terrein invullen, welke zorgen er leven en welke oplossingen we kunnen bedenken</a:t>
            </a:r>
          </a:p>
        </p:txBody>
      </p:sp>
    </p:spTree>
    <p:extLst>
      <p:ext uri="{BB962C8B-B14F-4D97-AF65-F5344CB8AC3E}">
        <p14:creationId xmlns:p14="http://schemas.microsoft.com/office/powerpoint/2010/main" val="322422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3B5A4AE4-A851-6ADC-FF38-AA26EBC9BB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A305EE-051B-7B40-70F3-FACF38519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642" y="2027486"/>
            <a:ext cx="7386762" cy="1756705"/>
          </a:xfrm>
        </p:spPr>
        <p:txBody>
          <a:bodyPr>
            <a:normAutofit/>
          </a:bodyPr>
          <a:lstStyle/>
          <a:p>
            <a:r>
              <a:rPr lang="nl-NL" dirty="0"/>
              <a:t>Tekeningen 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1CDDE69-F371-EAEA-037F-804132F5E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99183"/>
            <a:ext cx="7386762" cy="972000"/>
          </a:xfrm>
        </p:spPr>
        <p:txBody>
          <a:bodyPr>
            <a:normAutofit/>
          </a:bodyPr>
          <a:lstStyle/>
          <a:p>
            <a:r>
              <a:rPr lang="nl-NL" dirty="0"/>
              <a:t>Dit zijn concepten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9571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B1CF38D-6BF7-9711-255A-285FFE0BEC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t="4279" r="23895" b="17993"/>
          <a:stretch/>
        </p:blipFill>
        <p:spPr>
          <a:xfrm>
            <a:off x="2423808" y="504721"/>
            <a:ext cx="7344383" cy="5848557"/>
          </a:xfrm>
          <a:prstGeom prst="rect">
            <a:avLst/>
          </a:prstGeom>
        </p:spPr>
      </p:pic>
      <p:sp>
        <p:nvSpPr>
          <p:cNvPr id="2" name="Pijl: rechts 1">
            <a:extLst>
              <a:ext uri="{FF2B5EF4-FFF2-40B4-BE49-F238E27FC236}">
                <a16:creationId xmlns:a16="http://schemas.microsoft.com/office/drawing/2014/main" id="{DEF9091B-7196-102D-3AFB-90492BAEE3FF}"/>
              </a:ext>
            </a:extLst>
          </p:cNvPr>
          <p:cNvSpPr/>
          <p:nvPr/>
        </p:nvSpPr>
        <p:spPr>
          <a:xfrm rot="19881389">
            <a:off x="7217240" y="5709817"/>
            <a:ext cx="1988540" cy="7153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Fietsenhok</a:t>
            </a:r>
          </a:p>
        </p:txBody>
      </p:sp>
    </p:spTree>
    <p:extLst>
      <p:ext uri="{BB962C8B-B14F-4D97-AF65-F5344CB8AC3E}">
        <p14:creationId xmlns:p14="http://schemas.microsoft.com/office/powerpoint/2010/main" val="3310566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90FBCAD-985E-0AD5-F690-0637D7E1F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0" t="14990" r="39124" b="28221"/>
          <a:stretch/>
        </p:blipFill>
        <p:spPr>
          <a:xfrm>
            <a:off x="1407695" y="504721"/>
            <a:ext cx="1912281" cy="584855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B1CF38D-6BF7-9711-255A-285FFE0BE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r="17715"/>
          <a:stretch/>
        </p:blipFill>
        <p:spPr>
          <a:xfrm>
            <a:off x="3423424" y="504721"/>
            <a:ext cx="7862197" cy="584855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91E20F0-D3D6-80A2-0D8D-76B32DCA89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1" t="-3730" r="52267" b="26800"/>
          <a:stretch/>
        </p:blipFill>
        <p:spPr>
          <a:xfrm>
            <a:off x="1407335" y="504720"/>
            <a:ext cx="1912281" cy="584855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3045024-7A65-3CFD-20F4-6352CB71DB46}"/>
              </a:ext>
            </a:extLst>
          </p:cNvPr>
          <p:cNvSpPr txBox="1"/>
          <p:nvPr/>
        </p:nvSpPr>
        <p:spPr>
          <a:xfrm>
            <a:off x="572875" y="1496509"/>
            <a:ext cx="145594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</a:rPr>
              <a:t>Impressie 1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3167223-9BAF-B17B-C270-AFF043E81DB4}"/>
              </a:ext>
            </a:extLst>
          </p:cNvPr>
          <p:cNvGrpSpPr/>
          <p:nvPr/>
        </p:nvGrpSpPr>
        <p:grpSpPr>
          <a:xfrm>
            <a:off x="1984220" y="5069711"/>
            <a:ext cx="360218" cy="705305"/>
            <a:chOff x="6091638" y="5069711"/>
            <a:chExt cx="360218" cy="705305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B008A87B-2251-A4F6-1944-676C20EAC9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1734" y="5069711"/>
              <a:ext cx="86392" cy="427635"/>
            </a:xfrm>
            <a:prstGeom prst="straightConnector1">
              <a:avLst/>
            </a:prstGeom>
            <a:ln w="38100" cap="flat" cmpd="sng" algn="ctr">
              <a:solidFill>
                <a:srgbClr val="E6007E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0F900F3A-8DAA-A5B1-353F-AA429852C2A9}"/>
                </a:ext>
              </a:extLst>
            </p:cNvPr>
            <p:cNvGrpSpPr/>
            <p:nvPr/>
          </p:nvGrpSpPr>
          <p:grpSpPr>
            <a:xfrm>
              <a:off x="6091638" y="5405684"/>
              <a:ext cx="360218" cy="369332"/>
              <a:chOff x="4184073" y="1039091"/>
              <a:chExt cx="360218" cy="369332"/>
            </a:xfrm>
          </p:grpSpPr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9FD00365-302B-EFAE-DD01-C24DB4A74BDA}"/>
                  </a:ext>
                </a:extLst>
              </p:cNvPr>
              <p:cNvSpPr/>
              <p:nvPr/>
            </p:nvSpPr>
            <p:spPr>
              <a:xfrm>
                <a:off x="4184073" y="1039091"/>
                <a:ext cx="360218" cy="360218"/>
              </a:xfrm>
              <a:prstGeom prst="ellipse">
                <a:avLst/>
              </a:prstGeom>
              <a:solidFill>
                <a:srgbClr val="E600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5AA73441-029C-2569-9B3D-82D7E95EACDA}"/>
                  </a:ext>
                </a:extLst>
              </p:cNvPr>
              <p:cNvSpPr txBox="1"/>
              <p:nvPr/>
            </p:nvSpPr>
            <p:spPr>
              <a:xfrm>
                <a:off x="4184073" y="1039091"/>
                <a:ext cx="360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b="1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671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DF1F0D5C-0E73-48C6-D9C7-A84EA54A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/>
              <a:t>Opvang van jonge vluchtelingen die alleen naar Nederland komen </a:t>
            </a:r>
          </a:p>
        </p:txBody>
      </p:sp>
      <p:sp>
        <p:nvSpPr>
          <p:cNvPr id="11" name="Ondertitel 10">
            <a:extLst>
              <a:ext uri="{FF2B5EF4-FFF2-40B4-BE49-F238E27FC236}">
                <a16:creationId xmlns:a16="http://schemas.microsoft.com/office/drawing/2014/main" id="{1F179010-51FB-A8E5-E869-08D30B6CEB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Onze werkwijze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CB145A97-B3C0-20EC-08A1-71B9826ED0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Rick van Rosmalen</a:t>
            </a:r>
          </a:p>
        </p:txBody>
      </p:sp>
    </p:spTree>
    <p:extLst>
      <p:ext uri="{BB962C8B-B14F-4D97-AF65-F5344CB8AC3E}">
        <p14:creationId xmlns:p14="http://schemas.microsoft.com/office/powerpoint/2010/main" val="99589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742AA9-58B6-365F-6DC4-512CE7726E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6002" y="2829542"/>
            <a:ext cx="5176290" cy="3920210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/>
              <a:t>Melden ze zich aan bij de IND in Ter Apel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/>
              <a:t>Krijgen ze een medische check en TBC-controle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/>
              <a:t>Wordt hen een voogd toegewezen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/>
              <a:t>Gaan ze langs bij de vreemdelingenpolitie voor identificatie (AVIM)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/>
              <a:t>Krijgen ze uitleg over de </a:t>
            </a:r>
            <a:r>
              <a:rPr lang="nl-NL" sz="1800" dirty="0" err="1"/>
              <a:t>asielpocedure</a:t>
            </a:r>
            <a:r>
              <a:rPr lang="nl-NL" sz="1800" dirty="0"/>
              <a:t> en eerste uitleg hoe in het in Nederland werkt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C09707-AB56-E75D-6DA2-3FDF9052126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EF381FB-12B5-258C-8B42-A77B9E74B1AE}"/>
              </a:ext>
            </a:extLst>
          </p:cNvPr>
          <p:cNvSpPr txBox="1">
            <a:spLocks/>
          </p:cNvSpPr>
          <p:nvPr/>
        </p:nvSpPr>
        <p:spPr>
          <a:xfrm>
            <a:off x="6212264" y="688278"/>
            <a:ext cx="5273936" cy="1291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600" b="1" kern="1200">
                <a:solidFill>
                  <a:srgbClr val="0094AB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/>
              <a:t>Voordat de jongeren hier komen</a:t>
            </a:r>
            <a:endParaRPr lang="nl-NL" dirty="0"/>
          </a:p>
        </p:txBody>
      </p:sp>
      <p:pic>
        <p:nvPicPr>
          <p:cNvPr id="7" name="Tijdelijke aanduiding voor afbeelding 6" descr="Afbeelding met buitenshuis, boom, tekst, hemel&#10;&#10;Automatisch gegenereerde beschrijving">
            <a:extLst>
              <a:ext uri="{FF2B5EF4-FFF2-40B4-BE49-F238E27FC236}">
                <a16:creationId xmlns:a16="http://schemas.microsoft.com/office/drawing/2014/main" id="{AEF93149-A180-1E5F-7A6B-4D41008327F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r="210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268177"/>
      </p:ext>
    </p:extLst>
  </p:cSld>
  <p:clrMapOvr>
    <a:masterClrMapping/>
  </p:clrMapOvr>
</p:sld>
</file>

<file path=ppt/theme/theme1.xml><?xml version="1.0" encoding="utf-8"?>
<a:theme xmlns:a="http://schemas.openxmlformats.org/drawingml/2006/main" name="DIA-INDELINGEN">
  <a:themeElements>
    <a:clrScheme name="Aangepast 6">
      <a:dk1>
        <a:sysClr val="windowText" lastClr="000000"/>
      </a:dk1>
      <a:lt1>
        <a:sysClr val="window" lastClr="FFFFFF"/>
      </a:lt1>
      <a:dk2>
        <a:srgbClr val="392772"/>
      </a:dk2>
      <a:lt2>
        <a:srgbClr val="ECECEC"/>
      </a:lt2>
      <a:accent1>
        <a:srgbClr val="392772"/>
      </a:accent1>
      <a:accent2>
        <a:srgbClr val="E6007E"/>
      </a:accent2>
      <a:accent3>
        <a:srgbClr val="D0C0A7"/>
      </a:accent3>
      <a:accent4>
        <a:srgbClr val="392772"/>
      </a:accent4>
      <a:accent5>
        <a:srgbClr val="E6007E"/>
      </a:accent5>
      <a:accent6>
        <a:srgbClr val="EEE8DB"/>
      </a:accent6>
      <a:hlink>
        <a:srgbClr val="392772"/>
      </a:hlink>
      <a:folHlink>
        <a:srgbClr val="3927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B-Presentatie.potx" id="{F97015EA-296E-4159-A818-E8CFE809AE77}" vid="{869C0F27-38B2-4A03-8D5E-27F408C279D7}"/>
    </a:ext>
  </a:extLst>
</a:theme>
</file>

<file path=ppt/theme/theme2.xml><?xml version="1.0" encoding="utf-8"?>
<a:theme xmlns:a="http://schemas.openxmlformats.org/drawingml/2006/main" name="TIPS VOOR SAMENSTELLEN PRESENTATIE">
  <a:themeElements>
    <a:clrScheme name="Gemeente Bronckhorst">
      <a:dk1>
        <a:sysClr val="windowText" lastClr="000000"/>
      </a:dk1>
      <a:lt1>
        <a:sysClr val="window" lastClr="FFFFFF"/>
      </a:lt1>
      <a:dk2>
        <a:srgbClr val="392772"/>
      </a:dk2>
      <a:lt2>
        <a:srgbClr val="ECECEC"/>
      </a:lt2>
      <a:accent1>
        <a:srgbClr val="392772"/>
      </a:accent1>
      <a:accent2>
        <a:srgbClr val="E6007E"/>
      </a:accent2>
      <a:accent3>
        <a:srgbClr val="D0C0A7"/>
      </a:accent3>
      <a:accent4>
        <a:srgbClr val="392772"/>
      </a:accent4>
      <a:accent5>
        <a:srgbClr val="E6007E"/>
      </a:accent5>
      <a:accent6>
        <a:srgbClr val="EEE8DB"/>
      </a:accent6>
      <a:hlink>
        <a:srgbClr val="392772"/>
      </a:hlink>
      <a:folHlink>
        <a:srgbClr val="3927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B-Presentatie.potx" id="{F97015EA-296E-4159-A818-E8CFE809AE77}" vid="{33287C85-39DF-474C-BF3F-0EE017BDE4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2A2C3CBDAFD24F8A4859623B8605BA" ma:contentTypeVersion="6" ma:contentTypeDescription="Een nieuw document maken." ma:contentTypeScope="" ma:versionID="e9e4199dc7885ad6b8d08caaf9e845d0">
  <xsd:schema xmlns:xsd="http://www.w3.org/2001/XMLSchema" xmlns:xs="http://www.w3.org/2001/XMLSchema" xmlns:p="http://schemas.microsoft.com/office/2006/metadata/properties" xmlns:ns2="15c2dae6-c6db-4a78-9c9b-4b558e1443a3" xmlns:ns3="c4e7bf73-8062-4b7b-a948-3b9bdf109d42" targetNamespace="http://schemas.microsoft.com/office/2006/metadata/properties" ma:root="true" ma:fieldsID="856b89c34b6611ca2732a2e246189b75" ns2:_="" ns3:_="">
    <xsd:import namespace="15c2dae6-c6db-4a78-9c9b-4b558e1443a3"/>
    <xsd:import namespace="c4e7bf73-8062-4b7b-a948-3b9bdf109d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c2dae6-c6db-4a78-9c9b-4b558e1443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e7bf73-8062-4b7b-a948-3b9bdf109d4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8266FB-507F-45F2-AA06-4D645E4BB36B}">
  <ds:schemaRefs>
    <ds:schemaRef ds:uri="http://schemas.microsoft.com/office/2006/documentManagement/types"/>
    <ds:schemaRef ds:uri="15c2dae6-c6db-4a78-9c9b-4b558e1443a3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4e7bf73-8062-4b7b-a948-3b9bdf109d4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BA7F9BD-AFA4-4C90-8D47-311A47310412}">
  <ds:schemaRefs>
    <ds:schemaRef ds:uri="15c2dae6-c6db-4a78-9c9b-4b558e1443a3"/>
    <ds:schemaRef ds:uri="c4e7bf73-8062-4b7b-a948-3b9bdf109d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07BF053-C5F1-45D9-BA99-663563BB77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Bronckhorst_Presentatie</Template>
  <TotalTime>60</TotalTime>
  <Words>654</Words>
  <Application>Microsoft Office PowerPoint</Application>
  <PresentationFormat>Breedbeeld</PresentationFormat>
  <Paragraphs>140</Paragraphs>
  <Slides>17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7" baseType="lpstr">
      <vt:lpstr>Arial</vt:lpstr>
      <vt:lpstr>Arial (Koppen)</vt:lpstr>
      <vt:lpstr>Arial Black</vt:lpstr>
      <vt:lpstr>Calibri</vt:lpstr>
      <vt:lpstr>Courier New</vt:lpstr>
      <vt:lpstr>Roboto Slab</vt:lpstr>
      <vt:lpstr>Wingdings</vt:lpstr>
      <vt:lpstr>Wingdings 2</vt:lpstr>
      <vt:lpstr>DIA-INDELINGEN</vt:lpstr>
      <vt:lpstr>TIPS VOOR SAMENSTELLEN PRESENTATIE</vt:lpstr>
      <vt:lpstr>Opvanglocatie AMV-ers</vt:lpstr>
      <vt:lpstr>Programma</vt:lpstr>
      <vt:lpstr>Voorstellen</vt:lpstr>
      <vt:lpstr>Omwonendenoverleg</vt:lpstr>
      <vt:lpstr>Tekeningen </vt:lpstr>
      <vt:lpstr>PowerPoint-presentatie</vt:lpstr>
      <vt:lpstr>PowerPoint-presentatie</vt:lpstr>
      <vt:lpstr>Opvang van jonge vluchtelingen die alleen naar Nederland komen </vt:lpstr>
      <vt:lpstr>PowerPoint-presentatie</vt:lpstr>
      <vt:lpstr>PowerPoint-presentatie</vt:lpstr>
      <vt:lpstr>Wie zijn onze jonge bewoners? Dit is een momentopname</vt:lpstr>
      <vt:lpstr>PowerPoint-presentatie</vt:lpstr>
      <vt:lpstr>PowerPoint-presentatie</vt:lpstr>
      <vt:lpstr>PowerPoint-presentatie</vt:lpstr>
      <vt:lpstr>Afspraken maken over?</vt:lpstr>
      <vt:lpstr>Vragen?</vt:lpstr>
      <vt:lpstr>Meer info?</vt:lpstr>
    </vt:vector>
  </TitlesOfParts>
  <Company>ICT Samen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Opvanglocatie AMV-ers</dc:title>
  <dc:creator>Fabels, Ruud</dc:creator>
  <cp:lastModifiedBy>Ruud Fabels</cp:lastModifiedBy>
  <cp:revision>3</cp:revision>
  <cp:lastPrinted>2020-10-05T10:00:06Z</cp:lastPrinted>
  <dcterms:created xsi:type="dcterms:W3CDTF">2024-04-17T11:22:00Z</dcterms:created>
  <dcterms:modified xsi:type="dcterms:W3CDTF">2024-12-16T10:52:28Z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0x010100CF2A2C3CBDAFD24F8A4859623B8605BA</vt:lpwstr>
  </property>
</Properties>
</file>