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2" r:id="rId6"/>
    <p:sldId id="312" r:id="rId7"/>
    <p:sldId id="324" r:id="rId8"/>
    <p:sldId id="331" r:id="rId9"/>
    <p:sldId id="332" r:id="rId10"/>
    <p:sldId id="317" r:id="rId11"/>
    <p:sldId id="330" r:id="rId12"/>
    <p:sldId id="325" r:id="rId13"/>
    <p:sldId id="326" r:id="rId14"/>
    <p:sldId id="32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0E3"/>
    <a:srgbClr val="2A363B"/>
    <a:srgbClr val="E40429"/>
    <a:srgbClr val="E40017"/>
    <a:srgbClr val="FA0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B425C-6780-4D7C-8C93-1BB3441E2496}" v="21" dt="2025-11-04T09:22:58.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orn van de Loo | Den Ouden Groep" userId="226a1a47-6701-45ca-8b3f-245f2a1a5a1a" providerId="ADAL" clId="{5A44CBF6-49C3-48BE-B4C5-128B89C3A23F}"/>
    <pc:docChg chg="custSel modSld">
      <pc:chgData name="Bjorn van de Loo | Den Ouden Groep" userId="226a1a47-6701-45ca-8b3f-245f2a1a5a1a" providerId="ADAL" clId="{5A44CBF6-49C3-48BE-B4C5-128B89C3A23F}" dt="2025-11-04T09:24:20.062" v="168" actId="20577"/>
      <pc:docMkLst>
        <pc:docMk/>
      </pc:docMkLst>
      <pc:sldChg chg="addSp delSp modSp mod">
        <pc:chgData name="Bjorn van de Loo | Den Ouden Groep" userId="226a1a47-6701-45ca-8b3f-245f2a1a5a1a" providerId="ADAL" clId="{5A44CBF6-49C3-48BE-B4C5-128B89C3A23F}" dt="2025-11-04T09:23:40.264" v="145" actId="5793"/>
        <pc:sldMkLst>
          <pc:docMk/>
          <pc:sldMk cId="4205659970" sldId="326"/>
        </pc:sldMkLst>
        <pc:spChg chg="mod">
          <ac:chgData name="Bjorn van de Loo | Den Ouden Groep" userId="226a1a47-6701-45ca-8b3f-245f2a1a5a1a" providerId="ADAL" clId="{5A44CBF6-49C3-48BE-B4C5-128B89C3A23F}" dt="2025-11-04T09:23:40.264" v="145" actId="5793"/>
          <ac:spMkLst>
            <pc:docMk/>
            <pc:sldMk cId="4205659970" sldId="326"/>
            <ac:spMk id="3" creationId="{ADC58DCA-3A4D-3842-2B90-E283A67C32B6}"/>
          </ac:spMkLst>
        </pc:spChg>
        <pc:spChg chg="add mod">
          <ac:chgData name="Bjorn van de Loo | Den Ouden Groep" userId="226a1a47-6701-45ca-8b3f-245f2a1a5a1a" providerId="ADAL" clId="{5A44CBF6-49C3-48BE-B4C5-128B89C3A23F}" dt="2025-11-04T09:20:50.735" v="114" actId="1076"/>
          <ac:spMkLst>
            <pc:docMk/>
            <pc:sldMk cId="4205659970" sldId="326"/>
            <ac:spMk id="9" creationId="{E2D985D1-2B9E-AC16-56CD-A6B434DFA2BA}"/>
          </ac:spMkLst>
        </pc:spChg>
        <pc:spChg chg="add mod">
          <ac:chgData name="Bjorn van de Loo | Den Ouden Groep" userId="226a1a47-6701-45ca-8b3f-245f2a1a5a1a" providerId="ADAL" clId="{5A44CBF6-49C3-48BE-B4C5-128B89C3A23F}" dt="2025-11-04T09:20:50.735" v="114" actId="1076"/>
          <ac:spMkLst>
            <pc:docMk/>
            <pc:sldMk cId="4205659970" sldId="326"/>
            <ac:spMk id="11" creationId="{6A4E789D-666C-0CF0-D93E-52381AAE0210}"/>
          </ac:spMkLst>
        </pc:spChg>
        <pc:spChg chg="add del mod">
          <ac:chgData name="Bjorn van de Loo | Den Ouden Groep" userId="226a1a47-6701-45ca-8b3f-245f2a1a5a1a" providerId="ADAL" clId="{5A44CBF6-49C3-48BE-B4C5-128B89C3A23F}" dt="2025-11-04T09:21:48.296" v="127"/>
          <ac:spMkLst>
            <pc:docMk/>
            <pc:sldMk cId="4205659970" sldId="326"/>
            <ac:spMk id="12" creationId="{3B4A85A9-2748-7DBA-A329-65AB9EFEBF92}"/>
          </ac:spMkLst>
        </pc:spChg>
        <pc:spChg chg="add mod">
          <ac:chgData name="Bjorn van de Loo | Den Ouden Groep" userId="226a1a47-6701-45ca-8b3f-245f2a1a5a1a" providerId="ADAL" clId="{5A44CBF6-49C3-48BE-B4C5-128B89C3A23F}" dt="2025-11-04T09:22:43.545" v="139" actId="14100"/>
          <ac:spMkLst>
            <pc:docMk/>
            <pc:sldMk cId="4205659970" sldId="326"/>
            <ac:spMk id="13" creationId="{AF3C6D36-D2AA-5D7A-7FE5-9F271427E661}"/>
          </ac:spMkLst>
        </pc:spChg>
        <pc:spChg chg="add mod">
          <ac:chgData name="Bjorn van de Loo | Den Ouden Groep" userId="226a1a47-6701-45ca-8b3f-245f2a1a5a1a" providerId="ADAL" clId="{5A44CBF6-49C3-48BE-B4C5-128B89C3A23F}" dt="2025-11-04T09:22:55.688" v="142" actId="1076"/>
          <ac:spMkLst>
            <pc:docMk/>
            <pc:sldMk cId="4205659970" sldId="326"/>
            <ac:spMk id="14" creationId="{4C738A92-C25F-2C06-66EF-6EA667CCEFEB}"/>
          </ac:spMkLst>
        </pc:spChg>
        <pc:picChg chg="add mod">
          <ac:chgData name="Bjorn van de Loo | Den Ouden Groep" userId="226a1a47-6701-45ca-8b3f-245f2a1a5a1a" providerId="ADAL" clId="{5A44CBF6-49C3-48BE-B4C5-128B89C3A23F}" dt="2025-11-04T09:20:50.735" v="114" actId="1076"/>
          <ac:picMkLst>
            <pc:docMk/>
            <pc:sldMk cId="4205659970" sldId="326"/>
            <ac:picMk id="2049" creationId="{0A0CF316-7695-3481-2EAA-C6C0FB2DCB0D}"/>
          </ac:picMkLst>
        </pc:picChg>
        <pc:picChg chg="add mod">
          <ac:chgData name="Bjorn van de Loo | Den Ouden Groep" userId="226a1a47-6701-45ca-8b3f-245f2a1a5a1a" providerId="ADAL" clId="{5A44CBF6-49C3-48BE-B4C5-128B89C3A23F}" dt="2025-11-04T09:22:58.271" v="143" actId="1076"/>
          <ac:picMkLst>
            <pc:docMk/>
            <pc:sldMk cId="4205659970" sldId="326"/>
            <ac:picMk id="2052" creationId="{BAFE2F05-B454-4804-DCD1-CF28C7E01017}"/>
          </ac:picMkLst>
        </pc:picChg>
        <pc:picChg chg="add mod">
          <ac:chgData name="Bjorn van de Loo | Den Ouden Groep" userId="226a1a47-6701-45ca-8b3f-245f2a1a5a1a" providerId="ADAL" clId="{5A44CBF6-49C3-48BE-B4C5-128B89C3A23F}" dt="2025-11-04T09:22:04.543" v="130" actId="1076"/>
          <ac:picMkLst>
            <pc:docMk/>
            <pc:sldMk cId="4205659970" sldId="326"/>
            <ac:picMk id="2053" creationId="{E4963E36-18A3-93C8-AF35-F870891A1CC7}"/>
          </ac:picMkLst>
        </pc:picChg>
      </pc:sldChg>
      <pc:sldChg chg="addSp delSp modSp mod">
        <pc:chgData name="Bjorn van de Loo | Den Ouden Groep" userId="226a1a47-6701-45ca-8b3f-245f2a1a5a1a" providerId="ADAL" clId="{5A44CBF6-49C3-48BE-B4C5-128B89C3A23F}" dt="2025-11-04T09:24:20.062" v="168" actId="20577"/>
        <pc:sldMkLst>
          <pc:docMk/>
          <pc:sldMk cId="3765046976" sldId="330"/>
        </pc:sldMkLst>
        <pc:spChg chg="mod">
          <ac:chgData name="Bjorn van de Loo | Den Ouden Groep" userId="226a1a47-6701-45ca-8b3f-245f2a1a5a1a" providerId="ADAL" clId="{5A44CBF6-49C3-48BE-B4C5-128B89C3A23F}" dt="2025-11-04T09:24:20.062" v="168" actId="20577"/>
          <ac:spMkLst>
            <pc:docMk/>
            <pc:sldMk cId="3765046976" sldId="330"/>
            <ac:spMk id="3" creationId="{2D18CE9E-8B6B-2122-28A3-0E180F6C4263}"/>
          </ac:spMkLst>
        </pc:spChg>
        <pc:picChg chg="add mod">
          <ac:chgData name="Bjorn van de Loo | Den Ouden Groep" userId="226a1a47-6701-45ca-8b3f-245f2a1a5a1a" providerId="ADAL" clId="{5A44CBF6-49C3-48BE-B4C5-128B89C3A23F}" dt="2025-11-04T07:38:13.176" v="110" actId="1076"/>
          <ac:picMkLst>
            <pc:docMk/>
            <pc:sldMk cId="3765046976" sldId="330"/>
            <ac:picMk id="8" creationId="{1A57736B-7CD4-5904-8C65-CF0FB0570CB1}"/>
          </ac:picMkLst>
        </pc:picChg>
        <pc:picChg chg="del mod">
          <ac:chgData name="Bjorn van de Loo | Den Ouden Groep" userId="226a1a47-6701-45ca-8b3f-245f2a1a5a1a" providerId="ADAL" clId="{5A44CBF6-49C3-48BE-B4C5-128B89C3A23F}" dt="2025-11-04T07:37:54.603" v="105" actId="478"/>
          <ac:picMkLst>
            <pc:docMk/>
            <pc:sldMk cId="3765046976" sldId="330"/>
            <ac:picMk id="11" creationId="{07B119D6-329D-D8B5-F872-BF3B843CB9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7EBB5-F628-654F-8782-311A48FAB4B0}" type="datetimeFigureOut">
              <a:rPr lang="nl-NL" smtClean="0"/>
              <a:t>5-11-2025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FE462-947D-DB41-9385-266A1F9A05EE}" type="slidenum">
              <a:rPr lang="nl-NL" smtClean="0"/>
              <a:t>‹nr.›</a:t>
            </a:fld>
            <a:endParaRPr lang="nl-NL"/>
          </a:p>
        </p:txBody>
      </p:sp>
    </p:spTree>
    <p:extLst>
      <p:ext uri="{BB962C8B-B14F-4D97-AF65-F5344CB8AC3E}">
        <p14:creationId xmlns:p14="http://schemas.microsoft.com/office/powerpoint/2010/main" val="139495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FE462-947D-DB41-9385-266A1F9A05EE}" type="slidenum">
              <a:rPr lang="nl-NL" smtClean="0"/>
              <a:t>3</a:t>
            </a:fld>
            <a:endParaRPr lang="nl-NL"/>
          </a:p>
        </p:txBody>
      </p:sp>
    </p:spTree>
    <p:extLst>
      <p:ext uri="{BB962C8B-B14F-4D97-AF65-F5344CB8AC3E}">
        <p14:creationId xmlns:p14="http://schemas.microsoft.com/office/powerpoint/2010/main" val="29408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FE462-947D-DB41-9385-266A1F9A05EE}" type="slidenum">
              <a:rPr lang="nl-NL" smtClean="0"/>
              <a:t>4</a:t>
            </a:fld>
            <a:endParaRPr lang="nl-NL"/>
          </a:p>
        </p:txBody>
      </p:sp>
    </p:spTree>
    <p:extLst>
      <p:ext uri="{BB962C8B-B14F-4D97-AF65-F5344CB8AC3E}">
        <p14:creationId xmlns:p14="http://schemas.microsoft.com/office/powerpoint/2010/main" val="401141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DCDD-CDFE-CBAF-1141-0DFD32A921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04A32F3-F400-1D99-E268-1A00854AFB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3CBF2DC-9E87-5DD6-5116-DC9B5B1B816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E6B8C38-D72B-4996-1EC5-2E00DA0DC9E1}"/>
              </a:ext>
            </a:extLst>
          </p:cNvPr>
          <p:cNvSpPr>
            <a:spLocks noGrp="1"/>
          </p:cNvSpPr>
          <p:nvPr>
            <p:ph type="sldNum" sz="quarter" idx="5"/>
          </p:nvPr>
        </p:nvSpPr>
        <p:spPr/>
        <p:txBody>
          <a:bodyPr/>
          <a:lstStyle/>
          <a:p>
            <a:fld id="{500FE462-947D-DB41-9385-266A1F9A05EE}" type="slidenum">
              <a:rPr lang="nl-NL" smtClean="0"/>
              <a:t>5</a:t>
            </a:fld>
            <a:endParaRPr lang="nl-NL"/>
          </a:p>
        </p:txBody>
      </p:sp>
    </p:spTree>
    <p:extLst>
      <p:ext uri="{BB962C8B-B14F-4D97-AF65-F5344CB8AC3E}">
        <p14:creationId xmlns:p14="http://schemas.microsoft.com/office/powerpoint/2010/main" val="93531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0B6FF-FFA1-B4C5-445F-7B50669396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46D062-CF20-5890-5406-C6BBEAC7BA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FD481A-83B8-B805-974C-900E31D8792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D5F5AC3-7482-01D4-B1CF-A3D4EE6A8996}"/>
              </a:ext>
            </a:extLst>
          </p:cNvPr>
          <p:cNvSpPr>
            <a:spLocks noGrp="1"/>
          </p:cNvSpPr>
          <p:nvPr>
            <p:ph type="sldNum" sz="quarter" idx="5"/>
          </p:nvPr>
        </p:nvSpPr>
        <p:spPr/>
        <p:txBody>
          <a:bodyPr/>
          <a:lstStyle/>
          <a:p>
            <a:fld id="{500FE462-947D-DB41-9385-266A1F9A05EE}" type="slidenum">
              <a:rPr lang="nl-NL" smtClean="0"/>
              <a:t>6</a:t>
            </a:fld>
            <a:endParaRPr lang="nl-NL"/>
          </a:p>
        </p:txBody>
      </p:sp>
    </p:spTree>
    <p:extLst>
      <p:ext uri="{BB962C8B-B14F-4D97-AF65-F5344CB8AC3E}">
        <p14:creationId xmlns:p14="http://schemas.microsoft.com/office/powerpoint/2010/main" val="280849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FE462-947D-DB41-9385-266A1F9A05EE}" type="slidenum">
              <a:rPr lang="nl-NL" smtClean="0"/>
              <a:t>7</a:t>
            </a:fld>
            <a:endParaRPr lang="nl-NL"/>
          </a:p>
        </p:txBody>
      </p:sp>
    </p:spTree>
    <p:extLst>
      <p:ext uri="{BB962C8B-B14F-4D97-AF65-F5344CB8AC3E}">
        <p14:creationId xmlns:p14="http://schemas.microsoft.com/office/powerpoint/2010/main" val="305787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323F9-D586-07FF-9D75-7596796610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D611294-13EC-ACD2-2190-FBB43785D5B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90C9AF-7DDA-0258-7539-70CB4C6154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B84E38C-F393-1899-9B8C-3F35135C1B30}"/>
              </a:ext>
            </a:extLst>
          </p:cNvPr>
          <p:cNvSpPr>
            <a:spLocks noGrp="1"/>
          </p:cNvSpPr>
          <p:nvPr>
            <p:ph type="sldNum" sz="quarter" idx="5"/>
          </p:nvPr>
        </p:nvSpPr>
        <p:spPr/>
        <p:txBody>
          <a:bodyPr/>
          <a:lstStyle/>
          <a:p>
            <a:fld id="{500FE462-947D-DB41-9385-266A1F9A05EE}" type="slidenum">
              <a:rPr lang="nl-NL" smtClean="0"/>
              <a:t>8</a:t>
            </a:fld>
            <a:endParaRPr lang="nl-NL"/>
          </a:p>
        </p:txBody>
      </p:sp>
    </p:spTree>
    <p:extLst>
      <p:ext uri="{BB962C8B-B14F-4D97-AF65-F5344CB8AC3E}">
        <p14:creationId xmlns:p14="http://schemas.microsoft.com/office/powerpoint/2010/main" val="252204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FE462-947D-DB41-9385-266A1F9A05EE}" type="slidenum">
              <a:rPr lang="nl-NL" smtClean="0"/>
              <a:t>9</a:t>
            </a:fld>
            <a:endParaRPr lang="nl-NL"/>
          </a:p>
        </p:txBody>
      </p:sp>
    </p:spTree>
    <p:extLst>
      <p:ext uri="{BB962C8B-B14F-4D97-AF65-F5344CB8AC3E}">
        <p14:creationId xmlns:p14="http://schemas.microsoft.com/office/powerpoint/2010/main" val="355917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FE462-947D-DB41-9385-266A1F9A05EE}" type="slidenum">
              <a:rPr lang="nl-NL" smtClean="0"/>
              <a:t>10</a:t>
            </a:fld>
            <a:endParaRPr lang="nl-NL"/>
          </a:p>
        </p:txBody>
      </p:sp>
    </p:spTree>
    <p:extLst>
      <p:ext uri="{BB962C8B-B14F-4D97-AF65-F5344CB8AC3E}">
        <p14:creationId xmlns:p14="http://schemas.microsoft.com/office/powerpoint/2010/main" val="339542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FE462-947D-DB41-9385-266A1F9A05EE}" type="slidenum">
              <a:rPr lang="nl-NL" smtClean="0"/>
              <a:t>11</a:t>
            </a:fld>
            <a:endParaRPr lang="nl-NL"/>
          </a:p>
        </p:txBody>
      </p:sp>
    </p:spTree>
    <p:extLst>
      <p:ext uri="{BB962C8B-B14F-4D97-AF65-F5344CB8AC3E}">
        <p14:creationId xmlns:p14="http://schemas.microsoft.com/office/powerpoint/2010/main" val="200014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27FA5-118B-9478-054C-7798B803808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4EA982E-C765-A124-FC22-C185ECCE2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E621B6-15DA-FE74-2143-33F1BC3E9199}"/>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5" name="Tijdelijke aanduiding voor voettekst 4">
            <a:extLst>
              <a:ext uri="{FF2B5EF4-FFF2-40B4-BE49-F238E27FC236}">
                <a16:creationId xmlns:a16="http://schemas.microsoft.com/office/drawing/2014/main" id="{FF4B0521-DAC6-84FA-3086-6FA8770AFE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D072A8-BE82-547E-9B00-E1C30EB7EAF1}"/>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400907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36626-CFD5-EF73-BE16-921EB1A0770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53005EE-1FA9-6848-E3E3-3FD272AC27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0ACF51-3350-9232-6D4B-AF71B7C16970}"/>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5" name="Tijdelijke aanduiding voor voettekst 4">
            <a:extLst>
              <a:ext uri="{FF2B5EF4-FFF2-40B4-BE49-F238E27FC236}">
                <a16:creationId xmlns:a16="http://schemas.microsoft.com/office/drawing/2014/main" id="{17C24355-0A94-7CFC-B563-3303D90BFE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86C3BB-2335-03B7-637C-221E25E93C7D}"/>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72449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683E4FA-17D8-A8CC-1CD7-0861CDB1DCC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D36FEF-AAEA-393F-BB38-4CFB9FB9923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7DC6CB-B757-649A-1581-8C677FCDB59B}"/>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5" name="Tijdelijke aanduiding voor voettekst 4">
            <a:extLst>
              <a:ext uri="{FF2B5EF4-FFF2-40B4-BE49-F238E27FC236}">
                <a16:creationId xmlns:a16="http://schemas.microsoft.com/office/drawing/2014/main" id="{2F78D1EB-F9AB-879E-7C96-DA41941008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6DBFF9-0CA8-52F0-0446-5E9B3B65040F}"/>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327419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33972-57F2-2634-41F4-0A55FFBD0E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9E5A469-D631-64E3-719D-D55AA5E6D95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810B6A-658A-AE6B-FBD9-BE39C32EFBF5}"/>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5" name="Tijdelijke aanduiding voor voettekst 4">
            <a:extLst>
              <a:ext uri="{FF2B5EF4-FFF2-40B4-BE49-F238E27FC236}">
                <a16:creationId xmlns:a16="http://schemas.microsoft.com/office/drawing/2014/main" id="{D0C98B86-A71F-2249-5AF3-0D9DA41075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992D95-DB81-C689-635E-E05BBE003A0A}"/>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32041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4CD0F-FF2E-69D1-4228-051BFC8AB97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501E5DD-1955-5CA3-4278-DCD214AC56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DC5EA86-DB7C-1430-A530-F1297D69C1F6}"/>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5" name="Tijdelijke aanduiding voor voettekst 4">
            <a:extLst>
              <a:ext uri="{FF2B5EF4-FFF2-40B4-BE49-F238E27FC236}">
                <a16:creationId xmlns:a16="http://schemas.microsoft.com/office/drawing/2014/main" id="{30A939DC-F91A-381D-A83A-D4776FE147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87DD4D-2C0A-6A1A-6464-D8CF3F56AD1F}"/>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249281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B57D9-B6A3-3E62-5F58-FD06DA110B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69A602-21EC-DA1C-7CD4-B73A900B90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D5B36CF-0BFA-5FE8-148A-B11C112D54A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48EAF0-4EF5-7116-774C-C33421598334}"/>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6" name="Tijdelijke aanduiding voor voettekst 5">
            <a:extLst>
              <a:ext uri="{FF2B5EF4-FFF2-40B4-BE49-F238E27FC236}">
                <a16:creationId xmlns:a16="http://schemas.microsoft.com/office/drawing/2014/main" id="{12F4ECE8-FFFC-CC58-FCA4-4F86BD46A1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1FF9E0-97B7-4734-83F3-D723AFDF1BE4}"/>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398141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0C902-2A77-EA83-4AAB-29CE509B8C0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A295587-5B93-9DBA-9DB7-71A00847F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A1D888-8DA5-B9B4-F0AC-426D7FF08D0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3099B6A-FC49-B9BC-E290-6EFCC6429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F568F82-5C0F-E097-B2AD-451B1A46EE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E65DD48-52D6-CD6C-D2CB-3F90288AC3AF}"/>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8" name="Tijdelijke aanduiding voor voettekst 7">
            <a:extLst>
              <a:ext uri="{FF2B5EF4-FFF2-40B4-BE49-F238E27FC236}">
                <a16:creationId xmlns:a16="http://schemas.microsoft.com/office/drawing/2014/main" id="{FA1C93E9-3F98-15A1-7375-3A3859F020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60B554E-652A-0A74-9703-8A6981C870E5}"/>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146982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E3E12-59E5-95A3-98BD-932F95E245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B92B983-7BAB-7E67-FF49-E177EB77D237}"/>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4" name="Tijdelijke aanduiding voor voettekst 3">
            <a:extLst>
              <a:ext uri="{FF2B5EF4-FFF2-40B4-BE49-F238E27FC236}">
                <a16:creationId xmlns:a16="http://schemas.microsoft.com/office/drawing/2014/main" id="{ABEB2C43-3A0E-A0E5-8898-354B5983606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C9985C-2C82-3A69-2CED-8937974F0F9D}"/>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277243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FF543A-59EC-6992-0B77-69B01836E717}"/>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3" name="Tijdelijke aanduiding voor voettekst 2">
            <a:extLst>
              <a:ext uri="{FF2B5EF4-FFF2-40B4-BE49-F238E27FC236}">
                <a16:creationId xmlns:a16="http://schemas.microsoft.com/office/drawing/2014/main" id="{CB557BD9-0099-BD44-5995-84341610474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789FA-2EB0-240A-146C-BC41D82301E6}"/>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250330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53395-A0A2-5F93-5DD8-F8D221294D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8E5F6BA-D739-C7C4-11AB-D981816FF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556CF1B-C9F8-BE5C-E2F5-70902C541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6AE930-BAE6-EACB-C253-00BB79E4F27F}"/>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6" name="Tijdelijke aanduiding voor voettekst 5">
            <a:extLst>
              <a:ext uri="{FF2B5EF4-FFF2-40B4-BE49-F238E27FC236}">
                <a16:creationId xmlns:a16="http://schemas.microsoft.com/office/drawing/2014/main" id="{4AC5CD62-2AF7-03F0-E4A9-476F349EFA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95D25A-9880-8797-5CBA-DEEED6726A0D}"/>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173367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7B5E6-21A0-033E-369D-2057374072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CC67889-9202-3640-5EE7-3BC1D4E82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01B6CA3-BF41-C03C-4FB2-70A300BEF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2B0027-941D-E733-F28A-CD62FDF3D0D9}"/>
              </a:ext>
            </a:extLst>
          </p:cNvPr>
          <p:cNvSpPr>
            <a:spLocks noGrp="1"/>
          </p:cNvSpPr>
          <p:nvPr>
            <p:ph type="dt" sz="half" idx="10"/>
          </p:nvPr>
        </p:nvSpPr>
        <p:spPr/>
        <p:txBody>
          <a:bodyPr/>
          <a:lstStyle/>
          <a:p>
            <a:fld id="{116B7743-63F1-D148-AC7E-8B1218F970FA}" type="datetimeFigureOut">
              <a:rPr lang="nl-NL" smtClean="0"/>
              <a:t>5-11-2025</a:t>
            </a:fld>
            <a:endParaRPr lang="nl-NL"/>
          </a:p>
        </p:txBody>
      </p:sp>
      <p:sp>
        <p:nvSpPr>
          <p:cNvPr id="6" name="Tijdelijke aanduiding voor voettekst 5">
            <a:extLst>
              <a:ext uri="{FF2B5EF4-FFF2-40B4-BE49-F238E27FC236}">
                <a16:creationId xmlns:a16="http://schemas.microsoft.com/office/drawing/2014/main" id="{11F5BE88-FDB6-C7AB-BC80-7DA77A3CBF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82E29F-7F87-9B66-5FE1-5E96AE3912AB}"/>
              </a:ext>
            </a:extLst>
          </p:cNvPr>
          <p:cNvSpPr>
            <a:spLocks noGrp="1"/>
          </p:cNvSpPr>
          <p:nvPr>
            <p:ph type="sldNum" sz="quarter" idx="12"/>
          </p:nvPr>
        </p:nvSpPr>
        <p:spPr/>
        <p:txBody>
          <a:bodyPr/>
          <a:lstStyle/>
          <a:p>
            <a:fld id="{7C0EA5F9-656D-7A45-A374-73038DCAD0F0}" type="slidenum">
              <a:rPr lang="nl-NL" smtClean="0"/>
              <a:t>‹nr.›</a:t>
            </a:fld>
            <a:endParaRPr lang="nl-NL"/>
          </a:p>
        </p:txBody>
      </p:sp>
    </p:spTree>
    <p:extLst>
      <p:ext uri="{BB962C8B-B14F-4D97-AF65-F5344CB8AC3E}">
        <p14:creationId xmlns:p14="http://schemas.microsoft.com/office/powerpoint/2010/main" val="26784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2FC0AE-5A83-3573-F4F0-4AACB9C1D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02D4A6-765C-9CE7-D48D-E81A5BC70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B3995D-5AE9-D3B7-2397-B597485FA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B7743-63F1-D148-AC7E-8B1218F970FA}" type="datetimeFigureOut">
              <a:rPr lang="nl-NL" smtClean="0"/>
              <a:t>5-11-2025</a:t>
            </a:fld>
            <a:endParaRPr lang="nl-NL"/>
          </a:p>
        </p:txBody>
      </p:sp>
      <p:sp>
        <p:nvSpPr>
          <p:cNvPr id="5" name="Tijdelijke aanduiding voor voettekst 4">
            <a:extLst>
              <a:ext uri="{FF2B5EF4-FFF2-40B4-BE49-F238E27FC236}">
                <a16:creationId xmlns:a16="http://schemas.microsoft.com/office/drawing/2014/main" id="{1A4407B8-60B7-581C-A5F7-2B402F6DE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528D1D-A4AE-15BA-183B-DC673C6F7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EA5F9-656D-7A45-A374-73038DCAD0F0}" type="slidenum">
              <a:rPr lang="nl-NL" smtClean="0"/>
              <a:t>‹nr.›</a:t>
            </a:fld>
            <a:endParaRPr lang="nl-NL"/>
          </a:p>
        </p:txBody>
      </p:sp>
    </p:spTree>
    <p:extLst>
      <p:ext uri="{BB962C8B-B14F-4D97-AF65-F5344CB8AC3E}">
        <p14:creationId xmlns:p14="http://schemas.microsoft.com/office/powerpoint/2010/main" val="296297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04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40E58-ECEA-F4EA-F2EA-73C8A89292C3}"/>
              </a:ext>
            </a:extLst>
          </p:cNvPr>
          <p:cNvSpPr>
            <a:spLocks noGrp="1"/>
          </p:cNvSpPr>
          <p:nvPr>
            <p:ph type="ctrTitle"/>
          </p:nvPr>
        </p:nvSpPr>
        <p:spPr>
          <a:xfrm>
            <a:off x="3217332" y="2527333"/>
            <a:ext cx="7450667" cy="1075113"/>
          </a:xfrm>
        </p:spPr>
        <p:txBody>
          <a:bodyPr>
            <a:normAutofit fontScale="90000"/>
          </a:bodyPr>
          <a:lstStyle/>
          <a:p>
            <a:pPr algn="l"/>
            <a:r>
              <a:rPr lang="nl-NL" b="1" spc="150" dirty="0">
                <a:solidFill>
                  <a:schemeClr val="bg1"/>
                </a:solidFill>
                <a:latin typeface="Poppins" pitchFamily="2" charset="77"/>
                <a:cs typeface="Poppins" pitchFamily="2" charset="77"/>
              </a:rPr>
              <a:t>Project Deurne Soemeersingel</a:t>
            </a:r>
          </a:p>
        </p:txBody>
      </p:sp>
      <p:sp>
        <p:nvSpPr>
          <p:cNvPr id="3" name="Ondertitel 2">
            <a:extLst>
              <a:ext uri="{FF2B5EF4-FFF2-40B4-BE49-F238E27FC236}">
                <a16:creationId xmlns:a16="http://schemas.microsoft.com/office/drawing/2014/main" id="{397D2E6F-7118-4330-0209-D19D041A8C29}"/>
              </a:ext>
            </a:extLst>
          </p:cNvPr>
          <p:cNvSpPr>
            <a:spLocks noGrp="1"/>
          </p:cNvSpPr>
          <p:nvPr>
            <p:ph type="subTitle" idx="1"/>
          </p:nvPr>
        </p:nvSpPr>
        <p:spPr>
          <a:xfrm>
            <a:off x="3217332" y="3814124"/>
            <a:ext cx="7450668" cy="428095"/>
          </a:xfrm>
        </p:spPr>
        <p:txBody>
          <a:bodyPr>
            <a:normAutofit/>
          </a:bodyPr>
          <a:lstStyle/>
          <a:p>
            <a:pPr algn="l"/>
            <a:r>
              <a:rPr lang="nl-NL" b="1" spc="150" dirty="0">
                <a:solidFill>
                  <a:schemeClr val="bg1"/>
                </a:solidFill>
                <a:latin typeface="Poppins" pitchFamily="2" charset="77"/>
                <a:cs typeface="Poppins" pitchFamily="2" charset="77"/>
              </a:rPr>
              <a:t>5-11-2025</a:t>
            </a:r>
          </a:p>
        </p:txBody>
      </p:sp>
      <p:sp>
        <p:nvSpPr>
          <p:cNvPr id="6" name="Rechthoek 5">
            <a:extLst>
              <a:ext uri="{FF2B5EF4-FFF2-40B4-BE49-F238E27FC236}">
                <a16:creationId xmlns:a16="http://schemas.microsoft.com/office/drawing/2014/main" id="{DE704EE8-BCF2-AC32-9908-00FC838E4C85}"/>
              </a:ext>
            </a:extLst>
          </p:cNvPr>
          <p:cNvSpPr/>
          <p:nvPr/>
        </p:nvSpPr>
        <p:spPr>
          <a:xfrm>
            <a:off x="7908455" y="0"/>
            <a:ext cx="4294834" cy="1075113"/>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34" h="1075113">
                <a:moveTo>
                  <a:pt x="171796" y="0"/>
                </a:moveTo>
                <a:lnTo>
                  <a:pt x="4294834" y="0"/>
                </a:lnTo>
                <a:lnTo>
                  <a:pt x="4294834" y="1069571"/>
                </a:lnTo>
                <a:lnTo>
                  <a:pt x="0" y="1075113"/>
                </a:lnTo>
                <a:lnTo>
                  <a:pt x="1717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a:extLst>
              <a:ext uri="{FF2B5EF4-FFF2-40B4-BE49-F238E27FC236}">
                <a16:creationId xmlns:a16="http://schemas.microsoft.com/office/drawing/2014/main" id="{1DE40D24-CEEE-E8BE-346B-B0AE1FEECA55}"/>
              </a:ext>
            </a:extLst>
          </p:cNvPr>
          <p:cNvCxnSpPr>
            <a:cxnSpLocks/>
          </p:cNvCxnSpPr>
          <p:nvPr/>
        </p:nvCxnSpPr>
        <p:spPr>
          <a:xfrm>
            <a:off x="3070578" y="1907458"/>
            <a:ext cx="0" cy="17381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tekst, illustratie&#10;&#10;Automatisch gegenereerde beschrijving">
            <a:extLst>
              <a:ext uri="{FF2B5EF4-FFF2-40B4-BE49-F238E27FC236}">
                <a16:creationId xmlns:a16="http://schemas.microsoft.com/office/drawing/2014/main" id="{F6BEA345-782B-4403-BB2E-F7BAF9C2746F}"/>
              </a:ext>
            </a:extLst>
          </p:cNvPr>
          <p:cNvPicPr>
            <a:picLocks noChangeAspect="1"/>
          </p:cNvPicPr>
          <p:nvPr/>
        </p:nvPicPr>
        <p:blipFill>
          <a:blip r:embed="rId2"/>
          <a:stretch>
            <a:fillRect/>
          </a:stretch>
        </p:blipFill>
        <p:spPr>
          <a:xfrm>
            <a:off x="8699129" y="280445"/>
            <a:ext cx="2649600" cy="582990"/>
          </a:xfrm>
          <a:prstGeom prst="rect">
            <a:avLst/>
          </a:prstGeom>
        </p:spPr>
      </p:pic>
      <p:pic>
        <p:nvPicPr>
          <p:cNvPr id="4" name="Afbeelding 3" descr="Gemeente Deurne">
            <a:extLst>
              <a:ext uri="{FF2B5EF4-FFF2-40B4-BE49-F238E27FC236}">
                <a16:creationId xmlns:a16="http://schemas.microsoft.com/office/drawing/2014/main" id="{582788AE-CCB1-575C-8D72-79A310258634}"/>
              </a:ext>
            </a:extLst>
          </p:cNvPr>
          <p:cNvPicPr>
            <a:picLocks noChangeAspect="1"/>
          </p:cNvPicPr>
          <p:nvPr/>
        </p:nvPicPr>
        <p:blipFill rotWithShape="1">
          <a:blip r:embed="rId3">
            <a:extLst>
              <a:ext uri="{28A0092B-C50C-407E-A947-70E740481C1C}">
                <a14:useLocalDpi xmlns:a14="http://schemas.microsoft.com/office/drawing/2010/main" val="0"/>
              </a:ext>
            </a:extLst>
          </a:blip>
          <a:srcRect t="22449" b="25170"/>
          <a:stretch/>
        </p:blipFill>
        <p:spPr bwMode="auto">
          <a:xfrm>
            <a:off x="8476555" y="4905901"/>
            <a:ext cx="3726734" cy="19520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148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33B415F4-BC65-8A72-D51F-533BF28D61E4}"/>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9E22BFF-655D-3038-243B-0ED8714EFEC8}"/>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5. Contact</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ADC58DCA-3A4D-3842-2B90-E283A67C32B6}"/>
              </a:ext>
            </a:extLst>
          </p:cNvPr>
          <p:cNvSpPr>
            <a:spLocks noGrp="1"/>
          </p:cNvSpPr>
          <p:nvPr>
            <p:ph idx="1"/>
          </p:nvPr>
        </p:nvSpPr>
        <p:spPr>
          <a:xfrm>
            <a:off x="1101638" y="4543250"/>
            <a:ext cx="10058818" cy="1116634"/>
          </a:xfrm>
        </p:spPr>
        <p:txBody>
          <a:bodyPr vert="horz" lIns="91440" tIns="45720" rIns="91440" bIns="45720" rtlCol="0" anchor="t">
            <a:noAutofit/>
          </a:bodyPr>
          <a:lstStyle/>
          <a:p>
            <a:pPr marL="0" indent="0">
              <a:lnSpc>
                <a:spcPct val="150000"/>
              </a:lnSpc>
              <a:buNone/>
            </a:pPr>
            <a:r>
              <a:rPr lang="nl-NL" sz="1200" dirty="0">
                <a:effectLst/>
                <a:latin typeface="Verdana" panose="020B0604030504040204" pitchFamily="34" charset="0"/>
                <a:ea typeface="Aptos" panose="020B0004020202020204" pitchFamily="34" charset="0"/>
                <a:cs typeface="Aptos" panose="020B0004020202020204" pitchFamily="34" charset="0"/>
              </a:rPr>
              <a:t>Bij calamiteiten en op werkdagen tussen 7:00 en 17:00 is de uitvoerder bereikbaar Jeroen van Berkel via telefoonnummer 06-57538662. Deze gegevens zijn tevens te vinden in de </a:t>
            </a:r>
            <a:r>
              <a:rPr lang="nl-NL" sz="1200" dirty="0" err="1">
                <a:effectLst/>
                <a:latin typeface="Verdana" panose="020B0604030504040204" pitchFamily="34" charset="0"/>
                <a:ea typeface="Aptos" panose="020B0004020202020204" pitchFamily="34" charset="0"/>
                <a:cs typeface="Aptos" panose="020B0004020202020204" pitchFamily="34" charset="0"/>
              </a:rPr>
              <a:t>BouwApp</a:t>
            </a:r>
            <a:r>
              <a:rPr lang="nl-NL" sz="1200" dirty="0">
                <a:effectLst/>
                <a:latin typeface="Verdana" panose="020B0604030504040204" pitchFamily="34" charset="0"/>
                <a:ea typeface="Aptos" panose="020B0004020202020204" pitchFamily="34" charset="0"/>
                <a:cs typeface="Aptos" panose="020B0004020202020204" pitchFamily="34" charset="0"/>
              </a:rPr>
              <a:t>.</a:t>
            </a:r>
          </a:p>
          <a:p>
            <a:pPr>
              <a:lnSpc>
                <a:spcPct val="150000"/>
              </a:lnSpc>
            </a:pPr>
            <a:endParaRPr lang="nl-NL" sz="1800" dirty="0">
              <a:latin typeface="Verdana" panose="020B0604030504040204" pitchFamily="34" charset="0"/>
              <a:ea typeface="Aptos" panose="020B0004020202020204" pitchFamily="34" charset="0"/>
              <a:cs typeface="Aptos" panose="020B0004020202020204" pitchFamily="34" charset="0"/>
            </a:endParaRPr>
          </a:p>
          <a:p>
            <a:pPr marL="0" indent="0" algn="just">
              <a:lnSpc>
                <a:spcPct val="150000"/>
              </a:lnSpc>
              <a:buNone/>
            </a:pPr>
            <a:r>
              <a:rPr lang="nl-NL" sz="1800" dirty="0">
                <a:effectLst/>
                <a:latin typeface="Verdana" panose="020B0604030504040204" pitchFamily="34" charset="0"/>
                <a:ea typeface="Aptos" panose="020B0004020202020204" pitchFamily="34" charset="0"/>
                <a:cs typeface="Aptos" panose="020B0004020202020204" pitchFamily="34" charset="0"/>
              </a:rPr>
              <a:t> </a:t>
            </a:r>
            <a:r>
              <a:rPr lang="nl-NL" sz="2000" b="1" dirty="0">
                <a:latin typeface="Poppins Light"/>
                <a:cs typeface="Poppins Light"/>
              </a:rPr>
              <a:t>	</a:t>
            </a:r>
            <a:r>
              <a:rPr lang="nl-NL" sz="1200" b="1" dirty="0">
                <a:latin typeface="Poppins Light"/>
                <a:cs typeface="Poppins Light"/>
              </a:rPr>
              <a:t>	</a:t>
            </a:r>
            <a:endParaRPr lang="nl-NL" sz="1200" b="1" dirty="0">
              <a:latin typeface="Poppins Light" pitchFamily="2" charset="77"/>
              <a:cs typeface="Poppins Light" pitchFamily="2" charset="77"/>
            </a:endParaRPr>
          </a:p>
          <a:p>
            <a:pPr marL="0" indent="0">
              <a:spcBef>
                <a:spcPts val="600"/>
              </a:spcBef>
              <a:buNone/>
            </a:pPr>
            <a:r>
              <a:rPr lang="nl-NL" sz="1200" b="1" dirty="0">
                <a:latin typeface="Poppins Light"/>
                <a:cs typeface="Poppins Light"/>
              </a:rPr>
              <a:t>            </a:t>
            </a:r>
            <a:endParaRPr lang="nl-NL" b="1" dirty="0"/>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ACB51AA5-E881-FF90-BF27-AB138FFC5DE9}"/>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98AF20C5-17BD-430A-8516-FD958B2092F0}"/>
              </a:ext>
            </a:extLst>
          </p:cNvPr>
          <p:cNvPicPr>
            <a:picLocks noChangeAspect="1"/>
          </p:cNvPicPr>
          <p:nvPr/>
        </p:nvPicPr>
        <p:blipFill>
          <a:blip r:embed="rId3"/>
          <a:stretch>
            <a:fillRect/>
          </a:stretch>
        </p:blipFill>
        <p:spPr>
          <a:xfrm>
            <a:off x="10168621" y="6349270"/>
            <a:ext cx="1807200" cy="397637"/>
          </a:xfrm>
          <a:prstGeom prst="rect">
            <a:avLst/>
          </a:prstGeom>
        </p:spPr>
      </p:pic>
      <p:sp>
        <p:nvSpPr>
          <p:cNvPr id="5" name="Tijdelijke aanduiding voor inhoud 2">
            <a:extLst>
              <a:ext uri="{FF2B5EF4-FFF2-40B4-BE49-F238E27FC236}">
                <a16:creationId xmlns:a16="http://schemas.microsoft.com/office/drawing/2014/main" id="{94AF375E-B29D-CD1F-DA10-09664B914007}"/>
              </a:ext>
            </a:extLst>
          </p:cNvPr>
          <p:cNvSpPr txBox="1">
            <a:spLocks/>
          </p:cNvSpPr>
          <p:nvPr/>
        </p:nvSpPr>
        <p:spPr>
          <a:xfrm>
            <a:off x="927463" y="181246"/>
            <a:ext cx="3442997" cy="63668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p:txBody>
      </p:sp>
      <p:sp>
        <p:nvSpPr>
          <p:cNvPr id="6" name="Tijdelijke aanduiding voor inhoud 2">
            <a:extLst>
              <a:ext uri="{FF2B5EF4-FFF2-40B4-BE49-F238E27FC236}">
                <a16:creationId xmlns:a16="http://schemas.microsoft.com/office/drawing/2014/main" id="{AAB69E47-3C71-B4C7-6E77-3BF044CFFA91}"/>
              </a:ext>
            </a:extLst>
          </p:cNvPr>
          <p:cNvSpPr txBox="1">
            <a:spLocks/>
          </p:cNvSpPr>
          <p:nvPr/>
        </p:nvSpPr>
        <p:spPr>
          <a:xfrm>
            <a:off x="8226912" y="330748"/>
            <a:ext cx="2863450" cy="63668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p:txBody>
      </p:sp>
      <p:pic>
        <p:nvPicPr>
          <p:cNvPr id="8" name="Afbeelding 7" descr="Gemeente Deurne">
            <a:extLst>
              <a:ext uri="{FF2B5EF4-FFF2-40B4-BE49-F238E27FC236}">
                <a16:creationId xmlns:a16="http://schemas.microsoft.com/office/drawing/2014/main" id="{03CA5956-6FBF-41B0-C022-C1460974555B}"/>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2053" name="Afbeelding 6" descr="Afbeelding met patroon, pixel&#10;&#10;Automatisch gegenereerde beschrijving">
            <a:extLst>
              <a:ext uri="{FF2B5EF4-FFF2-40B4-BE49-F238E27FC236}">
                <a16:creationId xmlns:a16="http://schemas.microsoft.com/office/drawing/2014/main" id="{E4963E36-18A3-93C8-AF35-F870891A1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7579" y="2575506"/>
            <a:ext cx="1463675"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5">
            <a:extLst>
              <a:ext uri="{FF2B5EF4-FFF2-40B4-BE49-F238E27FC236}">
                <a16:creationId xmlns:a16="http://schemas.microsoft.com/office/drawing/2014/main" id="{BAFE2F05-B454-4804-DCD1-CF28C7E01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8"/>
          <a:stretch>
            <a:fillRect/>
          </a:stretch>
        </p:blipFill>
        <p:spPr bwMode="auto">
          <a:xfrm>
            <a:off x="6976800" y="3158819"/>
            <a:ext cx="1717675" cy="4540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a:extLst>
              <a:ext uri="{FF2B5EF4-FFF2-40B4-BE49-F238E27FC236}">
                <a16:creationId xmlns:a16="http://schemas.microsoft.com/office/drawing/2014/main" id="{AF3C6D36-D2AA-5D7A-7FE5-9F271427E661}"/>
              </a:ext>
            </a:extLst>
          </p:cNvPr>
          <p:cNvSpPr>
            <a:spLocks noChangeArrowheads="1"/>
          </p:cNvSpPr>
          <p:nvPr/>
        </p:nvSpPr>
        <p:spPr bwMode="auto">
          <a:xfrm>
            <a:off x="927462" y="1163509"/>
            <a:ext cx="1075073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Blijf direct op de hoogte via de </a:t>
            </a:r>
            <a:r>
              <a:rPr kumimoji="0" lang="nl-NL" altLang="nl-NL" sz="1200" b="1"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BouwApp</a:t>
            </a:r>
            <a:endParaRPr kumimoji="0" lang="nl-NL" altLang="nl-NL" sz="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Online maken wij gebruik van de </a:t>
            </a:r>
            <a:r>
              <a:rPr kumimoji="0" lang="nl-NL" altLang="nl-NL" sz="12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BouwApp</a:t>
            </a: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 Hierop delen we de voortgang van het project, herinneren we u aan afsluitingen, omleidingen, planning, fasering en andere voor u belangrijke zaken. Zo installeert u de </a:t>
            </a:r>
            <a:r>
              <a:rPr kumimoji="0" lang="nl-NL" altLang="nl-NL" sz="12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BouwApp</a:t>
            </a: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 op uw smartphone:</a:t>
            </a:r>
            <a:endParaRPr kumimoji="0" lang="nl-NL" altLang="nl-NL" sz="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Scan de QR-code hiernaast;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Zoek in de app naar ‘Herstelwerkzaamheden </a:t>
            </a:r>
            <a:r>
              <a:rPr kumimoji="0" lang="nl-NL" altLang="nl-NL" sz="12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Soemeersingel</a:t>
            </a: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 Helenaveen’;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Selecteer dit project en plaats het in uw favorieten door linksboven het sterretje te selecteren.</a:t>
            </a:r>
            <a:endParaRPr kumimoji="0" lang="nl-NL" altLang="nl-NL" sz="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4C738A92-C25F-2C06-66EF-6EA667CCEFEB}"/>
              </a:ext>
            </a:extLst>
          </p:cNvPr>
          <p:cNvSpPr>
            <a:spLocks noChangeArrowheads="1"/>
          </p:cNvSpPr>
          <p:nvPr/>
        </p:nvSpPr>
        <p:spPr bwMode="auto">
          <a:xfrm>
            <a:off x="944736" y="2511473"/>
            <a:ext cx="816584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ptos" panose="020B0004020202020204" pitchFamily="34" charset="0"/>
              </a:rPr>
              <a:t>Wanneer wij een update plaatsen, ontvangt u hiervan een melding op uw telefoon. Zo komt u nooit voor verrassingen te staan.</a:t>
            </a:r>
            <a:endParaRPr kumimoji="0" lang="nl-NL" altLang="nl-NL" sz="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565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33B415F4-BC65-8A72-D51F-533BF28D61E4}"/>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9E22BFF-655D-3038-243B-0ED8714EFEC8}"/>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6. Vragen + bekijken tekeningen</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ADC58DCA-3A4D-3842-2B90-E283A67C32B6}"/>
              </a:ext>
            </a:extLst>
          </p:cNvPr>
          <p:cNvSpPr>
            <a:spLocks noGrp="1"/>
          </p:cNvSpPr>
          <p:nvPr>
            <p:ph idx="1"/>
          </p:nvPr>
        </p:nvSpPr>
        <p:spPr>
          <a:xfrm>
            <a:off x="2276478" y="2096419"/>
            <a:ext cx="6202504" cy="1332580"/>
          </a:xfrm>
        </p:spPr>
        <p:txBody>
          <a:bodyPr vert="horz" lIns="91440" tIns="45720" rIns="91440" bIns="45720" rtlCol="0" anchor="t">
            <a:noAutofit/>
          </a:bodyPr>
          <a:lstStyle/>
          <a:p>
            <a:pPr marL="0" indent="0" algn="ctr">
              <a:spcBef>
                <a:spcPts val="600"/>
              </a:spcBef>
              <a:buNone/>
            </a:pPr>
            <a:endParaRPr lang="nl-NL" sz="2400" b="1" dirty="0">
              <a:latin typeface="Verdana" panose="020B0604030504040204" pitchFamily="34" charset="0"/>
              <a:ea typeface="Verdana" panose="020B0604030504040204" pitchFamily="34" charset="0"/>
              <a:cs typeface="Poppins Light"/>
            </a:endParaRPr>
          </a:p>
          <a:p>
            <a:pPr marL="0" indent="0" algn="ctr">
              <a:spcBef>
                <a:spcPts val="600"/>
              </a:spcBef>
              <a:buNone/>
            </a:pPr>
            <a:r>
              <a:rPr lang="nl-NL" sz="2400" b="1" dirty="0">
                <a:latin typeface="Verdana" panose="020B0604030504040204" pitchFamily="34" charset="0"/>
                <a:ea typeface="Verdana" panose="020B0604030504040204" pitchFamily="34" charset="0"/>
                <a:cs typeface="Poppins Light"/>
              </a:rPr>
              <a:t>Tekeningen liggen klaar om bekeken te worden.</a:t>
            </a:r>
          </a:p>
          <a:p>
            <a:pPr marL="0" indent="0" algn="ctr">
              <a:spcBef>
                <a:spcPts val="600"/>
              </a:spcBef>
              <a:buNone/>
            </a:pPr>
            <a:endParaRPr lang="nl-NL" sz="2400" b="1" dirty="0">
              <a:latin typeface="Verdana" panose="020B0604030504040204" pitchFamily="34" charset="0"/>
              <a:ea typeface="Verdana" panose="020B0604030504040204" pitchFamily="34" charset="0"/>
              <a:cs typeface="Poppins Light"/>
            </a:endParaRPr>
          </a:p>
          <a:p>
            <a:pPr marL="0" indent="0" algn="ctr">
              <a:spcBef>
                <a:spcPts val="600"/>
              </a:spcBef>
              <a:buNone/>
            </a:pPr>
            <a:r>
              <a:rPr lang="nl-NL" sz="2400" b="1" dirty="0">
                <a:latin typeface="Verdana" panose="020B0604030504040204" pitchFamily="34" charset="0"/>
                <a:ea typeface="Verdana" panose="020B0604030504040204" pitchFamily="34" charset="0"/>
                <a:cs typeface="Poppins Light"/>
              </a:rPr>
              <a:t>Vragen beantwoorden we graag.</a:t>
            </a:r>
            <a:endParaRPr lang="nl-NL" sz="4800" b="1" dirty="0">
              <a:latin typeface="Verdana" panose="020B0604030504040204" pitchFamily="34" charset="0"/>
              <a:ea typeface="Verdana" panose="020B0604030504040204" pitchFamily="34" charset="0"/>
            </a:endParaRPr>
          </a:p>
          <a:p>
            <a:pPr marL="0" indent="0">
              <a:spcBef>
                <a:spcPts val="600"/>
              </a:spcBef>
              <a:buNone/>
            </a:pPr>
            <a:endParaRPr lang="nl-NL" b="1" dirty="0">
              <a:latin typeface="Poppins Light" pitchFamily="2" charset="77"/>
              <a:cs typeface="Poppins Light" pitchFamily="2" charset="77"/>
            </a:endParaRPr>
          </a:p>
          <a:p>
            <a:pPr marL="0" indent="0">
              <a:spcBef>
                <a:spcPts val="600"/>
              </a:spcBef>
              <a:buNone/>
            </a:pPr>
            <a:endParaRPr lang="nl-NL" b="1" dirty="0">
              <a:latin typeface="Poppins Light" pitchFamily="2" charset="77"/>
              <a:cs typeface="Poppins Light" pitchFamily="2" charset="77"/>
            </a:endParaRPr>
          </a:p>
          <a:p>
            <a:pPr marL="0" indent="0">
              <a:spcBef>
                <a:spcPts val="600"/>
              </a:spcBef>
              <a:buNone/>
            </a:pPr>
            <a:endParaRPr lang="nl-NL" b="1"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ACB51AA5-E881-FF90-BF27-AB138FFC5DE9}"/>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98AF20C5-17BD-430A-8516-FD958B2092F0}"/>
              </a:ext>
            </a:extLst>
          </p:cNvPr>
          <p:cNvPicPr>
            <a:picLocks noChangeAspect="1"/>
          </p:cNvPicPr>
          <p:nvPr/>
        </p:nvPicPr>
        <p:blipFill>
          <a:blip r:embed="rId3"/>
          <a:stretch>
            <a:fillRect/>
          </a:stretch>
        </p:blipFill>
        <p:spPr>
          <a:xfrm>
            <a:off x="10168621" y="6349270"/>
            <a:ext cx="1807200" cy="397637"/>
          </a:xfrm>
          <a:prstGeom prst="rect">
            <a:avLst/>
          </a:prstGeom>
        </p:spPr>
      </p:pic>
      <p:pic>
        <p:nvPicPr>
          <p:cNvPr id="5" name="Afbeelding 4" descr="Gemeente Deurne">
            <a:extLst>
              <a:ext uri="{FF2B5EF4-FFF2-40B4-BE49-F238E27FC236}">
                <a16:creationId xmlns:a16="http://schemas.microsoft.com/office/drawing/2014/main" id="{F703D1EA-BEBA-52BE-7FE1-16F22879F9E1}"/>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57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5">
            <a:extLst>
              <a:ext uri="{FF2B5EF4-FFF2-40B4-BE49-F238E27FC236}">
                <a16:creationId xmlns:a16="http://schemas.microsoft.com/office/drawing/2014/main" id="{65435E8C-9CDC-C9AE-81C4-733F0D403129}"/>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509B5C52-9F3D-A000-1CB2-EF316607D316}"/>
              </a:ext>
            </a:extLst>
          </p:cNvPr>
          <p:cNvSpPr txBox="1">
            <a:spLocks/>
          </p:cNvSpPr>
          <p:nvPr/>
        </p:nvSpPr>
        <p:spPr>
          <a:xfrm>
            <a:off x="838200" y="506166"/>
            <a:ext cx="10515600" cy="315913"/>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spc="150">
                <a:solidFill>
                  <a:srgbClr val="E40429"/>
                </a:solidFill>
                <a:latin typeface="Poppins" pitchFamily="2" charset="77"/>
                <a:cs typeface="Poppins" pitchFamily="2" charset="77"/>
              </a:rPr>
              <a:t>Agenda</a:t>
            </a:r>
            <a:endParaRPr lang="nl-NL" sz="2000">
              <a:solidFill>
                <a:srgbClr val="E40429"/>
              </a:solidFill>
            </a:endParaRPr>
          </a:p>
        </p:txBody>
      </p:sp>
      <p:sp>
        <p:nvSpPr>
          <p:cNvPr id="4" name="Tijdelijke aanduiding voor inhoud 2">
            <a:extLst>
              <a:ext uri="{FF2B5EF4-FFF2-40B4-BE49-F238E27FC236}">
                <a16:creationId xmlns:a16="http://schemas.microsoft.com/office/drawing/2014/main" id="{E51EEE42-8B10-7C28-E089-F66337923279}"/>
              </a:ext>
            </a:extLst>
          </p:cNvPr>
          <p:cNvSpPr txBox="1">
            <a:spLocks/>
          </p:cNvSpPr>
          <p:nvPr/>
        </p:nvSpPr>
        <p:spPr>
          <a:xfrm>
            <a:off x="838200" y="997497"/>
            <a:ext cx="10515600" cy="49379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anose="00000400000000000000" pitchFamily="2" charset="0"/>
              </a:rPr>
              <a:t>Opening door gemeente (Rikus Janken)</a:t>
            </a:r>
          </a:p>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anose="00000400000000000000" pitchFamily="2" charset="0"/>
              </a:rPr>
              <a:t>Wat gaan we doen? (Rikus Janken)</a:t>
            </a:r>
          </a:p>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anose="00000400000000000000" pitchFamily="2" charset="0"/>
              </a:rPr>
              <a:t>Wie is de aannemer? (Bjorn van de Loo)</a:t>
            </a:r>
          </a:p>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anose="00000400000000000000" pitchFamily="2" charset="0"/>
              </a:rPr>
              <a:t>Planning </a:t>
            </a:r>
          </a:p>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anose="00000400000000000000" pitchFamily="2" charset="0"/>
              </a:rPr>
              <a:t>Bereikbaarheid en hinder</a:t>
            </a:r>
          </a:p>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anose="00000400000000000000" pitchFamily="2" charset="0"/>
              </a:rPr>
              <a:t>Contact </a:t>
            </a:r>
          </a:p>
          <a:p>
            <a:pPr marL="342900" indent="-342900">
              <a:lnSpc>
                <a:spcPct val="150000"/>
              </a:lnSpc>
              <a:spcBef>
                <a:spcPts val="600"/>
              </a:spcBef>
              <a:buFont typeface="+mj-lt"/>
              <a:buAutoNum type="arabicPeriod"/>
            </a:pPr>
            <a:r>
              <a:rPr lang="nl-NL" sz="1800" dirty="0">
                <a:latin typeface="Verdana" panose="020B0604030504040204" pitchFamily="34" charset="0"/>
                <a:ea typeface="Verdana" panose="020B0604030504040204" pitchFamily="34" charset="0"/>
                <a:cs typeface="Poppins Light" pitchFamily="2" charset="77"/>
              </a:rPr>
              <a:t>Vragen en bekijken tekeningen </a:t>
            </a:r>
          </a:p>
          <a:p>
            <a:pPr marL="342900" indent="-342900">
              <a:spcBef>
                <a:spcPts val="600"/>
              </a:spcBef>
              <a:buFont typeface="+mj-lt"/>
              <a:buAutoNum type="arabicPeriod"/>
            </a:pPr>
            <a:endParaRPr lang="nl-NL" sz="1400" dirty="0">
              <a:latin typeface="Poppins Light" pitchFamily="2" charset="77"/>
              <a:cs typeface="Poppins Light" pitchFamily="2" charset="77"/>
            </a:endParaRPr>
          </a:p>
          <a:p>
            <a:pPr marL="342900" indent="-342900">
              <a:spcBef>
                <a:spcPts val="600"/>
              </a:spcBef>
              <a:buFont typeface="+mj-lt"/>
              <a:buAutoNum type="arabicPeriod"/>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p:txBody>
      </p:sp>
      <p:cxnSp>
        <p:nvCxnSpPr>
          <p:cNvPr id="5" name="Rechte verbindingslijn 4">
            <a:extLst>
              <a:ext uri="{FF2B5EF4-FFF2-40B4-BE49-F238E27FC236}">
                <a16:creationId xmlns:a16="http://schemas.microsoft.com/office/drawing/2014/main" id="{53C16BA9-3301-4974-009F-0BB8193EF0DA}"/>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illustratie&#10;&#10;Automatisch gegenereerde beschrijving">
            <a:extLst>
              <a:ext uri="{FF2B5EF4-FFF2-40B4-BE49-F238E27FC236}">
                <a16:creationId xmlns:a16="http://schemas.microsoft.com/office/drawing/2014/main" id="{C8DF25F6-55D7-D004-4336-00D3F4AD1A39}"/>
              </a:ext>
            </a:extLst>
          </p:cNvPr>
          <p:cNvPicPr>
            <a:picLocks noChangeAspect="1"/>
          </p:cNvPicPr>
          <p:nvPr/>
        </p:nvPicPr>
        <p:blipFill>
          <a:blip r:embed="rId2"/>
          <a:stretch>
            <a:fillRect/>
          </a:stretch>
        </p:blipFill>
        <p:spPr>
          <a:xfrm>
            <a:off x="9998112" y="6104483"/>
            <a:ext cx="1807200" cy="397637"/>
          </a:xfrm>
          <a:prstGeom prst="rect">
            <a:avLst/>
          </a:prstGeom>
        </p:spPr>
      </p:pic>
      <p:pic>
        <p:nvPicPr>
          <p:cNvPr id="7" name="Afbeelding 6" descr="Gemeente Deurne">
            <a:extLst>
              <a:ext uri="{FF2B5EF4-FFF2-40B4-BE49-F238E27FC236}">
                <a16:creationId xmlns:a16="http://schemas.microsoft.com/office/drawing/2014/main" id="{FC4730BD-3B78-EAAC-3A32-9734F616DFAC}"/>
              </a:ext>
            </a:extLst>
          </p:cNvPr>
          <p:cNvPicPr>
            <a:picLocks noChangeAspect="1"/>
          </p:cNvPicPr>
          <p:nvPr/>
        </p:nvPicPr>
        <p:blipFill rotWithShape="1">
          <a:blip r:embed="rId3">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429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33B415F4-BC65-8A72-D51F-533BF28D61E4}"/>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9E22BFF-655D-3038-243B-0ED8714EFEC8}"/>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pitchFamily="2" charset="77"/>
                <a:cs typeface="Poppins" pitchFamily="2" charset="77"/>
              </a:rPr>
              <a:t>Projectuitleg “Soemeersingel – Deurne”  </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ADC58DCA-3A4D-3842-2B90-E283A67C32B6}"/>
              </a:ext>
            </a:extLst>
          </p:cNvPr>
          <p:cNvSpPr>
            <a:spLocks noGrp="1"/>
          </p:cNvSpPr>
          <p:nvPr>
            <p:ph idx="1"/>
          </p:nvPr>
        </p:nvSpPr>
        <p:spPr>
          <a:xfrm>
            <a:off x="838200" y="997497"/>
            <a:ext cx="10515600" cy="4937979"/>
          </a:xfrm>
        </p:spPr>
        <p:txBody>
          <a:bodyPr>
            <a:noAutofit/>
          </a:bodyPr>
          <a:lstStyle/>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ACB51AA5-E881-FF90-BF27-AB138FFC5DE9}"/>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98AF20C5-17BD-430A-8516-FD958B2092F0}"/>
              </a:ext>
            </a:extLst>
          </p:cNvPr>
          <p:cNvPicPr>
            <a:picLocks noChangeAspect="1"/>
          </p:cNvPicPr>
          <p:nvPr/>
        </p:nvPicPr>
        <p:blipFill>
          <a:blip r:embed="rId3"/>
          <a:stretch>
            <a:fillRect/>
          </a:stretch>
        </p:blipFill>
        <p:spPr>
          <a:xfrm>
            <a:off x="9998112" y="6104483"/>
            <a:ext cx="1807200" cy="397637"/>
          </a:xfrm>
          <a:prstGeom prst="rect">
            <a:avLst/>
          </a:prstGeom>
        </p:spPr>
      </p:pic>
      <p:sp>
        <p:nvSpPr>
          <p:cNvPr id="6" name="Tijdelijke aanduiding voor inhoud 2">
            <a:extLst>
              <a:ext uri="{FF2B5EF4-FFF2-40B4-BE49-F238E27FC236}">
                <a16:creationId xmlns:a16="http://schemas.microsoft.com/office/drawing/2014/main" id="{C85E0D50-405B-C1C2-63EA-564C328C7513}"/>
              </a:ext>
            </a:extLst>
          </p:cNvPr>
          <p:cNvSpPr txBox="1">
            <a:spLocks/>
          </p:cNvSpPr>
          <p:nvPr/>
        </p:nvSpPr>
        <p:spPr>
          <a:xfrm>
            <a:off x="990600" y="1149897"/>
            <a:ext cx="10515600" cy="4937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a:latin typeface="Poppins Light" pitchFamily="2" charset="77"/>
              <a:cs typeface="Poppins Light" pitchFamily="2" charset="77"/>
            </a:endParaRPr>
          </a:p>
          <a:p>
            <a:pPr marL="0" indent="0">
              <a:spcBef>
                <a:spcPts val="600"/>
              </a:spcBef>
              <a:buNone/>
            </a:pPr>
            <a:endParaRPr lang="nl-NL" sz="1400">
              <a:latin typeface="Poppins Light" pitchFamily="2" charset="77"/>
              <a:cs typeface="Poppins Light" pitchFamily="2" charset="77"/>
            </a:endParaRPr>
          </a:p>
        </p:txBody>
      </p:sp>
      <p:pic>
        <p:nvPicPr>
          <p:cNvPr id="5" name="Afbeelding 4" descr="Gemeente Deurne">
            <a:extLst>
              <a:ext uri="{FF2B5EF4-FFF2-40B4-BE49-F238E27FC236}">
                <a16:creationId xmlns:a16="http://schemas.microsoft.com/office/drawing/2014/main" id="{C8B56A9F-A01C-F020-B3AD-1FC61A6AFB93}"/>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1026" name="Picture 2" descr="Foto van de Soemeersingel in Helenaveen.">
            <a:extLst>
              <a:ext uri="{FF2B5EF4-FFF2-40B4-BE49-F238E27FC236}">
                <a16:creationId xmlns:a16="http://schemas.microsoft.com/office/drawing/2014/main" id="{41214C5F-1E68-121B-E3FE-11D264298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263" y="1258057"/>
            <a:ext cx="9951474" cy="398058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AD0AA9F-934B-D516-DD9A-EEF6F70C534D}"/>
              </a:ext>
            </a:extLst>
          </p:cNvPr>
          <p:cNvSpPr txBox="1"/>
          <p:nvPr/>
        </p:nvSpPr>
        <p:spPr>
          <a:xfrm>
            <a:off x="1120262" y="5320518"/>
            <a:ext cx="2222705" cy="369332"/>
          </a:xfrm>
          <a:prstGeom prst="rect">
            <a:avLst/>
          </a:prstGeom>
          <a:noFill/>
        </p:spPr>
        <p:txBody>
          <a:bodyPr wrap="square" rtlCol="0">
            <a:spAutoFit/>
          </a:bodyPr>
          <a:lstStyle/>
          <a:p>
            <a:r>
              <a:rPr lang="nl-NL" dirty="0"/>
              <a:t>Bron: </a:t>
            </a:r>
            <a:r>
              <a:rPr lang="nl-NL" u="sng" dirty="0">
                <a:solidFill>
                  <a:schemeClr val="accent1"/>
                </a:solidFill>
              </a:rPr>
              <a:t>www.deurne.nl</a:t>
            </a:r>
          </a:p>
        </p:txBody>
      </p:sp>
    </p:spTree>
    <p:extLst>
      <p:ext uri="{BB962C8B-B14F-4D97-AF65-F5344CB8AC3E}">
        <p14:creationId xmlns:p14="http://schemas.microsoft.com/office/powerpoint/2010/main" val="273679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33B415F4-BC65-8A72-D51F-533BF28D61E4}"/>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9E22BFF-655D-3038-243B-0ED8714EFEC8}"/>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2. Wat gaan we doen?</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ADC58DCA-3A4D-3842-2B90-E283A67C32B6}"/>
              </a:ext>
            </a:extLst>
          </p:cNvPr>
          <p:cNvSpPr>
            <a:spLocks noGrp="1"/>
          </p:cNvSpPr>
          <p:nvPr>
            <p:ph idx="1"/>
          </p:nvPr>
        </p:nvSpPr>
        <p:spPr>
          <a:xfrm>
            <a:off x="927463" y="989845"/>
            <a:ext cx="10328147" cy="4584334"/>
          </a:xfrm>
        </p:spPr>
        <p:txBody>
          <a:bodyPr vert="horz" lIns="91440" tIns="45720" rIns="91440" bIns="45720" rtlCol="0" anchor="t">
            <a:noAutofit/>
          </a:bodyPr>
          <a:lstStyle/>
          <a:p>
            <a:pPr>
              <a:lnSpc>
                <a:spcPct val="150000"/>
              </a:lnSpc>
            </a:pPr>
            <a:endParaRPr lang="nl-NL" sz="1800" dirty="0">
              <a:effectLst/>
              <a:latin typeface="Verdana" panose="020B0604030504040204" pitchFamily="34" charset="0"/>
              <a:ea typeface="Aptos" panose="020B0004020202020204" pitchFamily="34" charset="0"/>
              <a:cs typeface="Aptos" panose="020B0004020202020204" pitchFamily="34" charset="0"/>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ACB51AA5-E881-FF90-BF27-AB138FFC5DE9}"/>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98AF20C5-17BD-430A-8516-FD958B2092F0}"/>
              </a:ext>
            </a:extLst>
          </p:cNvPr>
          <p:cNvPicPr>
            <a:picLocks noChangeAspect="1"/>
          </p:cNvPicPr>
          <p:nvPr/>
        </p:nvPicPr>
        <p:blipFill>
          <a:blip r:embed="rId3"/>
          <a:stretch>
            <a:fillRect/>
          </a:stretch>
        </p:blipFill>
        <p:spPr>
          <a:xfrm>
            <a:off x="10168621" y="6349270"/>
            <a:ext cx="1807200" cy="397637"/>
          </a:xfrm>
          <a:prstGeom prst="rect">
            <a:avLst/>
          </a:prstGeom>
        </p:spPr>
      </p:pic>
      <p:sp>
        <p:nvSpPr>
          <p:cNvPr id="6" name="Tijdelijke aanduiding voor inhoud 2">
            <a:extLst>
              <a:ext uri="{FF2B5EF4-FFF2-40B4-BE49-F238E27FC236}">
                <a16:creationId xmlns:a16="http://schemas.microsoft.com/office/drawing/2014/main" id="{F3083780-0788-6D38-4F8C-4BFF1A344349}"/>
              </a:ext>
            </a:extLst>
          </p:cNvPr>
          <p:cNvSpPr txBox="1">
            <a:spLocks/>
          </p:cNvSpPr>
          <p:nvPr/>
        </p:nvSpPr>
        <p:spPr>
          <a:xfrm>
            <a:off x="936390" y="257476"/>
            <a:ext cx="3251708" cy="66005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p:txBody>
      </p:sp>
      <p:pic>
        <p:nvPicPr>
          <p:cNvPr id="5" name="Afbeelding 4" descr="Gemeente Deurne">
            <a:extLst>
              <a:ext uri="{FF2B5EF4-FFF2-40B4-BE49-F238E27FC236}">
                <a16:creationId xmlns:a16="http://schemas.microsoft.com/office/drawing/2014/main" id="{75DEF224-99D5-A1EC-1B93-36E8862BC994}"/>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9" name="Afbeelding 8">
            <a:extLst>
              <a:ext uri="{FF2B5EF4-FFF2-40B4-BE49-F238E27FC236}">
                <a16:creationId xmlns:a16="http://schemas.microsoft.com/office/drawing/2014/main" id="{059BD586-FD09-052C-7F02-6AD583973939}"/>
              </a:ext>
            </a:extLst>
          </p:cNvPr>
          <p:cNvPicPr>
            <a:picLocks noChangeAspect="1"/>
          </p:cNvPicPr>
          <p:nvPr/>
        </p:nvPicPr>
        <p:blipFill>
          <a:blip r:embed="rId5"/>
          <a:srcRect t="8485" r="2338" b="4180"/>
          <a:stretch>
            <a:fillRect/>
          </a:stretch>
        </p:blipFill>
        <p:spPr>
          <a:xfrm>
            <a:off x="1066292" y="1090237"/>
            <a:ext cx="7004304" cy="2642616"/>
          </a:xfrm>
          <a:prstGeom prst="rect">
            <a:avLst/>
          </a:prstGeom>
        </p:spPr>
      </p:pic>
      <p:pic>
        <p:nvPicPr>
          <p:cNvPr id="12" name="Afbeelding 11">
            <a:extLst>
              <a:ext uri="{FF2B5EF4-FFF2-40B4-BE49-F238E27FC236}">
                <a16:creationId xmlns:a16="http://schemas.microsoft.com/office/drawing/2014/main" id="{55066D6C-8F24-B56E-885D-2493F62423A6}"/>
              </a:ext>
            </a:extLst>
          </p:cNvPr>
          <p:cNvPicPr>
            <a:picLocks noChangeAspect="1"/>
          </p:cNvPicPr>
          <p:nvPr/>
        </p:nvPicPr>
        <p:blipFill>
          <a:blip r:embed="rId6"/>
          <a:stretch>
            <a:fillRect/>
          </a:stretch>
        </p:blipFill>
        <p:spPr>
          <a:xfrm>
            <a:off x="2670541" y="3609362"/>
            <a:ext cx="7498080" cy="2199240"/>
          </a:xfrm>
          <a:prstGeom prst="rect">
            <a:avLst/>
          </a:prstGeom>
        </p:spPr>
      </p:pic>
      <p:pic>
        <p:nvPicPr>
          <p:cNvPr id="13" name="Afbeelding 12">
            <a:extLst>
              <a:ext uri="{FF2B5EF4-FFF2-40B4-BE49-F238E27FC236}">
                <a16:creationId xmlns:a16="http://schemas.microsoft.com/office/drawing/2014/main" id="{EFC91F53-3798-19E3-E083-7C4B405EDC58}"/>
              </a:ext>
            </a:extLst>
          </p:cNvPr>
          <p:cNvPicPr>
            <a:picLocks noChangeAspect="1"/>
          </p:cNvPicPr>
          <p:nvPr/>
        </p:nvPicPr>
        <p:blipFill>
          <a:blip r:embed="rId7"/>
          <a:stretch>
            <a:fillRect/>
          </a:stretch>
        </p:blipFill>
        <p:spPr>
          <a:xfrm>
            <a:off x="8509597" y="1013978"/>
            <a:ext cx="2975267" cy="2522106"/>
          </a:xfrm>
          <a:prstGeom prst="rect">
            <a:avLst/>
          </a:prstGeom>
        </p:spPr>
      </p:pic>
    </p:spTree>
    <p:extLst>
      <p:ext uri="{BB962C8B-B14F-4D97-AF65-F5344CB8AC3E}">
        <p14:creationId xmlns:p14="http://schemas.microsoft.com/office/powerpoint/2010/main" val="251698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118C3-8CE9-4A55-18D5-134D68F9A66D}"/>
            </a:ext>
          </a:extLst>
        </p:cNvPr>
        <p:cNvGrpSpPr/>
        <p:nvPr/>
      </p:nvGrpSpPr>
      <p:grpSpPr>
        <a:xfrm>
          <a:off x="0" y="0"/>
          <a:ext cx="0" cy="0"/>
          <a:chOff x="0" y="0"/>
          <a:chExt cx="0" cy="0"/>
        </a:xfrm>
      </p:grpSpPr>
      <p:sp>
        <p:nvSpPr>
          <p:cNvPr id="4" name="Rechthoek 5">
            <a:extLst>
              <a:ext uri="{FF2B5EF4-FFF2-40B4-BE49-F238E27FC236}">
                <a16:creationId xmlns:a16="http://schemas.microsoft.com/office/drawing/2014/main" id="{D142C82B-8658-10D8-020C-97A0CD48FC00}"/>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5F98C4B-68CA-EE42-6572-C7C9E736CB0E}"/>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2. Wat gaan we doen?</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E756EC27-4979-69F5-1651-DC6835D24877}"/>
              </a:ext>
            </a:extLst>
          </p:cNvPr>
          <p:cNvSpPr>
            <a:spLocks noGrp="1"/>
          </p:cNvSpPr>
          <p:nvPr>
            <p:ph idx="1"/>
          </p:nvPr>
        </p:nvSpPr>
        <p:spPr>
          <a:xfrm>
            <a:off x="927463" y="989845"/>
            <a:ext cx="10328147" cy="4584334"/>
          </a:xfrm>
        </p:spPr>
        <p:txBody>
          <a:bodyPr vert="horz" lIns="91440" tIns="45720" rIns="91440" bIns="45720" rtlCol="0" anchor="t">
            <a:noAutofit/>
          </a:bodyPr>
          <a:lstStyle/>
          <a:p>
            <a:pPr>
              <a:lnSpc>
                <a:spcPct val="150000"/>
              </a:lnSpc>
            </a:pPr>
            <a:endParaRPr lang="nl-NL" sz="1800" dirty="0">
              <a:effectLst/>
              <a:latin typeface="Verdana" panose="020B0604030504040204" pitchFamily="34" charset="0"/>
              <a:ea typeface="Aptos" panose="020B0004020202020204" pitchFamily="34" charset="0"/>
              <a:cs typeface="Aptos" panose="020B0004020202020204" pitchFamily="34" charset="0"/>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5A845436-2391-D256-DB70-2ABA97D1D3E0}"/>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D795C165-ACF9-EAEA-5890-9FE108376B02}"/>
              </a:ext>
            </a:extLst>
          </p:cNvPr>
          <p:cNvPicPr>
            <a:picLocks noChangeAspect="1"/>
          </p:cNvPicPr>
          <p:nvPr/>
        </p:nvPicPr>
        <p:blipFill>
          <a:blip r:embed="rId3"/>
          <a:stretch>
            <a:fillRect/>
          </a:stretch>
        </p:blipFill>
        <p:spPr>
          <a:xfrm>
            <a:off x="10168621" y="6349270"/>
            <a:ext cx="1807200" cy="397637"/>
          </a:xfrm>
          <a:prstGeom prst="rect">
            <a:avLst/>
          </a:prstGeom>
        </p:spPr>
      </p:pic>
      <p:sp>
        <p:nvSpPr>
          <p:cNvPr id="6" name="Tijdelijke aanduiding voor inhoud 2">
            <a:extLst>
              <a:ext uri="{FF2B5EF4-FFF2-40B4-BE49-F238E27FC236}">
                <a16:creationId xmlns:a16="http://schemas.microsoft.com/office/drawing/2014/main" id="{0531403A-F5A8-6CEB-67EB-4C3B8E068CC5}"/>
              </a:ext>
            </a:extLst>
          </p:cNvPr>
          <p:cNvSpPr txBox="1">
            <a:spLocks/>
          </p:cNvSpPr>
          <p:nvPr/>
        </p:nvSpPr>
        <p:spPr>
          <a:xfrm>
            <a:off x="936390" y="257476"/>
            <a:ext cx="3251708" cy="66005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p:txBody>
      </p:sp>
      <p:pic>
        <p:nvPicPr>
          <p:cNvPr id="5" name="Afbeelding 4" descr="Gemeente Deurne">
            <a:extLst>
              <a:ext uri="{FF2B5EF4-FFF2-40B4-BE49-F238E27FC236}">
                <a16:creationId xmlns:a16="http://schemas.microsoft.com/office/drawing/2014/main" id="{CFEF4AE0-F73C-6CAE-A1F1-DC1C65D5DD4C}"/>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14" name="Afbeelding 13">
            <a:extLst>
              <a:ext uri="{FF2B5EF4-FFF2-40B4-BE49-F238E27FC236}">
                <a16:creationId xmlns:a16="http://schemas.microsoft.com/office/drawing/2014/main" id="{A7FF0479-88E4-B91D-A339-FAE4CD01C269}"/>
              </a:ext>
            </a:extLst>
          </p:cNvPr>
          <p:cNvPicPr>
            <a:picLocks noChangeAspect="1"/>
          </p:cNvPicPr>
          <p:nvPr/>
        </p:nvPicPr>
        <p:blipFill>
          <a:blip r:embed="rId5"/>
          <a:srcRect t="11533" r="972"/>
          <a:stretch>
            <a:fillRect/>
          </a:stretch>
        </p:blipFill>
        <p:spPr>
          <a:xfrm>
            <a:off x="1198740" y="1022968"/>
            <a:ext cx="6751413" cy="2827458"/>
          </a:xfrm>
          <a:prstGeom prst="rect">
            <a:avLst/>
          </a:prstGeom>
        </p:spPr>
      </p:pic>
      <p:pic>
        <p:nvPicPr>
          <p:cNvPr id="16" name="Afbeelding 15">
            <a:extLst>
              <a:ext uri="{FF2B5EF4-FFF2-40B4-BE49-F238E27FC236}">
                <a16:creationId xmlns:a16="http://schemas.microsoft.com/office/drawing/2014/main" id="{C7107890-11B5-D6F5-702E-1B2AA38B4127}"/>
              </a:ext>
            </a:extLst>
          </p:cNvPr>
          <p:cNvPicPr>
            <a:picLocks noChangeAspect="1"/>
          </p:cNvPicPr>
          <p:nvPr/>
        </p:nvPicPr>
        <p:blipFill>
          <a:blip r:embed="rId6"/>
          <a:srcRect l="11822" t="10309"/>
          <a:stretch>
            <a:fillRect/>
          </a:stretch>
        </p:blipFill>
        <p:spPr>
          <a:xfrm>
            <a:off x="154778" y="4042524"/>
            <a:ext cx="6989771" cy="1276220"/>
          </a:xfrm>
          <a:prstGeom prst="rect">
            <a:avLst/>
          </a:prstGeom>
        </p:spPr>
      </p:pic>
      <p:pic>
        <p:nvPicPr>
          <p:cNvPr id="18" name="Afbeelding 17">
            <a:extLst>
              <a:ext uri="{FF2B5EF4-FFF2-40B4-BE49-F238E27FC236}">
                <a16:creationId xmlns:a16="http://schemas.microsoft.com/office/drawing/2014/main" id="{DE983E6B-4018-B4B5-A9A6-737CC83FAB08}"/>
              </a:ext>
            </a:extLst>
          </p:cNvPr>
          <p:cNvPicPr>
            <a:picLocks noChangeAspect="1"/>
          </p:cNvPicPr>
          <p:nvPr/>
        </p:nvPicPr>
        <p:blipFill>
          <a:blip r:embed="rId7"/>
          <a:srcRect t="26158" r="15492" b="9786"/>
          <a:stretch>
            <a:fillRect/>
          </a:stretch>
        </p:blipFill>
        <p:spPr>
          <a:xfrm>
            <a:off x="7144549" y="4042524"/>
            <a:ext cx="4760939" cy="1073243"/>
          </a:xfrm>
          <a:prstGeom prst="rect">
            <a:avLst/>
          </a:prstGeom>
        </p:spPr>
      </p:pic>
      <p:pic>
        <p:nvPicPr>
          <p:cNvPr id="19" name="Afbeelding 18">
            <a:extLst>
              <a:ext uri="{FF2B5EF4-FFF2-40B4-BE49-F238E27FC236}">
                <a16:creationId xmlns:a16="http://schemas.microsoft.com/office/drawing/2014/main" id="{8A3433EC-8762-CA86-7776-B319F55B8DBE}"/>
              </a:ext>
            </a:extLst>
          </p:cNvPr>
          <p:cNvPicPr>
            <a:picLocks noChangeAspect="1"/>
          </p:cNvPicPr>
          <p:nvPr/>
        </p:nvPicPr>
        <p:blipFill>
          <a:blip r:embed="rId8"/>
          <a:stretch>
            <a:fillRect/>
          </a:stretch>
        </p:blipFill>
        <p:spPr>
          <a:xfrm>
            <a:off x="8280343" y="1175644"/>
            <a:ext cx="2975267" cy="2522106"/>
          </a:xfrm>
          <a:prstGeom prst="rect">
            <a:avLst/>
          </a:prstGeom>
        </p:spPr>
      </p:pic>
    </p:spTree>
    <p:extLst>
      <p:ext uri="{BB962C8B-B14F-4D97-AF65-F5344CB8AC3E}">
        <p14:creationId xmlns:p14="http://schemas.microsoft.com/office/powerpoint/2010/main" val="332349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B757B-C81C-45AA-5B88-46A51D06F425}"/>
            </a:ext>
          </a:extLst>
        </p:cNvPr>
        <p:cNvGrpSpPr/>
        <p:nvPr/>
      </p:nvGrpSpPr>
      <p:grpSpPr>
        <a:xfrm>
          <a:off x="0" y="0"/>
          <a:ext cx="0" cy="0"/>
          <a:chOff x="0" y="0"/>
          <a:chExt cx="0" cy="0"/>
        </a:xfrm>
      </p:grpSpPr>
      <p:sp>
        <p:nvSpPr>
          <p:cNvPr id="4" name="Rechthoek 5">
            <a:extLst>
              <a:ext uri="{FF2B5EF4-FFF2-40B4-BE49-F238E27FC236}">
                <a16:creationId xmlns:a16="http://schemas.microsoft.com/office/drawing/2014/main" id="{E9DFD23F-0629-9E7A-6424-E71CA72E0F03}"/>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547F6D5-4805-0B9C-ACF5-EC06553C29F1}"/>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2. Wat gaan we doen?</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083CB261-0980-57B2-DE43-3052F0C07C7F}"/>
              </a:ext>
            </a:extLst>
          </p:cNvPr>
          <p:cNvSpPr>
            <a:spLocks noGrp="1"/>
          </p:cNvSpPr>
          <p:nvPr>
            <p:ph idx="1"/>
          </p:nvPr>
        </p:nvSpPr>
        <p:spPr>
          <a:xfrm>
            <a:off x="927463" y="989845"/>
            <a:ext cx="10328147" cy="4584334"/>
          </a:xfrm>
        </p:spPr>
        <p:txBody>
          <a:bodyPr vert="horz" lIns="91440" tIns="45720" rIns="91440" bIns="45720" rtlCol="0" anchor="t">
            <a:noAutofit/>
          </a:bodyPr>
          <a:lstStyle/>
          <a:p>
            <a:pPr>
              <a:lnSpc>
                <a:spcPct val="150000"/>
              </a:lnSpc>
            </a:pPr>
            <a:endParaRPr lang="nl-NL" sz="1800" dirty="0">
              <a:effectLst/>
              <a:latin typeface="Verdana" panose="020B0604030504040204" pitchFamily="34" charset="0"/>
              <a:ea typeface="Aptos" panose="020B0004020202020204" pitchFamily="34" charset="0"/>
              <a:cs typeface="Aptos" panose="020B0004020202020204" pitchFamily="34" charset="0"/>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208458CB-D773-0F89-8311-137604E72D5A}"/>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1B7714CF-BCA8-2A20-9F84-78E08BC76058}"/>
              </a:ext>
            </a:extLst>
          </p:cNvPr>
          <p:cNvPicPr>
            <a:picLocks noChangeAspect="1"/>
          </p:cNvPicPr>
          <p:nvPr/>
        </p:nvPicPr>
        <p:blipFill>
          <a:blip r:embed="rId3"/>
          <a:stretch>
            <a:fillRect/>
          </a:stretch>
        </p:blipFill>
        <p:spPr>
          <a:xfrm>
            <a:off x="10168621" y="6349270"/>
            <a:ext cx="1807200" cy="397637"/>
          </a:xfrm>
          <a:prstGeom prst="rect">
            <a:avLst/>
          </a:prstGeom>
        </p:spPr>
      </p:pic>
      <p:sp>
        <p:nvSpPr>
          <p:cNvPr id="6" name="Tijdelijke aanduiding voor inhoud 2">
            <a:extLst>
              <a:ext uri="{FF2B5EF4-FFF2-40B4-BE49-F238E27FC236}">
                <a16:creationId xmlns:a16="http://schemas.microsoft.com/office/drawing/2014/main" id="{0B9E4E12-0715-C974-F1F8-7BFB0FC9CD69}"/>
              </a:ext>
            </a:extLst>
          </p:cNvPr>
          <p:cNvSpPr txBox="1">
            <a:spLocks/>
          </p:cNvSpPr>
          <p:nvPr/>
        </p:nvSpPr>
        <p:spPr>
          <a:xfrm>
            <a:off x="936390" y="257476"/>
            <a:ext cx="3251708" cy="66005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p:txBody>
      </p:sp>
      <p:pic>
        <p:nvPicPr>
          <p:cNvPr id="5" name="Afbeelding 4" descr="Gemeente Deurne">
            <a:extLst>
              <a:ext uri="{FF2B5EF4-FFF2-40B4-BE49-F238E27FC236}">
                <a16:creationId xmlns:a16="http://schemas.microsoft.com/office/drawing/2014/main" id="{25CCEF16-9ACB-2311-DE2C-1017335844E6}"/>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9" name="Afbeelding 8" descr="Afbeelding met boom, buitenshuis, transport, Bouwmateriaal&#10;&#10;Door AI gegenereerde inhoud is mogelijk onjuist.">
            <a:extLst>
              <a:ext uri="{FF2B5EF4-FFF2-40B4-BE49-F238E27FC236}">
                <a16:creationId xmlns:a16="http://schemas.microsoft.com/office/drawing/2014/main" id="{4EE66758-E255-BF45-C967-5D4A54D84EE3}"/>
              </a:ext>
            </a:extLst>
          </p:cNvPr>
          <p:cNvPicPr>
            <a:picLocks noChangeAspect="1"/>
          </p:cNvPicPr>
          <p:nvPr/>
        </p:nvPicPr>
        <p:blipFill>
          <a:blip r:embed="rId5"/>
          <a:stretch>
            <a:fillRect/>
          </a:stretch>
        </p:blipFill>
        <p:spPr>
          <a:xfrm>
            <a:off x="1032080" y="1283821"/>
            <a:ext cx="4870576" cy="3044110"/>
          </a:xfrm>
          <a:prstGeom prst="rect">
            <a:avLst/>
          </a:prstGeom>
        </p:spPr>
      </p:pic>
      <p:pic>
        <p:nvPicPr>
          <p:cNvPr id="12" name="Afbeelding 11" descr="Afbeelding met boom, buitenshuis, grond, plant&#10;&#10;Door AI gegenereerde inhoud is mogelijk onjuist.">
            <a:extLst>
              <a:ext uri="{FF2B5EF4-FFF2-40B4-BE49-F238E27FC236}">
                <a16:creationId xmlns:a16="http://schemas.microsoft.com/office/drawing/2014/main" id="{C12B8F4F-8436-325D-90A0-1CB9184D3EB1}"/>
              </a:ext>
            </a:extLst>
          </p:cNvPr>
          <p:cNvPicPr>
            <a:picLocks noChangeAspect="1"/>
          </p:cNvPicPr>
          <p:nvPr/>
        </p:nvPicPr>
        <p:blipFill>
          <a:blip r:embed="rId6"/>
          <a:stretch>
            <a:fillRect/>
          </a:stretch>
        </p:blipFill>
        <p:spPr>
          <a:xfrm>
            <a:off x="6214872" y="2805876"/>
            <a:ext cx="5205984" cy="3253740"/>
          </a:xfrm>
          <a:prstGeom prst="rect">
            <a:avLst/>
          </a:prstGeom>
        </p:spPr>
      </p:pic>
    </p:spTree>
    <p:extLst>
      <p:ext uri="{BB962C8B-B14F-4D97-AF65-F5344CB8AC3E}">
        <p14:creationId xmlns:p14="http://schemas.microsoft.com/office/powerpoint/2010/main" val="28754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33B415F4-BC65-8A72-D51F-533BF28D61E4}"/>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9E22BFF-655D-3038-243B-0ED8714EFEC8}"/>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1. Wie is de aannemer?</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ADC58DCA-3A4D-3842-2B90-E283A67C32B6}"/>
              </a:ext>
            </a:extLst>
          </p:cNvPr>
          <p:cNvSpPr>
            <a:spLocks noGrp="1"/>
          </p:cNvSpPr>
          <p:nvPr>
            <p:ph idx="1"/>
          </p:nvPr>
        </p:nvSpPr>
        <p:spPr>
          <a:xfrm>
            <a:off x="857865" y="66171"/>
            <a:ext cx="10406672" cy="6600524"/>
          </a:xfrm>
        </p:spPr>
        <p:txBody>
          <a:bodyPr vert="horz" lIns="91440" tIns="45720" rIns="91440" bIns="45720" rtlCol="0" anchor="t">
            <a:noAutofit/>
          </a:bodyPr>
          <a:lstStyle/>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200" dirty="0">
              <a:latin typeface="Poppins Light"/>
              <a:cs typeface="Poppins Light"/>
            </a:endParaRPr>
          </a:p>
          <a:p>
            <a:pPr marL="0" indent="0">
              <a:spcBef>
                <a:spcPts val="600"/>
              </a:spcBef>
              <a:buNone/>
            </a:pPr>
            <a:endParaRPr lang="nl-NL" sz="1200" dirty="0">
              <a:latin typeface="Poppins Light"/>
              <a:cs typeface="Poppins Light"/>
            </a:endParaRPr>
          </a:p>
          <a:p>
            <a:pPr marL="0" indent="0">
              <a:buNone/>
            </a:pPr>
            <a:endParaRPr lang="nl-NL" sz="1800" dirty="0">
              <a:latin typeface="Verdana" panose="020B0604030504040204" pitchFamily="34" charset="0"/>
              <a:ea typeface="Verdana" panose="020B0604030504040204" pitchFamily="34" charset="0"/>
            </a:endParaRPr>
          </a:p>
          <a:p>
            <a:pPr marL="0" indent="0">
              <a:buNone/>
            </a:pPr>
            <a:endParaRPr lang="nl-NL" sz="1200" b="1" dirty="0"/>
          </a:p>
          <a:p>
            <a:pPr marL="0" indent="0">
              <a:buNone/>
            </a:pPr>
            <a:r>
              <a:rPr lang="nl-NL" sz="1400" b="1" dirty="0"/>
              <a:t>Wij zijn er voor volgende generaties</a:t>
            </a:r>
          </a:p>
          <a:p>
            <a:pPr marL="0" indent="0">
              <a:buNone/>
            </a:pPr>
            <a:r>
              <a:rPr lang="nl-NL" sz="1400" dirty="0"/>
              <a:t>Familiebedrijf Den Ouden uit Schijndel is er voor volgende generaties. Met het slim en veilig inrichten van de openbare ruimte, circulaire producten en totaaloplossingen voor een gezonde bodem, geven we de leefomgeving duurzamer door aan de volgende generatie.</a:t>
            </a:r>
          </a:p>
          <a:p>
            <a:pPr marL="0" indent="0">
              <a:buNone/>
            </a:pP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Bjorn van de Loo – Projectleider </a:t>
            </a:r>
          </a:p>
          <a:p>
            <a:pPr marL="0" indent="0">
              <a:buNone/>
            </a:pP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Jeroen van Berkel– Uitvoerder</a:t>
            </a:r>
          </a:p>
          <a:p>
            <a:pPr marL="0" indent="0">
              <a:buNone/>
            </a:pPr>
            <a:endParaRPr lang="nl-NL" sz="1800" dirty="0">
              <a:latin typeface="Verdana" panose="020B0604030504040204" pitchFamily="34" charset="0"/>
              <a:ea typeface="Verdana" panose="020B0604030504040204" pitchFamily="34" charset="0"/>
            </a:endParaRPr>
          </a:p>
          <a:p>
            <a:r>
              <a:rPr lang="nl-NL" sz="1800" dirty="0">
                <a:latin typeface="Verdana" panose="020B0604030504040204" pitchFamily="34" charset="0"/>
                <a:ea typeface="Verdana" panose="020B0604030504040204" pitchFamily="34" charset="0"/>
              </a:rPr>
              <a:t>Jort Vonk – Werkvoorbereider</a:t>
            </a:r>
          </a:p>
          <a:p>
            <a:pPr>
              <a:spcBef>
                <a:spcPts val="600"/>
              </a:spcBef>
            </a:pPr>
            <a:endParaRPr lang="nl-NL" sz="3200" dirty="0">
              <a:latin typeface="Poppins Light"/>
              <a:cs typeface="Poppins Light"/>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ACB51AA5-E881-FF90-BF27-AB138FFC5DE9}"/>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98AF20C5-17BD-430A-8516-FD958B2092F0}"/>
              </a:ext>
            </a:extLst>
          </p:cNvPr>
          <p:cNvPicPr>
            <a:picLocks noChangeAspect="1"/>
          </p:cNvPicPr>
          <p:nvPr/>
        </p:nvPicPr>
        <p:blipFill>
          <a:blip r:embed="rId3"/>
          <a:stretch>
            <a:fillRect/>
          </a:stretch>
        </p:blipFill>
        <p:spPr>
          <a:xfrm>
            <a:off x="9998112" y="6243028"/>
            <a:ext cx="1807200" cy="397637"/>
          </a:xfrm>
          <a:prstGeom prst="rect">
            <a:avLst/>
          </a:prstGeom>
        </p:spPr>
      </p:pic>
      <p:pic>
        <p:nvPicPr>
          <p:cNvPr id="8" name="Afbeelding 7" descr="Gemeente Deurne">
            <a:extLst>
              <a:ext uri="{FF2B5EF4-FFF2-40B4-BE49-F238E27FC236}">
                <a16:creationId xmlns:a16="http://schemas.microsoft.com/office/drawing/2014/main" id="{1116B26A-BC87-19B8-C9F8-76B67C848640}"/>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5" name="Afbeelding 4" descr="Afbeelding met tekst, illustratie&#10;&#10;Automatisch gegenereerde beschrijving">
            <a:extLst>
              <a:ext uri="{FF2B5EF4-FFF2-40B4-BE49-F238E27FC236}">
                <a16:creationId xmlns:a16="http://schemas.microsoft.com/office/drawing/2014/main" id="{0BBAF256-B5A2-76F1-F03D-0A5894033479}"/>
              </a:ext>
            </a:extLst>
          </p:cNvPr>
          <p:cNvPicPr>
            <a:picLocks noChangeAspect="1"/>
          </p:cNvPicPr>
          <p:nvPr/>
        </p:nvPicPr>
        <p:blipFill>
          <a:blip r:embed="rId3"/>
          <a:stretch>
            <a:fillRect/>
          </a:stretch>
        </p:blipFill>
        <p:spPr>
          <a:xfrm>
            <a:off x="927463" y="1528981"/>
            <a:ext cx="1807200" cy="397637"/>
          </a:xfrm>
          <a:prstGeom prst="rect">
            <a:avLst/>
          </a:prstGeom>
        </p:spPr>
      </p:pic>
      <p:pic>
        <p:nvPicPr>
          <p:cNvPr id="6" name="Afbeelding 5">
            <a:extLst>
              <a:ext uri="{FF2B5EF4-FFF2-40B4-BE49-F238E27FC236}">
                <a16:creationId xmlns:a16="http://schemas.microsoft.com/office/drawing/2014/main" id="{5D8B6651-6BD9-9525-9506-535BEE72EAF5}"/>
              </a:ext>
            </a:extLst>
          </p:cNvPr>
          <p:cNvPicPr>
            <a:picLocks noChangeAspect="1"/>
          </p:cNvPicPr>
          <p:nvPr/>
        </p:nvPicPr>
        <p:blipFill>
          <a:blip r:embed="rId5">
            <a:alphaModFix amt="28000"/>
            <a:extLst>
              <a:ext uri="{28A0092B-C50C-407E-A947-70E740481C1C}">
                <a14:useLocalDpi xmlns:a14="http://schemas.microsoft.com/office/drawing/2010/main" val="0"/>
              </a:ext>
            </a:extLst>
          </a:blip>
          <a:stretch>
            <a:fillRect/>
          </a:stretch>
        </p:blipFill>
        <p:spPr>
          <a:xfrm>
            <a:off x="0" y="-1092049"/>
            <a:ext cx="12192000" cy="8133645"/>
          </a:xfrm>
          <a:prstGeom prst="rect">
            <a:avLst/>
          </a:prstGeom>
        </p:spPr>
      </p:pic>
    </p:spTree>
    <p:extLst>
      <p:ext uri="{BB962C8B-B14F-4D97-AF65-F5344CB8AC3E}">
        <p14:creationId xmlns:p14="http://schemas.microsoft.com/office/powerpoint/2010/main" val="196862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258CB-AA82-C924-322C-1871AF80271E}"/>
            </a:ext>
          </a:extLst>
        </p:cNvPr>
        <p:cNvGrpSpPr/>
        <p:nvPr/>
      </p:nvGrpSpPr>
      <p:grpSpPr>
        <a:xfrm>
          <a:off x="0" y="0"/>
          <a:ext cx="0" cy="0"/>
          <a:chOff x="0" y="0"/>
          <a:chExt cx="0" cy="0"/>
        </a:xfrm>
      </p:grpSpPr>
      <p:sp>
        <p:nvSpPr>
          <p:cNvPr id="4" name="Rechthoek 5">
            <a:extLst>
              <a:ext uri="{FF2B5EF4-FFF2-40B4-BE49-F238E27FC236}">
                <a16:creationId xmlns:a16="http://schemas.microsoft.com/office/drawing/2014/main" id="{487CC42D-FB33-9070-DB43-BDE389FDCC28}"/>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3A6BEFC-2006-7A10-220A-AE4C0720975E}"/>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3. Planning</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2D18CE9E-8B6B-2122-28A3-0E180F6C4263}"/>
              </a:ext>
            </a:extLst>
          </p:cNvPr>
          <p:cNvSpPr>
            <a:spLocks noGrp="1"/>
          </p:cNvSpPr>
          <p:nvPr>
            <p:ph idx="1"/>
          </p:nvPr>
        </p:nvSpPr>
        <p:spPr>
          <a:xfrm>
            <a:off x="927463" y="989845"/>
            <a:ext cx="10515600" cy="5047160"/>
          </a:xfrm>
        </p:spPr>
        <p:txBody>
          <a:bodyPr vert="horz" lIns="91440" tIns="45720" rIns="91440" bIns="45720" rtlCol="0" anchor="t">
            <a:noAutofit/>
          </a:bodyPr>
          <a:lstStyle/>
          <a:p>
            <a:pPr marL="0" indent="0">
              <a:spcBef>
                <a:spcPts val="600"/>
              </a:spcBef>
              <a:buNone/>
            </a:pPr>
            <a:endParaRPr lang="nl-NL" sz="1400" dirty="0">
              <a:latin typeface="Poppins Light" pitchFamily="2" charset="77"/>
              <a:cs typeface="Poppins Light" pitchFamily="2" charset="77"/>
            </a:endParaRPr>
          </a:p>
          <a:p>
            <a:pPr>
              <a:lnSpc>
                <a:spcPct val="150000"/>
              </a:lnSpc>
              <a:buFont typeface="Wingdings" panose="05000000000000000000" pitchFamily="2" charset="2"/>
              <a:buChar char="ü"/>
            </a:pPr>
            <a:r>
              <a:rPr lang="nl-NL" sz="1800" dirty="0">
                <a:effectLst/>
                <a:latin typeface="Verdana" panose="020B0604030504040204" pitchFamily="34" charset="0"/>
                <a:ea typeface="Aptos" panose="020B0004020202020204" pitchFamily="34" charset="0"/>
                <a:cs typeface="Aptos" panose="020B0004020202020204" pitchFamily="34" charset="0"/>
              </a:rPr>
              <a:t>We starten in de Bajonetbocht op maandag 10 november a.s. :</a:t>
            </a:r>
          </a:p>
          <a:p>
            <a:pPr>
              <a:lnSpc>
                <a:spcPct val="150000"/>
              </a:lnSpc>
              <a:buFont typeface="Wingdings" panose="05000000000000000000" pitchFamily="2" charset="2"/>
              <a:buChar char="ü"/>
            </a:pPr>
            <a:endParaRPr lang="nl-NL" sz="1800" dirty="0">
              <a:latin typeface="Verdana" panose="020B0604030504040204" pitchFamily="34" charset="0"/>
              <a:ea typeface="Aptos" panose="020B0004020202020204" pitchFamily="34" charset="0"/>
              <a:cs typeface="Aptos" panose="020B0004020202020204" pitchFamily="34" charset="0"/>
            </a:endParaRPr>
          </a:p>
          <a:p>
            <a:pPr>
              <a:lnSpc>
                <a:spcPct val="150000"/>
              </a:lnSpc>
              <a:buFont typeface="Wingdings" panose="05000000000000000000" pitchFamily="2" charset="2"/>
              <a:buChar char="ü"/>
            </a:pPr>
            <a:r>
              <a:rPr lang="nl-NL" sz="1800" dirty="0">
                <a:latin typeface="Verdana" panose="020B0604030504040204" pitchFamily="34" charset="0"/>
                <a:ea typeface="Aptos" panose="020B0004020202020204" pitchFamily="34" charset="0"/>
                <a:cs typeface="Aptos" panose="020B0004020202020204" pitchFamily="34" charset="0"/>
              </a:rPr>
              <a:t>Project is opgedeeld in 17 schadelocaties</a:t>
            </a:r>
          </a:p>
          <a:p>
            <a:pPr>
              <a:lnSpc>
                <a:spcPct val="150000"/>
              </a:lnSpc>
              <a:buFont typeface="Wingdings" panose="05000000000000000000" pitchFamily="2" charset="2"/>
              <a:buChar char="ü"/>
            </a:pPr>
            <a:r>
              <a:rPr lang="nl-NL" sz="1800" dirty="0">
                <a:latin typeface="Verdana" panose="020B0604030504040204" pitchFamily="34" charset="0"/>
                <a:ea typeface="Aptos" panose="020B0004020202020204" pitchFamily="34" charset="0"/>
                <a:cs typeface="Aptos" panose="020B0004020202020204" pitchFamily="34" charset="0"/>
              </a:rPr>
              <a:t>De bajonetbocht is vóór de kerst gereed</a:t>
            </a:r>
          </a:p>
          <a:p>
            <a:pPr>
              <a:lnSpc>
                <a:spcPct val="150000"/>
              </a:lnSpc>
              <a:buFont typeface="Wingdings" panose="05000000000000000000" pitchFamily="2" charset="2"/>
              <a:buChar char="ü"/>
            </a:pPr>
            <a:r>
              <a:rPr lang="nl-NL" sz="1800" dirty="0">
                <a:latin typeface="Verdana" panose="020B0604030504040204" pitchFamily="34" charset="0"/>
                <a:ea typeface="Aptos" panose="020B0004020202020204" pitchFamily="34" charset="0"/>
                <a:cs typeface="Aptos" panose="020B0004020202020204" pitchFamily="34" charset="0"/>
              </a:rPr>
              <a:t>In januari 2026 gaan we verder met de overige </a:t>
            </a:r>
          </a:p>
          <a:p>
            <a:pPr marL="0" indent="0">
              <a:lnSpc>
                <a:spcPct val="150000"/>
              </a:lnSpc>
              <a:buNone/>
            </a:pPr>
            <a:r>
              <a:rPr lang="nl-NL" sz="1800" dirty="0">
                <a:latin typeface="Verdana" panose="020B0604030504040204" pitchFamily="34" charset="0"/>
                <a:ea typeface="Aptos" panose="020B0004020202020204" pitchFamily="34" charset="0"/>
                <a:cs typeface="Aptos" panose="020B0004020202020204" pitchFamily="34" charset="0"/>
              </a:rPr>
              <a:t>  locaties</a:t>
            </a:r>
          </a:p>
          <a:p>
            <a:pPr>
              <a:lnSpc>
                <a:spcPct val="150000"/>
              </a:lnSpc>
              <a:buFont typeface="Wingdings" panose="05000000000000000000" pitchFamily="2" charset="2"/>
              <a:buChar char="ü"/>
            </a:pPr>
            <a:r>
              <a:rPr lang="nl-NL" sz="1800" dirty="0">
                <a:latin typeface="Verdana" panose="020B0604030504040204" pitchFamily="34" charset="0"/>
                <a:ea typeface="Aptos" panose="020B0004020202020204" pitchFamily="34" charset="0"/>
                <a:cs typeface="Aptos" panose="020B0004020202020204" pitchFamily="34" charset="0"/>
              </a:rPr>
              <a:t>Oplevering mei 2026</a:t>
            </a:r>
          </a:p>
          <a:p>
            <a:endParaRPr lang="nl-NL" sz="1800" dirty="0">
              <a:latin typeface="Verdana" panose="020B0604030504040204" pitchFamily="34" charset="0"/>
              <a:ea typeface="Aptos" panose="020B0004020202020204" pitchFamily="34" charset="0"/>
              <a:cs typeface="Aptos" panose="020B0004020202020204" pitchFamily="34" charset="0"/>
            </a:endParaRPr>
          </a:p>
          <a:p>
            <a:pPr marL="0" indent="0">
              <a:buNone/>
            </a:pPr>
            <a:endParaRPr lang="nl-NL" sz="1800" dirty="0">
              <a:effectLst/>
              <a:latin typeface="Verdana" panose="020B0604030504040204" pitchFamily="34" charset="0"/>
              <a:ea typeface="Aptos" panose="020B0004020202020204" pitchFamily="34" charset="0"/>
              <a:cs typeface="Aptos" panose="020B0004020202020204" pitchFamily="34" charset="0"/>
            </a:endParaRPr>
          </a:p>
          <a:p>
            <a:pPr marL="0" indent="0">
              <a:buNone/>
            </a:pPr>
            <a:endParaRPr lang="nl-NL" sz="1800" dirty="0">
              <a:effectLst/>
              <a:latin typeface="Aptos" panose="020B0004020202020204" pitchFamily="34" charset="0"/>
              <a:ea typeface="Aptos" panose="020B0004020202020204" pitchFamily="34" charset="0"/>
              <a:cs typeface="Aptos" panose="020B0004020202020204" pitchFamily="34" charset="0"/>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9321A26E-B96B-3F43-0303-2F470F782700}"/>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DAA5F4F8-A8F5-9E8B-8953-2B1033DB8E66}"/>
              </a:ext>
            </a:extLst>
          </p:cNvPr>
          <p:cNvPicPr>
            <a:picLocks noChangeAspect="1"/>
          </p:cNvPicPr>
          <p:nvPr/>
        </p:nvPicPr>
        <p:blipFill>
          <a:blip r:embed="rId3"/>
          <a:stretch>
            <a:fillRect/>
          </a:stretch>
        </p:blipFill>
        <p:spPr>
          <a:xfrm>
            <a:off x="10168621" y="6349270"/>
            <a:ext cx="1807200" cy="397637"/>
          </a:xfrm>
          <a:prstGeom prst="rect">
            <a:avLst/>
          </a:prstGeom>
        </p:spPr>
      </p:pic>
      <p:pic>
        <p:nvPicPr>
          <p:cNvPr id="5" name="Afbeelding 4" descr="Gemeente Deurne">
            <a:extLst>
              <a:ext uri="{FF2B5EF4-FFF2-40B4-BE49-F238E27FC236}">
                <a16:creationId xmlns:a16="http://schemas.microsoft.com/office/drawing/2014/main" id="{FC3F1B02-BC69-8673-4497-D00F55A6DFF3}"/>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pic>
        <p:nvPicPr>
          <p:cNvPr id="8" name="Afbeelding 7">
            <a:extLst>
              <a:ext uri="{FF2B5EF4-FFF2-40B4-BE49-F238E27FC236}">
                <a16:creationId xmlns:a16="http://schemas.microsoft.com/office/drawing/2014/main" id="{1A57736B-7CD4-5904-8C65-CF0FB0570CB1}"/>
              </a:ext>
            </a:extLst>
          </p:cNvPr>
          <p:cNvPicPr>
            <a:picLocks noChangeAspect="1"/>
          </p:cNvPicPr>
          <p:nvPr/>
        </p:nvPicPr>
        <p:blipFill>
          <a:blip r:embed="rId5"/>
          <a:stretch>
            <a:fillRect/>
          </a:stretch>
        </p:blipFill>
        <p:spPr>
          <a:xfrm>
            <a:off x="7017343" y="1915534"/>
            <a:ext cx="4425720" cy="3841960"/>
          </a:xfrm>
          <a:prstGeom prst="rect">
            <a:avLst/>
          </a:prstGeom>
        </p:spPr>
      </p:pic>
    </p:spTree>
    <p:extLst>
      <p:ext uri="{BB962C8B-B14F-4D97-AF65-F5344CB8AC3E}">
        <p14:creationId xmlns:p14="http://schemas.microsoft.com/office/powerpoint/2010/main" val="376504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5">
            <a:extLst>
              <a:ext uri="{FF2B5EF4-FFF2-40B4-BE49-F238E27FC236}">
                <a16:creationId xmlns:a16="http://schemas.microsoft.com/office/drawing/2014/main" id="{33B415F4-BC65-8A72-D51F-533BF28D61E4}"/>
              </a:ext>
            </a:extLst>
          </p:cNvPr>
          <p:cNvSpPr/>
          <p:nvPr/>
        </p:nvSpPr>
        <p:spPr>
          <a:xfrm rot="10800000">
            <a:off x="0" y="-10681"/>
            <a:ext cx="11805312" cy="341428"/>
          </a:xfrm>
          <a:custGeom>
            <a:avLst/>
            <a:gdLst>
              <a:gd name="connsiteX0" fmla="*/ 0 w 4123038"/>
              <a:gd name="connsiteY0" fmla="*/ 0 h 1069571"/>
              <a:gd name="connsiteX1" fmla="*/ 4123038 w 4123038"/>
              <a:gd name="connsiteY1" fmla="*/ 0 h 1069571"/>
              <a:gd name="connsiteX2" fmla="*/ 4123038 w 4123038"/>
              <a:gd name="connsiteY2" fmla="*/ 1069571 h 1069571"/>
              <a:gd name="connsiteX3" fmla="*/ 0 w 4123038"/>
              <a:gd name="connsiteY3" fmla="*/ 1069571 h 1069571"/>
              <a:gd name="connsiteX4" fmla="*/ 0 w 4123038"/>
              <a:gd name="connsiteY4" fmla="*/ 0 h 1069571"/>
              <a:gd name="connsiteX0" fmla="*/ 171796 w 4294834"/>
              <a:gd name="connsiteY0" fmla="*/ 0 h 1075113"/>
              <a:gd name="connsiteX1" fmla="*/ 4294834 w 4294834"/>
              <a:gd name="connsiteY1" fmla="*/ 0 h 1075113"/>
              <a:gd name="connsiteX2" fmla="*/ 4294834 w 4294834"/>
              <a:gd name="connsiteY2" fmla="*/ 1069571 h 1075113"/>
              <a:gd name="connsiteX3" fmla="*/ 0 w 4294834"/>
              <a:gd name="connsiteY3" fmla="*/ 1075113 h 1075113"/>
              <a:gd name="connsiteX4" fmla="*/ 171796 w 4294834"/>
              <a:gd name="connsiteY4" fmla="*/ 0 h 1075113"/>
              <a:gd name="connsiteX0" fmla="*/ 171796 w 7468527"/>
              <a:gd name="connsiteY0" fmla="*/ 0 h 1075113"/>
              <a:gd name="connsiteX1" fmla="*/ 4294834 w 7468527"/>
              <a:gd name="connsiteY1" fmla="*/ 0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7468527"/>
              <a:gd name="connsiteY0" fmla="*/ 0 h 1075113"/>
              <a:gd name="connsiteX1" fmla="*/ 7468526 w 7468527"/>
              <a:gd name="connsiteY1" fmla="*/ 8624 h 1075113"/>
              <a:gd name="connsiteX2" fmla="*/ 7468527 w 7468527"/>
              <a:gd name="connsiteY2" fmla="*/ 1069571 h 1075113"/>
              <a:gd name="connsiteX3" fmla="*/ 0 w 7468527"/>
              <a:gd name="connsiteY3" fmla="*/ 1075113 h 1075113"/>
              <a:gd name="connsiteX4" fmla="*/ 171796 w 7468527"/>
              <a:gd name="connsiteY4" fmla="*/ 0 h 1075113"/>
              <a:gd name="connsiteX0" fmla="*/ 171796 w 37811250"/>
              <a:gd name="connsiteY0" fmla="*/ 19290 h 1094403"/>
              <a:gd name="connsiteX1" fmla="*/ 37811250 w 37811250"/>
              <a:gd name="connsiteY1" fmla="*/ 0 h 1094403"/>
              <a:gd name="connsiteX2" fmla="*/ 7468527 w 37811250"/>
              <a:gd name="connsiteY2" fmla="*/ 1088861 h 1094403"/>
              <a:gd name="connsiteX3" fmla="*/ 0 w 37811250"/>
              <a:gd name="connsiteY3" fmla="*/ 1094403 h 1094403"/>
              <a:gd name="connsiteX4" fmla="*/ 171796 w 37811250"/>
              <a:gd name="connsiteY4" fmla="*/ 19290 h 1094403"/>
              <a:gd name="connsiteX0" fmla="*/ 171796 w 37811250"/>
              <a:gd name="connsiteY0" fmla="*/ 19290 h 1094403"/>
              <a:gd name="connsiteX1" fmla="*/ 37811250 w 37811250"/>
              <a:gd name="connsiteY1" fmla="*/ 0 h 1094403"/>
              <a:gd name="connsiteX2" fmla="*/ 37811250 w 37811250"/>
              <a:gd name="connsiteY2" fmla="*/ 1060945 h 1094403"/>
              <a:gd name="connsiteX3" fmla="*/ 0 w 37811250"/>
              <a:gd name="connsiteY3" fmla="*/ 1094403 h 1094403"/>
              <a:gd name="connsiteX4" fmla="*/ 171796 w 37811250"/>
              <a:gd name="connsiteY4" fmla="*/ 19290 h 109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1250" h="1094403">
                <a:moveTo>
                  <a:pt x="171796" y="19290"/>
                </a:moveTo>
                <a:lnTo>
                  <a:pt x="37811250" y="0"/>
                </a:lnTo>
                <a:lnTo>
                  <a:pt x="37811250" y="1060945"/>
                </a:lnTo>
                <a:lnTo>
                  <a:pt x="0" y="1094403"/>
                </a:lnTo>
                <a:lnTo>
                  <a:pt x="171796" y="19290"/>
                </a:lnTo>
                <a:close/>
              </a:path>
            </a:pathLst>
          </a:custGeom>
          <a:solidFill>
            <a:srgbClr val="E40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9E22BFF-655D-3038-243B-0ED8714EFEC8}"/>
              </a:ext>
            </a:extLst>
          </p:cNvPr>
          <p:cNvSpPr>
            <a:spLocks noGrp="1"/>
          </p:cNvSpPr>
          <p:nvPr>
            <p:ph type="title"/>
          </p:nvPr>
        </p:nvSpPr>
        <p:spPr>
          <a:xfrm>
            <a:off x="838200" y="506166"/>
            <a:ext cx="10515600" cy="315913"/>
          </a:xfrm>
        </p:spPr>
        <p:txBody>
          <a:bodyPr>
            <a:normAutofit fontScale="90000"/>
          </a:bodyPr>
          <a:lstStyle/>
          <a:p>
            <a:r>
              <a:rPr lang="nl-NL" sz="2000" b="1" spc="150" dirty="0">
                <a:solidFill>
                  <a:srgbClr val="E40429"/>
                </a:solidFill>
                <a:latin typeface="Poppins"/>
                <a:cs typeface="Poppins"/>
              </a:rPr>
              <a:t>4. Bereikbaar en hinder </a:t>
            </a:r>
            <a:endParaRPr lang="nl-NL" sz="2000" dirty="0">
              <a:solidFill>
                <a:srgbClr val="E40429"/>
              </a:solidFill>
            </a:endParaRPr>
          </a:p>
        </p:txBody>
      </p:sp>
      <p:sp>
        <p:nvSpPr>
          <p:cNvPr id="3" name="Tijdelijke aanduiding voor inhoud 2">
            <a:extLst>
              <a:ext uri="{FF2B5EF4-FFF2-40B4-BE49-F238E27FC236}">
                <a16:creationId xmlns:a16="http://schemas.microsoft.com/office/drawing/2014/main" id="{ADC58DCA-3A4D-3842-2B90-E283A67C32B6}"/>
              </a:ext>
            </a:extLst>
          </p:cNvPr>
          <p:cNvSpPr>
            <a:spLocks noGrp="1"/>
          </p:cNvSpPr>
          <p:nvPr>
            <p:ph idx="1"/>
          </p:nvPr>
        </p:nvSpPr>
        <p:spPr>
          <a:xfrm>
            <a:off x="927463" y="661674"/>
            <a:ext cx="10515600" cy="4912505"/>
          </a:xfrm>
        </p:spPr>
        <p:txBody>
          <a:bodyPr vert="horz" lIns="91440" tIns="45720" rIns="91440" bIns="45720" rtlCol="0" anchor="t">
            <a:noAutofit/>
          </a:bodyPr>
          <a:lstStyle/>
          <a:p>
            <a:pPr marL="0" indent="0">
              <a:lnSpc>
                <a:spcPct val="150000"/>
              </a:lnSpc>
              <a:spcBef>
                <a:spcPts val="600"/>
              </a:spcBef>
              <a:buNone/>
            </a:pPr>
            <a:endParaRPr lang="nl-NL" sz="1200" b="1" dirty="0">
              <a:latin typeface="Poppins Light"/>
              <a:cs typeface="Poppins Light"/>
            </a:endParaRPr>
          </a:p>
          <a:p>
            <a:pPr marL="342900" lvl="0" indent="-342900">
              <a:lnSpc>
                <a:spcPct val="150000"/>
              </a:lnSpc>
              <a:buFont typeface="Symbol" panose="05050102010706020507" pitchFamily="18" charset="2"/>
              <a:buChar char=""/>
            </a:pPr>
            <a:r>
              <a:rPr lang="nl-NL" sz="1800" dirty="0">
                <a:effectLst/>
                <a:latin typeface="Verdana" panose="020B0604030504040204" pitchFamily="34" charset="0"/>
                <a:ea typeface="Verdana" panose="020B0604030504040204" pitchFamily="34" charset="0"/>
                <a:cs typeface="Aptos" panose="020B0004020202020204" pitchFamily="34" charset="0"/>
              </a:rPr>
              <a:t>Woningen altijd te voet of met de fiets aan de hand bereikbaar</a:t>
            </a:r>
          </a:p>
          <a:p>
            <a:pPr marL="342900" indent="-342900">
              <a:lnSpc>
                <a:spcPct val="150000"/>
              </a:lnSpc>
              <a:buFont typeface="Symbol" panose="05050102010706020507" pitchFamily="18" charset="2"/>
              <a:buChar char=""/>
            </a:pPr>
            <a:r>
              <a:rPr lang="nl-NL" sz="1800" dirty="0">
                <a:latin typeface="Verdana" panose="020B0604030504040204" pitchFamily="34" charset="0"/>
                <a:ea typeface="Verdana" panose="020B0604030504040204" pitchFamily="34" charset="0"/>
                <a:cs typeface="Aptos" panose="020B0004020202020204" pitchFamily="34" charset="0"/>
              </a:rPr>
              <a:t>Tijdens </a:t>
            </a:r>
            <a:r>
              <a:rPr lang="nl-NL" sz="1800" dirty="0">
                <a:effectLst/>
                <a:latin typeface="Verdana" panose="020B0604030504040204" pitchFamily="34" charset="0"/>
                <a:ea typeface="Verdana" panose="020B0604030504040204" pitchFamily="34" charset="0"/>
                <a:cs typeface="Aptos" panose="020B0004020202020204" pitchFamily="34" charset="0"/>
              </a:rPr>
              <a:t>de werkzaamheden zijn de werkvakken vanwege de veiligheid afgesloten voor alle weggebruikers (incl. opritten)</a:t>
            </a:r>
          </a:p>
          <a:p>
            <a:pPr marL="342900" lvl="0" indent="-342900">
              <a:lnSpc>
                <a:spcPct val="150000"/>
              </a:lnSpc>
              <a:buFont typeface="Symbol" panose="05050102010706020507" pitchFamily="18" charset="2"/>
              <a:buChar char=""/>
            </a:pPr>
            <a:endParaRPr lang="nl-NL" sz="1800" dirty="0">
              <a:effectLst/>
              <a:latin typeface="Verdana" panose="020B0604030504040204" pitchFamily="34" charset="0"/>
              <a:ea typeface="Verdana" panose="020B0604030504040204" pitchFamily="34" charset="0"/>
              <a:cs typeface="Aptos" panose="020B0004020202020204" pitchFamily="34" charset="0"/>
            </a:endParaRPr>
          </a:p>
          <a:p>
            <a:pPr marL="342900" lvl="0" indent="-342900">
              <a:lnSpc>
                <a:spcPct val="150000"/>
              </a:lnSpc>
              <a:buFont typeface="Symbol" panose="05050102010706020507" pitchFamily="18" charset="2"/>
              <a:buChar char=""/>
            </a:pPr>
            <a:r>
              <a:rPr lang="nl-NL" sz="1800" dirty="0">
                <a:effectLst/>
                <a:latin typeface="Verdana" panose="020B0604030504040204" pitchFamily="34" charset="0"/>
                <a:ea typeface="Verdana" panose="020B0604030504040204" pitchFamily="34" charset="0"/>
                <a:cs typeface="Aptos" panose="020B0004020202020204" pitchFamily="34" charset="0"/>
              </a:rPr>
              <a:t>Parkeren op aanwijzingen van de uitvoerder </a:t>
            </a:r>
          </a:p>
          <a:p>
            <a:pPr marL="342900" lvl="0" indent="-342900">
              <a:lnSpc>
                <a:spcPct val="150000"/>
              </a:lnSpc>
              <a:buFont typeface="Symbol" panose="05050102010706020507" pitchFamily="18" charset="2"/>
              <a:buChar char=""/>
            </a:pPr>
            <a:r>
              <a:rPr lang="nl-NL" sz="1800" dirty="0">
                <a:effectLst/>
                <a:latin typeface="Verdana" panose="020B0604030504040204" pitchFamily="34" charset="0"/>
                <a:ea typeface="Verdana" panose="020B0604030504040204" pitchFamily="34" charset="0"/>
                <a:cs typeface="Aptos" panose="020B0004020202020204" pitchFamily="34" charset="0"/>
              </a:rPr>
              <a:t>De hulpdiensten zijn de op de hoogte van de werkzaamheden</a:t>
            </a:r>
          </a:p>
          <a:p>
            <a:pPr marL="342900" lvl="0" indent="-342900">
              <a:lnSpc>
                <a:spcPct val="150000"/>
              </a:lnSpc>
              <a:buFont typeface="Symbol" panose="05050102010706020507" pitchFamily="18" charset="2"/>
              <a:buChar char=""/>
            </a:pPr>
            <a:r>
              <a:rPr lang="nl-NL" sz="1800" dirty="0">
                <a:effectLst/>
                <a:latin typeface="Verdana" panose="020B0604030504040204" pitchFamily="34" charset="0"/>
                <a:ea typeface="Verdana" panose="020B0604030504040204" pitchFamily="34" charset="0"/>
                <a:cs typeface="Aptos" panose="020B0004020202020204" pitchFamily="34" charset="0"/>
              </a:rPr>
              <a:t>Werktijden zijn van 7:00 tot 17:00 uur</a:t>
            </a:r>
          </a:p>
          <a:p>
            <a:pPr marL="342900" lvl="0" indent="-342900">
              <a:lnSpc>
                <a:spcPct val="150000"/>
              </a:lnSpc>
              <a:buFont typeface="Symbol" panose="05050102010706020507" pitchFamily="18" charset="2"/>
              <a:buChar char=""/>
            </a:pPr>
            <a:r>
              <a:rPr lang="nl-NL" sz="1800" dirty="0">
                <a:effectLst/>
                <a:latin typeface="Verdana" panose="020B0604030504040204" pitchFamily="34" charset="0"/>
                <a:ea typeface="Verdana" panose="020B0604030504040204" pitchFamily="34" charset="0"/>
                <a:cs typeface="Aptos" panose="020B0004020202020204" pitchFamily="34" charset="0"/>
              </a:rPr>
              <a:t>Huisvuil, gft, pmd en/of oud papier graag buiten het werkvak plaatsen</a:t>
            </a:r>
          </a:p>
          <a:p>
            <a:pPr marL="0" indent="0">
              <a:spcBef>
                <a:spcPts val="600"/>
              </a:spcBef>
              <a:buNone/>
            </a:pPr>
            <a:r>
              <a:rPr lang="nl-NL" sz="1200" b="1" dirty="0">
                <a:latin typeface="Poppins Light"/>
                <a:cs typeface="Poppins Light"/>
              </a:rPr>
              <a:t>				</a:t>
            </a:r>
            <a:endParaRPr lang="nl-NL" sz="1200" b="1" dirty="0">
              <a:latin typeface="Poppins Light" pitchFamily="2" charset="77"/>
              <a:cs typeface="Poppins Light" pitchFamily="2" charset="77"/>
            </a:endParaRPr>
          </a:p>
          <a:p>
            <a:pPr marL="0" indent="0">
              <a:spcBef>
                <a:spcPts val="600"/>
              </a:spcBef>
              <a:buNone/>
            </a:pPr>
            <a:r>
              <a:rPr lang="nl-NL" sz="1200" b="1" dirty="0">
                <a:latin typeface="Poppins Light"/>
                <a:cs typeface="Poppins Light"/>
              </a:rPr>
              <a:t>            </a:t>
            </a:r>
            <a:endParaRPr lang="nl-NL" b="1" dirty="0"/>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a:p>
            <a:pPr marL="0" indent="0">
              <a:spcBef>
                <a:spcPts val="600"/>
              </a:spcBef>
              <a:buNone/>
            </a:pPr>
            <a:endParaRPr lang="nl-NL" sz="1400" dirty="0">
              <a:latin typeface="Poppins Light" pitchFamily="2" charset="77"/>
              <a:cs typeface="Poppins Light" pitchFamily="2" charset="77"/>
            </a:endParaRPr>
          </a:p>
        </p:txBody>
      </p:sp>
      <p:cxnSp>
        <p:nvCxnSpPr>
          <p:cNvPr id="7" name="Rechte verbindingslijn 6">
            <a:extLst>
              <a:ext uri="{FF2B5EF4-FFF2-40B4-BE49-F238E27FC236}">
                <a16:creationId xmlns:a16="http://schemas.microsoft.com/office/drawing/2014/main" id="{ACB51AA5-E881-FF90-BF27-AB138FFC5DE9}"/>
              </a:ext>
            </a:extLst>
          </p:cNvPr>
          <p:cNvCxnSpPr>
            <a:cxnSpLocks/>
          </p:cNvCxnSpPr>
          <p:nvPr/>
        </p:nvCxnSpPr>
        <p:spPr>
          <a:xfrm flipH="1">
            <a:off x="927463" y="922523"/>
            <a:ext cx="10750731" cy="0"/>
          </a:xfrm>
          <a:prstGeom prst="line">
            <a:avLst/>
          </a:prstGeom>
          <a:ln w="9525">
            <a:solidFill>
              <a:srgbClr val="E4042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tekst, illustratie&#10;&#10;Automatisch gegenereerde beschrijving">
            <a:extLst>
              <a:ext uri="{FF2B5EF4-FFF2-40B4-BE49-F238E27FC236}">
                <a16:creationId xmlns:a16="http://schemas.microsoft.com/office/drawing/2014/main" id="{98AF20C5-17BD-430A-8516-FD958B2092F0}"/>
              </a:ext>
            </a:extLst>
          </p:cNvPr>
          <p:cNvPicPr>
            <a:picLocks noChangeAspect="1"/>
          </p:cNvPicPr>
          <p:nvPr/>
        </p:nvPicPr>
        <p:blipFill>
          <a:blip r:embed="rId3"/>
          <a:stretch>
            <a:fillRect/>
          </a:stretch>
        </p:blipFill>
        <p:spPr>
          <a:xfrm>
            <a:off x="10168621" y="6349270"/>
            <a:ext cx="1807200" cy="397637"/>
          </a:xfrm>
          <a:prstGeom prst="rect">
            <a:avLst/>
          </a:prstGeom>
        </p:spPr>
      </p:pic>
      <p:sp>
        <p:nvSpPr>
          <p:cNvPr id="5" name="Tijdelijke aanduiding voor inhoud 2">
            <a:extLst>
              <a:ext uri="{FF2B5EF4-FFF2-40B4-BE49-F238E27FC236}">
                <a16:creationId xmlns:a16="http://schemas.microsoft.com/office/drawing/2014/main" id="{94AF375E-B29D-CD1F-DA10-09664B914007}"/>
              </a:ext>
            </a:extLst>
          </p:cNvPr>
          <p:cNvSpPr txBox="1">
            <a:spLocks/>
          </p:cNvSpPr>
          <p:nvPr/>
        </p:nvSpPr>
        <p:spPr>
          <a:xfrm>
            <a:off x="927463" y="181246"/>
            <a:ext cx="3442997" cy="63668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p:txBody>
      </p:sp>
      <p:sp>
        <p:nvSpPr>
          <p:cNvPr id="6" name="Tijdelijke aanduiding voor inhoud 2">
            <a:extLst>
              <a:ext uri="{FF2B5EF4-FFF2-40B4-BE49-F238E27FC236}">
                <a16:creationId xmlns:a16="http://schemas.microsoft.com/office/drawing/2014/main" id="{AAB69E47-3C71-B4C7-6E77-3BF044CFFA91}"/>
              </a:ext>
            </a:extLst>
          </p:cNvPr>
          <p:cNvSpPr txBox="1">
            <a:spLocks/>
          </p:cNvSpPr>
          <p:nvPr/>
        </p:nvSpPr>
        <p:spPr>
          <a:xfrm>
            <a:off x="8226912" y="330748"/>
            <a:ext cx="2863450" cy="63668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400" dirty="0">
              <a:latin typeface="Poppins Light" pitchFamily="2" charset="77"/>
              <a:cs typeface="Poppins Light" pitchFamily="2" charset="77"/>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a:p>
            <a:pPr marL="0" indent="0">
              <a:spcBef>
                <a:spcPts val="600"/>
              </a:spcBef>
              <a:buFont typeface="Arial" panose="020B0604020202020204" pitchFamily="34" charset="0"/>
              <a:buNone/>
            </a:pPr>
            <a:endParaRPr lang="nl-NL" sz="1200" dirty="0">
              <a:latin typeface="Poppins Light"/>
              <a:cs typeface="Poppins Light"/>
            </a:endParaRPr>
          </a:p>
        </p:txBody>
      </p:sp>
      <p:pic>
        <p:nvPicPr>
          <p:cNvPr id="8" name="Afbeelding 7" descr="Gemeente Deurne">
            <a:extLst>
              <a:ext uri="{FF2B5EF4-FFF2-40B4-BE49-F238E27FC236}">
                <a16:creationId xmlns:a16="http://schemas.microsoft.com/office/drawing/2014/main" id="{18A3A29F-EC10-E261-539F-7F690295BDE2}"/>
              </a:ext>
            </a:extLst>
          </p:cNvPr>
          <p:cNvPicPr>
            <a:picLocks noChangeAspect="1"/>
          </p:cNvPicPr>
          <p:nvPr/>
        </p:nvPicPr>
        <p:blipFill rotWithShape="1">
          <a:blip r:embed="rId4">
            <a:extLst>
              <a:ext uri="{28A0092B-C50C-407E-A947-70E740481C1C}">
                <a14:useLocalDpi xmlns:a14="http://schemas.microsoft.com/office/drawing/2010/main" val="0"/>
              </a:ext>
            </a:extLst>
          </a:blip>
          <a:srcRect t="22449" b="25170"/>
          <a:stretch/>
        </p:blipFill>
        <p:spPr bwMode="auto">
          <a:xfrm>
            <a:off x="386688" y="5674624"/>
            <a:ext cx="1579764" cy="8274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0478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4042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96002B4CA8445A4914F57E5B6C4BF" ma:contentTypeVersion="36" ma:contentTypeDescription="Een nieuw document maken." ma:contentTypeScope="" ma:versionID="b5c68ad7b80807a734d05a5be8ea3415">
  <xsd:schema xmlns:xsd="http://www.w3.org/2001/XMLSchema" xmlns:xs="http://www.w3.org/2001/XMLSchema" xmlns:p="http://schemas.microsoft.com/office/2006/metadata/properties" xmlns:ns1="http://schemas.microsoft.com/sharepoint/v3" xmlns:ns2="bee5fafc-87e4-46fb-929f-c695e7682784" xmlns:ns3="a41489dc-2838-458a-b2cd-f3eb8c7ed849" xmlns:ns4="8ea018a8-012e-40bd-9ba8-ec08a49980b3" targetNamespace="http://schemas.microsoft.com/office/2006/metadata/properties" ma:root="true" ma:fieldsID="880a871c9178b8aca72e284acd16684c" ns1:_="" ns2:_="" ns3:_="" ns4:_="">
    <xsd:import namespace="http://schemas.microsoft.com/sharepoint/v3"/>
    <xsd:import namespace="bee5fafc-87e4-46fb-929f-c695e7682784"/>
    <xsd:import namespace="a41489dc-2838-458a-b2cd-f3eb8c7ed849"/>
    <xsd:import namespace="8ea018a8-012e-40bd-9ba8-ec08a49980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DateTaken" minOccurs="0"/>
                <xsd:element ref="ns2:MediaServiceGenerationTime" minOccurs="0"/>
                <xsd:element ref="ns2:MediaServiceEventHashCode" minOccurs="0"/>
                <xsd:element ref="ns2:qkuc" minOccurs="0"/>
                <xsd:element ref="ns2:b80b" minOccurs="0"/>
                <xsd:element ref="ns2:gvhn" minOccurs="0"/>
                <xsd:element ref="ns2:xmfm" minOccurs="0"/>
                <xsd:element ref="ns2:486c1ec0-ba31-45b5-ae37-2bfa9983ada2CountryOrRegion" minOccurs="0"/>
                <xsd:element ref="ns2:486c1ec0-ba31-45b5-ae37-2bfa9983ada2State" minOccurs="0"/>
                <xsd:element ref="ns2:486c1ec0-ba31-45b5-ae37-2bfa9983ada2City" minOccurs="0"/>
                <xsd:element ref="ns2:486c1ec0-ba31-45b5-ae37-2bfa9983ada2PostalCode" minOccurs="0"/>
                <xsd:element ref="ns2:486c1ec0-ba31-45b5-ae37-2bfa9983ada2Street" minOccurs="0"/>
                <xsd:element ref="ns2:486c1ec0-ba31-45b5-ae37-2bfa9983ada2GeoLoc" minOccurs="0"/>
                <xsd:element ref="ns2:486c1ec0-ba31-45b5-ae37-2bfa9983ada2DispName" minOccurs="0"/>
                <xsd:element ref="ns2:p2bj" minOccurs="0"/>
                <xsd:element ref="ns2:MediaServiceOCR" minOccurs="0"/>
                <xsd:element ref="ns2:MediaServiceLocation" minOccurs="0"/>
                <xsd:element ref="ns2:MediaLengthInSeconds" minOccurs="0"/>
                <xsd:element ref="ns4:TaxCatchAll" minOccurs="0"/>
                <xsd:element ref="ns2:lcf76f155ced4ddcb4097134ff3c332f" minOccurs="0"/>
                <xsd:element ref="ns2:Datumentijd"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9" nillable="true" ma:displayName="Eigenschappen van het geïntegreerd beleid voor naleving" ma:hidden="true" ma:internalName="_ip_UnifiedCompliancePolicyProperties">
      <xsd:simpleType>
        <xsd:restriction base="dms:Note"/>
      </xsd:simpleType>
    </xsd:element>
    <xsd:element name="_ip_UnifiedCompliancePolicyUIAction" ma:index="40"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e5fafc-87e4-46fb-929f-c695e7682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qkuc" ma:index="18" nillable="true" ma:displayName="Tekst" ma:internalName="qkuc">
      <xsd:simpleType>
        <xsd:restriction base="dms:Text"/>
      </xsd:simpleType>
    </xsd:element>
    <xsd:element name="b80b" ma:index="19" nillable="true" ma:displayName="Getal" ma:internalName="b80b">
      <xsd:simpleType>
        <xsd:restriction base="dms:Number"/>
      </xsd:simpleType>
    </xsd:element>
    <xsd:element name="gvhn" ma:index="20" nillable="true" ma:displayName="Persoon of groep" ma:list="UserInfo" ma:internalName="gvh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xmfm" ma:index="21" nillable="true" ma:displayName="Locatie" ma:internalName="xmfm">
      <xsd:simpleType>
        <xsd:restriction base="dms:Unknown"/>
      </xsd:simpleType>
    </xsd:element>
    <xsd:element name="486c1ec0-ba31-45b5-ae37-2bfa9983ada2CountryOrRegion" ma:index="22" nillable="true" ma:displayName="Locatie: land" ma:internalName="CountryOrRegion" ma:readOnly="true">
      <xsd:simpleType>
        <xsd:restriction base="dms:Text"/>
      </xsd:simpleType>
    </xsd:element>
    <xsd:element name="486c1ec0-ba31-45b5-ae37-2bfa9983ada2State" ma:index="23" nillable="true" ma:displayName="Locatie: provincie" ma:internalName="State" ma:readOnly="true">
      <xsd:simpleType>
        <xsd:restriction base="dms:Text"/>
      </xsd:simpleType>
    </xsd:element>
    <xsd:element name="486c1ec0-ba31-45b5-ae37-2bfa9983ada2City" ma:index="24" nillable="true" ma:displayName="Locatie: stad" ma:internalName="City" ma:readOnly="true">
      <xsd:simpleType>
        <xsd:restriction base="dms:Text"/>
      </xsd:simpleType>
    </xsd:element>
    <xsd:element name="486c1ec0-ba31-45b5-ae37-2bfa9983ada2PostalCode" ma:index="25" nillable="true" ma:displayName="Locatie: postcode" ma:internalName="PostalCode" ma:readOnly="true">
      <xsd:simpleType>
        <xsd:restriction base="dms:Text"/>
      </xsd:simpleType>
    </xsd:element>
    <xsd:element name="486c1ec0-ba31-45b5-ae37-2bfa9983ada2Street" ma:index="26" nillable="true" ma:displayName="Locatie: straat" ma:internalName="Street" ma:readOnly="true">
      <xsd:simpleType>
        <xsd:restriction base="dms:Text"/>
      </xsd:simpleType>
    </xsd:element>
    <xsd:element name="486c1ec0-ba31-45b5-ae37-2bfa9983ada2GeoLoc" ma:index="27" nillable="true" ma:displayName="Locatie: coördinaten" ma:internalName="GeoLoc" ma:readOnly="true">
      <xsd:simpleType>
        <xsd:restriction base="dms:Unknown"/>
      </xsd:simpleType>
    </xsd:element>
    <xsd:element name="486c1ec0-ba31-45b5-ae37-2bfa9983ada2DispName" ma:index="28" nillable="true" ma:displayName="Locatie: naam" ma:internalName="DispName" ma:readOnly="true">
      <xsd:simpleType>
        <xsd:restriction base="dms:Text"/>
      </xsd:simpleType>
    </xsd:element>
    <xsd:element name="p2bj" ma:index="29" nillable="true" ma:displayName="Getal" ma:internalName="p2bj">
      <xsd:simpleType>
        <xsd:restriction base="dms:Number"/>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Location" ma:index="31" nillable="true" ma:displayName="Location" ma:internalName="MediaServiceLocation" ma:readOnly="true">
      <xsd:simpleType>
        <xsd:restriction base="dms:Text"/>
      </xsd:simpleType>
    </xsd:element>
    <xsd:element name="MediaLengthInSeconds" ma:index="32" nillable="true" ma:displayName="Length (seconds)" ma:internalName="MediaLengthInSeconds" ma:readOnly="true">
      <xsd:simpleType>
        <xsd:restriction base="dms:Unknown"/>
      </xsd:simpleType>
    </xsd:element>
    <xsd:element name="lcf76f155ced4ddcb4097134ff3c332f" ma:index="35" nillable="true" ma:taxonomy="true" ma:internalName="lcf76f155ced4ddcb4097134ff3c332f" ma:taxonomyFieldName="MediaServiceImageTags" ma:displayName="Afbeeldingtags" ma:readOnly="false" ma:fieldId="{5cf76f15-5ced-4ddc-b409-7134ff3c332f}" ma:taxonomyMulti="true" ma:sspId="4f92ccc6-dd96-4c28-b6dd-227659c5bff1" ma:termSetId="09814cd3-568e-fe90-9814-8d621ff8fb84" ma:anchorId="fba54fb3-c3e1-fe81-a776-ca4b69148c4d" ma:open="true" ma:isKeyword="false">
      <xsd:complexType>
        <xsd:sequence>
          <xsd:element ref="pc:Terms" minOccurs="0" maxOccurs="1"/>
        </xsd:sequence>
      </xsd:complexType>
    </xsd:element>
    <xsd:element name="Datumentijd" ma:index="36" nillable="true" ma:displayName="Datum en tijd" ma:format="DateOnly" ma:internalName="Datumentijd">
      <xsd:simpleType>
        <xsd:restriction base="dms:DateTime"/>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489dc-2838-458a-b2cd-f3eb8c7ed84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a018a8-012e-40bd-9ba8-ec08a49980b3"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91b720e5-97ad-4904-81b6-55985c70fa2c}" ma:internalName="TaxCatchAll" ma:showField="CatchAllData" ma:web="8ea018a8-012e-40bd-9ba8-ec08a49980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A02A39-232E-4860-985F-5BCC3D5DB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e5fafc-87e4-46fb-929f-c695e7682784"/>
    <ds:schemaRef ds:uri="a41489dc-2838-458a-b2cd-f3eb8c7ed849"/>
    <ds:schemaRef ds:uri="8ea018a8-012e-40bd-9ba8-ec08a49980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062BBC-3ADA-459D-83BE-1CD78D8538E1}">
  <ds:schemaRefs>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terms/"/>
    <ds:schemaRef ds:uri="8c694ab4-0642-4818-aa5b-676e1b2a656c"/>
    <ds:schemaRef ds:uri="http://purl.org/dc/elements/1.1/"/>
    <ds:schemaRef ds:uri="http://schemas.openxmlformats.org/package/2006/metadata/core-properties"/>
    <ds:schemaRef ds:uri="5e776c25-baff-4fef-8e5f-35a615ba3355"/>
  </ds:schemaRefs>
</ds:datastoreItem>
</file>

<file path=customXml/itemProps3.xml><?xml version="1.0" encoding="utf-8"?>
<ds:datastoreItem xmlns:ds="http://schemas.openxmlformats.org/officeDocument/2006/customXml" ds:itemID="{A1ED5385-6561-4D72-BD09-BD7708A091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2364</TotalTime>
  <Words>439</Words>
  <Application>Microsoft Office PowerPoint</Application>
  <PresentationFormat>Breedbeeld</PresentationFormat>
  <Paragraphs>130</Paragraphs>
  <Slides>11</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11</vt:i4>
      </vt:variant>
    </vt:vector>
  </HeadingPairs>
  <TitlesOfParts>
    <vt:vector size="21" baseType="lpstr">
      <vt:lpstr>Aptos</vt:lpstr>
      <vt:lpstr>Arial</vt:lpstr>
      <vt:lpstr>Calibri</vt:lpstr>
      <vt:lpstr>Calibri Light</vt:lpstr>
      <vt:lpstr>Poppins</vt:lpstr>
      <vt:lpstr>Poppins Light</vt:lpstr>
      <vt:lpstr>Symbol</vt:lpstr>
      <vt:lpstr>Verdana</vt:lpstr>
      <vt:lpstr>Wingdings</vt:lpstr>
      <vt:lpstr>Kantoorthema</vt:lpstr>
      <vt:lpstr>Project Deurne Soemeersingel</vt:lpstr>
      <vt:lpstr>PowerPoint-presentatie</vt:lpstr>
      <vt:lpstr>Projectuitleg “Soemeersingel – Deurne”  </vt:lpstr>
      <vt:lpstr>2. Wat gaan we doen?</vt:lpstr>
      <vt:lpstr>2. Wat gaan we doen?</vt:lpstr>
      <vt:lpstr>2. Wat gaan we doen?</vt:lpstr>
      <vt:lpstr>1. Wie is de aannemer?</vt:lpstr>
      <vt:lpstr>3. Planning</vt:lpstr>
      <vt:lpstr>4. Bereikbaar en hinder </vt:lpstr>
      <vt:lpstr>5. Contact</vt:lpstr>
      <vt:lpstr>6. Vragen + bekijken tekeningen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Lauren de Jong</dc:creator>
  <cp:lastModifiedBy>Bjorn van de Loo | Den Ouden Groep</cp:lastModifiedBy>
  <cp:revision>13</cp:revision>
  <dcterms:created xsi:type="dcterms:W3CDTF">2022-05-01T17:53:19Z</dcterms:created>
  <dcterms:modified xsi:type="dcterms:W3CDTF">2025-11-05T14:36:28Z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0x01010054796002B4CA8445A4914F57E5B6C4BF</vt:lpwstr>
  </property>
  <property fmtid="{D5CDD505-2E9C-101B-9397-08002B2CF9AE}" pid="3" name="MediaServiceImageTags">
    <vt:lpwstr/>
  </property>
</Properties>
</file>