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0" r:id="rId2"/>
    <p:sldMasterId id="2147483651" r:id="rId3"/>
  </p:sldMasterIdLst>
  <p:notesMasterIdLst>
    <p:notesMasterId r:id="rId28"/>
  </p:notesMasterIdLst>
  <p:handoutMasterIdLst>
    <p:handoutMasterId r:id="rId29"/>
  </p:handoutMasterIdLst>
  <p:sldIdLst>
    <p:sldId id="256" r:id="rId4"/>
    <p:sldId id="258" r:id="rId5"/>
    <p:sldId id="268" r:id="rId6"/>
    <p:sldId id="269" r:id="rId7"/>
    <p:sldId id="267" r:id="rId8"/>
    <p:sldId id="277" r:id="rId9"/>
    <p:sldId id="270" r:id="rId10"/>
    <p:sldId id="271" r:id="rId11"/>
    <p:sldId id="284" r:id="rId12"/>
    <p:sldId id="288" r:id="rId13"/>
    <p:sldId id="289" r:id="rId14"/>
    <p:sldId id="287" r:id="rId15"/>
    <p:sldId id="276" r:id="rId16"/>
    <p:sldId id="283" r:id="rId17"/>
    <p:sldId id="273" r:id="rId18"/>
    <p:sldId id="280" r:id="rId19"/>
    <p:sldId id="272" r:id="rId20"/>
    <p:sldId id="275" r:id="rId21"/>
    <p:sldId id="279" r:id="rId22"/>
    <p:sldId id="278" r:id="rId23"/>
    <p:sldId id="259" r:id="rId24"/>
    <p:sldId id="263" r:id="rId25"/>
    <p:sldId id="264" r:id="rId26"/>
    <p:sldId id="261" r:id="rId27"/>
  </p:sldIdLst>
  <p:sldSz cx="9144000" cy="6858000" type="screen4x3"/>
  <p:notesSz cx="6858000" cy="9144000"/>
  <p:defaultTex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niek van Veen"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33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7" autoAdjust="0"/>
    <p:restoredTop sz="88673" autoAdjust="0"/>
  </p:normalViewPr>
  <p:slideViewPr>
    <p:cSldViewPr snapToObjects="1">
      <p:cViewPr>
        <p:scale>
          <a:sx n="124" d="100"/>
          <a:sy n="124" d="100"/>
        </p:scale>
        <p:origin x="1224"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nl-NL" altLang="nl-NL"/>
          </a:p>
        </p:txBody>
      </p:sp>
      <p:sp>
        <p:nvSpPr>
          <p:cNvPr id="6553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nl-NL" altLang="nl-NL"/>
          </a:p>
        </p:txBody>
      </p:sp>
      <p:sp>
        <p:nvSpPr>
          <p:cNvPr id="6554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nl-NL" altLang="nl-NL"/>
          </a:p>
        </p:txBody>
      </p:sp>
      <p:sp>
        <p:nvSpPr>
          <p:cNvPr id="6554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574B015-7C52-4E7A-A217-1FCBFF644CAF}" type="slidenum">
              <a:rPr lang="nl-NL" altLang="nl-NL"/>
              <a:pPr/>
              <a:t>‹nr.›</a:t>
            </a:fld>
            <a:endParaRPr lang="nl-NL" altLang="nl-NL"/>
          </a:p>
        </p:txBody>
      </p:sp>
    </p:spTree>
    <p:extLst>
      <p:ext uri="{BB962C8B-B14F-4D97-AF65-F5344CB8AC3E}">
        <p14:creationId xmlns:p14="http://schemas.microsoft.com/office/powerpoint/2010/main" val="1908431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nl-NL" altLang="nl-NL"/>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nl-NL" altLang="nl-NL"/>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nl-NL" altLang="nl-NL"/>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6C75E1FB-38D9-487C-AFA7-7CCF0DFDB24E}" type="slidenum">
              <a:rPr lang="nl-NL" altLang="nl-NL"/>
              <a:pPr/>
              <a:t>‹nr.›</a:t>
            </a:fld>
            <a:endParaRPr lang="nl-NL" altLang="nl-NL"/>
          </a:p>
        </p:txBody>
      </p:sp>
    </p:spTree>
    <p:extLst>
      <p:ext uri="{BB962C8B-B14F-4D97-AF65-F5344CB8AC3E}">
        <p14:creationId xmlns:p14="http://schemas.microsoft.com/office/powerpoint/2010/main" val="18698892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F0EC1B-AB99-4743-B11A-E2972204148C}" type="slidenum">
              <a:rPr lang="nl-NL" altLang="nl-NL"/>
              <a:pPr/>
              <a:t>1</a:t>
            </a:fld>
            <a:endParaRPr lang="nl-NL" altLang="nl-NL"/>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r>
              <a:rPr lang="nl-NL" altLang="nl-NL"/>
              <a:t>Dit is de </a:t>
            </a:r>
            <a:r>
              <a:rPr lang="nl-NL" altLang="nl-NL" b="1"/>
              <a:t>titelpagina</a:t>
            </a:r>
            <a:r>
              <a:rPr lang="nl-NL" altLang="nl-NL"/>
              <a:t> van de presentatie.</a:t>
            </a:r>
          </a:p>
          <a:p>
            <a:r>
              <a:rPr lang="nl-NL" altLang="nl-NL"/>
              <a:t>Typ hier de titel en (eventueel) een ondertitel waarin je ook naam auteur of spreker zet.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1D76B0-8AB1-4803-91DC-9A7CE409ED22}" type="slidenum">
              <a:rPr lang="nl-NL" altLang="nl-NL"/>
              <a:pPr/>
              <a:t>24</a:t>
            </a:fld>
            <a:endParaRPr lang="nl-NL" altLang="nl-NL"/>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r>
              <a:rPr lang="nl-NL" altLang="nl-NL"/>
              <a:t>Dit is de laatste pagina van de presentatie. Pas de vaste tekst zonodig zelf aan.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28AB77-1244-4BE9-8FF3-9BF355E5DF86}" type="slidenum">
              <a:rPr lang="nl-NL" altLang="nl-NL"/>
              <a:pPr/>
              <a:t>2</a:t>
            </a:fld>
            <a:endParaRPr lang="nl-NL" altLang="nl-NL"/>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r>
              <a:rPr lang="nl-NL" altLang="nl-NL"/>
              <a:t>Dit is de pagina voor de </a:t>
            </a:r>
            <a:r>
              <a:rPr lang="nl-NL" altLang="nl-NL" b="1"/>
              <a:t>inhoudsopgave</a:t>
            </a:r>
            <a:r>
              <a:rPr lang="nl-NL" altLang="nl-NL"/>
              <a:t>.</a:t>
            </a:r>
          </a:p>
          <a:p>
            <a:r>
              <a:rPr lang="nl-NL" altLang="nl-NL"/>
              <a:t>LET OP: vul hier de </a:t>
            </a:r>
            <a:r>
              <a:rPr lang="nl-NL" altLang="nl-NL" b="1"/>
              <a:t>voettekst</a:t>
            </a:r>
            <a:r>
              <a:rPr lang="nl-NL" altLang="nl-NL"/>
              <a:t> in. Open menu Beel</a:t>
            </a:r>
            <a:r>
              <a:rPr lang="nl-NL" altLang="nl-NL" u="sng"/>
              <a:t>d</a:t>
            </a:r>
            <a:r>
              <a:rPr lang="nl-NL" altLang="nl-NL"/>
              <a:t>, kies Koptekst en voettekst… en vul het invulbalkje onder Voettekst in met de titel van deze presentatie. Klik vervolgens op Toepassen.</a:t>
            </a:r>
          </a:p>
          <a:p>
            <a:r>
              <a:rPr lang="nl-NL" altLang="nl-NL"/>
              <a:t>Wil je nog meer groene dia’s? Kopieer deze dan en voeg hem in op de gewenste plek in de presentatie.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dirty="0"/>
              <a:t>Bodem-, grond- en asfaltonderzoek (december 2021)</a:t>
            </a:r>
          </a:p>
          <a:p>
            <a:pPr lvl="0"/>
            <a:r>
              <a:rPr lang="nl-NL" sz="1200" dirty="0"/>
              <a:t>Ecologisch onderzoek (december 2021)</a:t>
            </a:r>
          </a:p>
          <a:p>
            <a:pPr marL="0" lvl="0" indent="0">
              <a:buNone/>
            </a:pPr>
            <a:endParaRPr lang="nl-NL" sz="1200" dirty="0"/>
          </a:p>
          <a:p>
            <a:pPr lvl="0"/>
            <a:r>
              <a:rPr lang="nl-NL" sz="1200" dirty="0"/>
              <a:t>Offerteaanvraag teken en bestek werk 4</a:t>
            </a:r>
            <a:r>
              <a:rPr lang="nl-NL" sz="1200" baseline="30000" dirty="0"/>
              <a:t>e</a:t>
            </a:r>
            <a:r>
              <a:rPr lang="nl-NL" sz="1200" dirty="0"/>
              <a:t> week november 2021 </a:t>
            </a:r>
          </a:p>
          <a:p>
            <a:pPr lvl="0"/>
            <a:r>
              <a:rPr lang="nl-NL" sz="1200" dirty="0"/>
              <a:t>Offertes ontvangen begin december 2021</a:t>
            </a:r>
          </a:p>
          <a:p>
            <a:pPr lvl="0"/>
            <a:r>
              <a:rPr lang="nl-NL" sz="1200" dirty="0"/>
              <a:t>Gunning teken- en bestekwerk medio december 2021</a:t>
            </a:r>
          </a:p>
          <a:p>
            <a:pPr lvl="0"/>
            <a:r>
              <a:rPr lang="nl-NL" sz="1200" dirty="0"/>
              <a:t>Inmeten bestaande situatie en startbespreking ontwerp december 2021</a:t>
            </a:r>
          </a:p>
          <a:p>
            <a:pPr lvl="0"/>
            <a:r>
              <a:rPr lang="nl-NL" sz="1200" dirty="0"/>
              <a:t>Schetsontwerp twee varianten gereed eind januari 2022</a:t>
            </a:r>
          </a:p>
          <a:p>
            <a:pPr lvl="0"/>
            <a:r>
              <a:rPr lang="nl-NL" sz="1200" dirty="0"/>
              <a:t>Voorlopig ontwerp (VO) + elementenraming februari 2022 </a:t>
            </a:r>
          </a:p>
          <a:p>
            <a:pPr lvl="0"/>
            <a:r>
              <a:rPr lang="nl-NL" sz="1200" dirty="0"/>
              <a:t>Informatieavond/inspraak maart 2022</a:t>
            </a:r>
          </a:p>
          <a:p>
            <a:pPr lvl="0"/>
            <a:r>
              <a:rPr lang="nl-NL" sz="1200" dirty="0"/>
              <a:t>Goedgekeurd definitief ontwerp en directieraming april 2022</a:t>
            </a:r>
          </a:p>
          <a:p>
            <a:pPr lvl="0"/>
            <a:r>
              <a:rPr lang="nl-NL" sz="1200" dirty="0"/>
              <a:t>Definitief bestek begin mei 2022</a:t>
            </a:r>
          </a:p>
          <a:p>
            <a:pPr lvl="0"/>
            <a:r>
              <a:rPr lang="nl-NL" sz="1200" dirty="0"/>
              <a:t>Onderhandse aanbesteding eind mei 2022 </a:t>
            </a:r>
          </a:p>
          <a:p>
            <a:pPr lvl="0"/>
            <a:r>
              <a:rPr lang="nl-NL" sz="1200" dirty="0"/>
              <a:t>Maken werkbestek 1 week na aanbesteding</a:t>
            </a:r>
          </a:p>
          <a:p>
            <a:pPr lvl="0"/>
            <a:r>
              <a:rPr lang="nl-NL" sz="1200" dirty="0"/>
              <a:t>Start werk aannemer zomer 2022 </a:t>
            </a:r>
          </a:p>
          <a:p>
            <a:pPr lvl="0"/>
            <a:r>
              <a:rPr lang="nl-NL" sz="1200" dirty="0"/>
              <a:t>Werk gereed week najaar- 2022</a:t>
            </a:r>
          </a:p>
          <a:p>
            <a:endParaRPr lang="nl-NL" dirty="0"/>
          </a:p>
        </p:txBody>
      </p:sp>
      <p:sp>
        <p:nvSpPr>
          <p:cNvPr id="4" name="Tijdelijke aanduiding voor dianummer 3"/>
          <p:cNvSpPr>
            <a:spLocks noGrp="1"/>
          </p:cNvSpPr>
          <p:nvPr>
            <p:ph type="sldNum" sz="quarter" idx="5"/>
          </p:nvPr>
        </p:nvSpPr>
        <p:spPr/>
        <p:txBody>
          <a:bodyPr/>
          <a:lstStyle/>
          <a:p>
            <a:fld id="{6C75E1FB-38D9-487C-AFA7-7CCF0DFDB24E}" type="slidenum">
              <a:rPr lang="nl-NL" altLang="nl-NL" smtClean="0"/>
              <a:pPr/>
              <a:t>5</a:t>
            </a:fld>
            <a:endParaRPr lang="nl-NL" altLang="nl-NL"/>
          </a:p>
        </p:txBody>
      </p:sp>
    </p:spTree>
    <p:extLst>
      <p:ext uri="{BB962C8B-B14F-4D97-AF65-F5344CB8AC3E}">
        <p14:creationId xmlns:p14="http://schemas.microsoft.com/office/powerpoint/2010/main" val="1765334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C75E1FB-38D9-487C-AFA7-7CCF0DFDB24E}" type="slidenum">
              <a:rPr lang="nl-NL" altLang="nl-NL" smtClean="0"/>
              <a:pPr/>
              <a:t>15</a:t>
            </a:fld>
            <a:endParaRPr lang="nl-NL" altLang="nl-NL"/>
          </a:p>
        </p:txBody>
      </p:sp>
    </p:spTree>
    <p:extLst>
      <p:ext uri="{BB962C8B-B14F-4D97-AF65-F5344CB8AC3E}">
        <p14:creationId xmlns:p14="http://schemas.microsoft.com/office/powerpoint/2010/main" val="1709501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speelpleintje bij de </a:t>
            </a:r>
            <a:r>
              <a:rPr lang="nl-NL" dirty="0" err="1"/>
              <a:t>Middenlaan</a:t>
            </a:r>
            <a:r>
              <a:rPr lang="nl-NL" dirty="0"/>
              <a:t> </a:t>
            </a:r>
          </a:p>
        </p:txBody>
      </p:sp>
      <p:sp>
        <p:nvSpPr>
          <p:cNvPr id="4" name="Tijdelijke aanduiding voor dianummer 3"/>
          <p:cNvSpPr>
            <a:spLocks noGrp="1"/>
          </p:cNvSpPr>
          <p:nvPr>
            <p:ph type="sldNum" sz="quarter" idx="5"/>
          </p:nvPr>
        </p:nvSpPr>
        <p:spPr/>
        <p:txBody>
          <a:bodyPr/>
          <a:lstStyle/>
          <a:p>
            <a:fld id="{6C75E1FB-38D9-487C-AFA7-7CCF0DFDB24E}" type="slidenum">
              <a:rPr lang="nl-NL" altLang="nl-NL" smtClean="0"/>
              <a:pPr/>
              <a:t>18</a:t>
            </a:fld>
            <a:endParaRPr lang="nl-NL" altLang="nl-NL"/>
          </a:p>
        </p:txBody>
      </p:sp>
    </p:spTree>
    <p:extLst>
      <p:ext uri="{BB962C8B-B14F-4D97-AF65-F5344CB8AC3E}">
        <p14:creationId xmlns:p14="http://schemas.microsoft.com/office/powerpoint/2010/main" val="2498442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Keperverband is sterk door de diagonale ligging. </a:t>
            </a:r>
          </a:p>
          <a:p>
            <a:r>
              <a:rPr lang="nl-NL" dirty="0"/>
              <a:t>Lingeformaat zijn gebakken klinkers is een grotere klinker dan waalformaat of ‘waaltjes’. Betonklinkers zijn goedkoper, en vaak gebruikt als tijdelijke oplossing.</a:t>
            </a:r>
          </a:p>
          <a:p>
            <a:r>
              <a:rPr lang="nl-NL" dirty="0"/>
              <a:t>De roodbruine kleur verwijst naar hoe heet de klinkers zijn gebakken. Ze zijn dus harder gebakken, hoe duurzamer ze zijn. </a:t>
            </a:r>
          </a:p>
        </p:txBody>
      </p:sp>
      <p:sp>
        <p:nvSpPr>
          <p:cNvPr id="4" name="Tijdelijke aanduiding voor dianummer 3"/>
          <p:cNvSpPr>
            <a:spLocks noGrp="1"/>
          </p:cNvSpPr>
          <p:nvPr>
            <p:ph type="sldNum" sz="quarter" idx="5"/>
          </p:nvPr>
        </p:nvSpPr>
        <p:spPr/>
        <p:txBody>
          <a:bodyPr/>
          <a:lstStyle/>
          <a:p>
            <a:fld id="{6C75E1FB-38D9-487C-AFA7-7CCF0DFDB24E}" type="slidenum">
              <a:rPr lang="nl-NL" altLang="nl-NL" smtClean="0"/>
              <a:pPr/>
              <a:t>20</a:t>
            </a:fld>
            <a:endParaRPr lang="nl-NL" altLang="nl-NL"/>
          </a:p>
        </p:txBody>
      </p:sp>
    </p:spTree>
    <p:extLst>
      <p:ext uri="{BB962C8B-B14F-4D97-AF65-F5344CB8AC3E}">
        <p14:creationId xmlns:p14="http://schemas.microsoft.com/office/powerpoint/2010/main" val="1274199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FE46FC-32F9-45EF-9CF6-24216018DD26}" type="slidenum">
              <a:rPr lang="nl-NL" altLang="nl-NL"/>
              <a:pPr/>
              <a:t>21</a:t>
            </a:fld>
            <a:endParaRPr lang="nl-NL" altLang="nl-NL"/>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r>
              <a:rPr lang="nl-NL" altLang="nl-NL" dirty="0"/>
              <a:t>Nu kun je de presentatie verder gaan maken. Je kunt standaard kiezen uit drie basismodellen. Elk van deze dia’s kun je naar behoefte kopiëren en op de goede plaats zetten. Wil je een andere dia-indeling? Ga dan naar menu Beeld, kies voor Taakvenster. Er verschijnt rechts in beeld een scherm. Kies bovenin als je het vlaggetje andere taakvensters met de muis ziet, voor Dia-indeling. Nu kun je aanklikken welke dia-indeling je wilt gebruiken voor de dia waar je aan werkt.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C75E1FB-38D9-487C-AFA7-7CCF0DFDB24E}" type="slidenum">
              <a:rPr lang="nl-NL" altLang="nl-NL" smtClean="0"/>
              <a:pPr/>
              <a:t>22</a:t>
            </a:fld>
            <a:endParaRPr lang="nl-NL" altLang="nl-NL"/>
          </a:p>
        </p:txBody>
      </p:sp>
    </p:spTree>
    <p:extLst>
      <p:ext uri="{BB962C8B-B14F-4D97-AF65-F5344CB8AC3E}">
        <p14:creationId xmlns:p14="http://schemas.microsoft.com/office/powerpoint/2010/main" val="801650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7A2F7B-2504-49DA-820A-141B08D4925C}" type="slidenum">
              <a:rPr lang="nl-NL" altLang="nl-NL"/>
              <a:pPr/>
              <a:t>23</a:t>
            </a:fld>
            <a:endParaRPr lang="nl-NL" altLang="nl-NL"/>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r>
              <a:rPr lang="nl-NL" altLang="nl-NL"/>
              <a:t>Hier kun je kiezen voor het invoegen van een tabel, grafiek uit Excel, een illustratie, een afbeelding, diagram of animatie.</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6153" name="Picture 9" descr="GUH_ppt_onderbalk_gro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6510338"/>
            <a:ext cx="8734425" cy="250825"/>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GUH_ppt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013" y="304800"/>
            <a:ext cx="3536950" cy="94297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GUH_ppt_bo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5988050" cy="1022350"/>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ctrTitle"/>
          </p:nvPr>
        </p:nvSpPr>
        <p:spPr>
          <a:xfrm>
            <a:off x="685800" y="304800"/>
            <a:ext cx="7772400" cy="3295650"/>
          </a:xfrm>
        </p:spPr>
        <p:txBody>
          <a:bodyPr/>
          <a:lstStyle>
            <a:lvl1pPr algn="ctr">
              <a:defRPr sz="5400"/>
            </a:lvl1pPr>
          </a:lstStyle>
          <a:p>
            <a:pPr lvl="0"/>
            <a:r>
              <a:rPr lang="nl-NL" altLang="nl-NL" noProof="0"/>
              <a:t>Klik om de stijl te bewerken</a:t>
            </a:r>
          </a:p>
        </p:txBody>
      </p:sp>
      <p:sp>
        <p:nvSpPr>
          <p:cNvPr id="6147" name="Rectangle 3"/>
          <p:cNvSpPr>
            <a:spLocks noGrp="1" noChangeArrowheads="1"/>
          </p:cNvSpPr>
          <p:nvPr>
            <p:ph type="subTitle" idx="1"/>
          </p:nvPr>
        </p:nvSpPr>
        <p:spPr>
          <a:xfrm>
            <a:off x="685800" y="3600450"/>
            <a:ext cx="7772400" cy="863600"/>
          </a:xfrm>
        </p:spPr>
        <p:txBody>
          <a:bodyPr lIns="0" tIns="0" rIns="0" bIns="0"/>
          <a:lstStyle>
            <a:lvl1pPr marL="0" indent="0" algn="ctr">
              <a:buFontTx/>
              <a:buNone/>
              <a:defRPr/>
            </a:lvl1pPr>
          </a:lstStyle>
          <a:p>
            <a:pPr lvl="0"/>
            <a:r>
              <a:rPr lang="nl-NL" altLang="nl-NL" noProof="0"/>
              <a:t>Klik om de ondertitelstijl van het model te bewerken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fld id="{7D16DA2D-90B7-4EB1-BC55-A2CE844ABBB6}" type="datetime4">
              <a:rPr lang="nl-NL" altLang="nl-NL"/>
              <a:pPr/>
              <a:t>24 februari 2022</a:t>
            </a:fld>
            <a:endParaRPr lang="nl-NL" altLang="nl-NL"/>
          </a:p>
        </p:txBody>
      </p:sp>
      <p:sp>
        <p:nvSpPr>
          <p:cNvPr id="5" name="Tijdelijke aanduiding voor voettekst 4"/>
          <p:cNvSpPr>
            <a:spLocks noGrp="1"/>
          </p:cNvSpPr>
          <p:nvPr>
            <p:ph type="ftr" sz="quarter" idx="11"/>
          </p:nvPr>
        </p:nvSpPr>
        <p:spPr/>
        <p:txBody>
          <a:bodyPr/>
          <a:lstStyle>
            <a:lvl1pPr>
              <a:defRPr/>
            </a:lvl1pPr>
          </a:lstStyle>
          <a:p>
            <a:r>
              <a:rPr lang="nl-NL" altLang="nl-NL"/>
              <a:t>presentatie</a:t>
            </a:r>
          </a:p>
        </p:txBody>
      </p:sp>
      <p:sp>
        <p:nvSpPr>
          <p:cNvPr id="6" name="Tijdelijke aanduiding voor dianummer 5"/>
          <p:cNvSpPr>
            <a:spLocks noGrp="1"/>
          </p:cNvSpPr>
          <p:nvPr>
            <p:ph type="sldNum" sz="quarter" idx="12"/>
          </p:nvPr>
        </p:nvSpPr>
        <p:spPr/>
        <p:txBody>
          <a:bodyPr/>
          <a:lstStyle>
            <a:lvl1pPr>
              <a:defRPr/>
            </a:lvl1pPr>
          </a:lstStyle>
          <a:p>
            <a:fld id="{38CBEB55-E5D5-43C1-A41C-F99C17A53ACA}" type="slidenum">
              <a:rPr lang="nl-NL" altLang="nl-NL"/>
              <a:pPr/>
              <a:t>‹nr.›</a:t>
            </a:fld>
            <a:endParaRPr lang="nl-NL" altLang="nl-NL"/>
          </a:p>
        </p:txBody>
      </p:sp>
    </p:spTree>
    <p:extLst>
      <p:ext uri="{BB962C8B-B14F-4D97-AF65-F5344CB8AC3E}">
        <p14:creationId xmlns:p14="http://schemas.microsoft.com/office/powerpoint/2010/main" val="4249103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fld id="{7D16DA2D-90B7-4EB1-BC55-A2CE844ABBB6}" type="datetime4">
              <a:rPr lang="nl-NL" altLang="nl-NL"/>
              <a:pPr/>
              <a:t>24 februari 2022</a:t>
            </a:fld>
            <a:endParaRPr lang="nl-NL" altLang="nl-NL"/>
          </a:p>
        </p:txBody>
      </p:sp>
      <p:sp>
        <p:nvSpPr>
          <p:cNvPr id="5" name="Tijdelijke aanduiding voor voettekst 4"/>
          <p:cNvSpPr>
            <a:spLocks noGrp="1"/>
          </p:cNvSpPr>
          <p:nvPr>
            <p:ph type="ftr" sz="quarter" idx="11"/>
          </p:nvPr>
        </p:nvSpPr>
        <p:spPr/>
        <p:txBody>
          <a:bodyPr/>
          <a:lstStyle>
            <a:lvl1pPr>
              <a:defRPr/>
            </a:lvl1pPr>
          </a:lstStyle>
          <a:p>
            <a:r>
              <a:rPr lang="nl-NL" altLang="nl-NL"/>
              <a:t>presentatie</a:t>
            </a:r>
          </a:p>
        </p:txBody>
      </p:sp>
      <p:sp>
        <p:nvSpPr>
          <p:cNvPr id="6" name="Tijdelijke aanduiding voor dianummer 5"/>
          <p:cNvSpPr>
            <a:spLocks noGrp="1"/>
          </p:cNvSpPr>
          <p:nvPr>
            <p:ph type="sldNum" sz="quarter" idx="12"/>
          </p:nvPr>
        </p:nvSpPr>
        <p:spPr/>
        <p:txBody>
          <a:bodyPr/>
          <a:lstStyle>
            <a:lvl1pPr>
              <a:defRPr/>
            </a:lvl1pPr>
          </a:lstStyle>
          <a:p>
            <a:fld id="{E3CD5BBA-D8A1-4D30-B07F-45B9F4D66FCB}" type="slidenum">
              <a:rPr lang="nl-NL" altLang="nl-NL"/>
              <a:pPr/>
              <a:t>‹nr.›</a:t>
            </a:fld>
            <a:endParaRPr lang="nl-NL" altLang="nl-NL"/>
          </a:p>
        </p:txBody>
      </p:sp>
    </p:spTree>
    <p:extLst>
      <p:ext uri="{BB962C8B-B14F-4D97-AF65-F5344CB8AC3E}">
        <p14:creationId xmlns:p14="http://schemas.microsoft.com/office/powerpoint/2010/main" val="3828879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el, inhoud en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648200" y="1600200"/>
            <a:ext cx="40386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a:xfrm>
            <a:off x="4572000" y="6510338"/>
            <a:ext cx="1709738" cy="252412"/>
          </a:xfrm>
        </p:spPr>
        <p:txBody>
          <a:bodyPr/>
          <a:lstStyle>
            <a:lvl1pPr>
              <a:defRPr/>
            </a:lvl1pPr>
          </a:lstStyle>
          <a:p>
            <a:fld id="{7D16DA2D-90B7-4EB1-BC55-A2CE844ABBB6}" type="datetime4">
              <a:rPr lang="nl-NL" altLang="nl-NL"/>
              <a:pPr/>
              <a:t>24 februari 2022</a:t>
            </a:fld>
            <a:endParaRPr lang="nl-NL" altLang="nl-NL"/>
          </a:p>
        </p:txBody>
      </p:sp>
      <p:sp>
        <p:nvSpPr>
          <p:cNvPr id="6" name="Tijdelijke aanduiding voor voettekst 5"/>
          <p:cNvSpPr>
            <a:spLocks noGrp="1"/>
          </p:cNvSpPr>
          <p:nvPr>
            <p:ph type="ftr" sz="quarter" idx="11"/>
          </p:nvPr>
        </p:nvSpPr>
        <p:spPr>
          <a:xfrm>
            <a:off x="457200" y="6507163"/>
            <a:ext cx="3749675" cy="254000"/>
          </a:xfrm>
        </p:spPr>
        <p:txBody>
          <a:bodyPr/>
          <a:lstStyle>
            <a:lvl1pPr>
              <a:defRPr/>
            </a:lvl1pPr>
          </a:lstStyle>
          <a:p>
            <a:r>
              <a:rPr lang="nl-NL" altLang="nl-NL"/>
              <a:t>presentatie</a:t>
            </a:r>
          </a:p>
        </p:txBody>
      </p:sp>
      <p:sp>
        <p:nvSpPr>
          <p:cNvPr id="7" name="Tijdelijke aanduiding voor dianummer 6"/>
          <p:cNvSpPr>
            <a:spLocks noGrp="1"/>
          </p:cNvSpPr>
          <p:nvPr>
            <p:ph type="sldNum" sz="quarter" idx="12"/>
          </p:nvPr>
        </p:nvSpPr>
        <p:spPr>
          <a:xfrm>
            <a:off x="7812088" y="6508750"/>
            <a:ext cx="874712" cy="252413"/>
          </a:xfrm>
        </p:spPr>
        <p:txBody>
          <a:bodyPr/>
          <a:lstStyle>
            <a:lvl1pPr>
              <a:defRPr/>
            </a:lvl1pPr>
          </a:lstStyle>
          <a:p>
            <a:fld id="{FA13371E-5A1D-4D07-9CE8-8EFEC8654C0A}" type="slidenum">
              <a:rPr lang="nl-NL" altLang="nl-NL"/>
              <a:pPr/>
              <a:t>‹nr.›</a:t>
            </a:fld>
            <a:endParaRPr lang="nl-NL" altLang="nl-NL"/>
          </a:p>
        </p:txBody>
      </p:sp>
    </p:spTree>
    <p:extLst>
      <p:ext uri="{BB962C8B-B14F-4D97-AF65-F5344CB8AC3E}">
        <p14:creationId xmlns:p14="http://schemas.microsoft.com/office/powerpoint/2010/main" val="1255152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lvl1pPr>
              <a:defRPr/>
            </a:lvl1pPr>
          </a:lstStyle>
          <a:p>
            <a:fld id="{8217397F-443E-4A31-B36A-A7E575885DC5}" type="datetime4">
              <a:rPr lang="nl-NL" altLang="nl-NL"/>
              <a:pPr/>
              <a:t>24 februari 2022</a:t>
            </a:fld>
            <a:endParaRPr lang="nl-NL" altLang="nl-NL"/>
          </a:p>
        </p:txBody>
      </p:sp>
      <p:sp>
        <p:nvSpPr>
          <p:cNvPr id="5" name="Tijdelijke aanduiding voor voettekst 4"/>
          <p:cNvSpPr>
            <a:spLocks noGrp="1"/>
          </p:cNvSpPr>
          <p:nvPr>
            <p:ph type="ftr" sz="quarter" idx="11"/>
          </p:nvPr>
        </p:nvSpPr>
        <p:spPr/>
        <p:txBody>
          <a:bodyPr/>
          <a:lstStyle>
            <a:lvl1pPr>
              <a:defRPr/>
            </a:lvl1pPr>
          </a:lstStyle>
          <a:p>
            <a:r>
              <a:rPr lang="nl-NL" altLang="nl-NL"/>
              <a:t>presentatie</a:t>
            </a:r>
          </a:p>
        </p:txBody>
      </p:sp>
      <p:sp>
        <p:nvSpPr>
          <p:cNvPr id="6" name="Tijdelijke aanduiding voor dianummer 5"/>
          <p:cNvSpPr>
            <a:spLocks noGrp="1"/>
          </p:cNvSpPr>
          <p:nvPr>
            <p:ph type="sldNum" sz="quarter" idx="12"/>
          </p:nvPr>
        </p:nvSpPr>
        <p:spPr/>
        <p:txBody>
          <a:bodyPr/>
          <a:lstStyle>
            <a:lvl1pPr>
              <a:defRPr/>
            </a:lvl1pPr>
          </a:lstStyle>
          <a:p>
            <a:fld id="{BFFA6B76-CFFE-40BB-AA52-42B905619517}" type="slidenum">
              <a:rPr lang="nl-NL" altLang="nl-NL"/>
              <a:pPr/>
              <a:t>‹nr.›</a:t>
            </a:fld>
            <a:endParaRPr lang="nl-NL" altLang="nl-NL"/>
          </a:p>
        </p:txBody>
      </p:sp>
    </p:spTree>
    <p:extLst>
      <p:ext uri="{BB962C8B-B14F-4D97-AF65-F5344CB8AC3E}">
        <p14:creationId xmlns:p14="http://schemas.microsoft.com/office/powerpoint/2010/main" val="1609325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fld id="{4F58CCD1-81E5-4378-87E8-BC9F017CFCD3}" type="datetime4">
              <a:rPr lang="nl-NL" altLang="nl-NL"/>
              <a:pPr/>
              <a:t>24 februari 2022</a:t>
            </a:fld>
            <a:endParaRPr lang="nl-NL" altLang="nl-NL"/>
          </a:p>
        </p:txBody>
      </p:sp>
      <p:sp>
        <p:nvSpPr>
          <p:cNvPr id="5" name="Tijdelijke aanduiding voor voettekst 4"/>
          <p:cNvSpPr>
            <a:spLocks noGrp="1"/>
          </p:cNvSpPr>
          <p:nvPr>
            <p:ph type="ftr" sz="quarter" idx="11"/>
          </p:nvPr>
        </p:nvSpPr>
        <p:spPr/>
        <p:txBody>
          <a:bodyPr/>
          <a:lstStyle>
            <a:lvl1pPr>
              <a:defRPr/>
            </a:lvl1pPr>
          </a:lstStyle>
          <a:p>
            <a:r>
              <a:rPr lang="nl-NL" altLang="nl-NL"/>
              <a:t>presentatie</a:t>
            </a:r>
          </a:p>
        </p:txBody>
      </p:sp>
      <p:sp>
        <p:nvSpPr>
          <p:cNvPr id="6" name="Tijdelijke aanduiding voor dianummer 5"/>
          <p:cNvSpPr>
            <a:spLocks noGrp="1"/>
          </p:cNvSpPr>
          <p:nvPr>
            <p:ph type="sldNum" sz="quarter" idx="12"/>
          </p:nvPr>
        </p:nvSpPr>
        <p:spPr/>
        <p:txBody>
          <a:bodyPr/>
          <a:lstStyle>
            <a:lvl1pPr>
              <a:defRPr/>
            </a:lvl1pPr>
          </a:lstStyle>
          <a:p>
            <a:fld id="{92E66E8B-CFBA-45D5-8C02-EDEA14C0D91A}" type="slidenum">
              <a:rPr lang="nl-NL" altLang="nl-NL"/>
              <a:pPr/>
              <a:t>‹nr.›</a:t>
            </a:fld>
            <a:endParaRPr lang="nl-NL" altLang="nl-NL"/>
          </a:p>
        </p:txBody>
      </p:sp>
    </p:spTree>
    <p:extLst>
      <p:ext uri="{BB962C8B-B14F-4D97-AF65-F5344CB8AC3E}">
        <p14:creationId xmlns:p14="http://schemas.microsoft.com/office/powerpoint/2010/main" val="1220838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fld id="{D564040D-91D9-48F9-B04E-2206D3637E93}" type="datetime4">
              <a:rPr lang="nl-NL" altLang="nl-NL"/>
              <a:pPr/>
              <a:t>24 februari 2022</a:t>
            </a:fld>
            <a:endParaRPr lang="nl-NL" altLang="nl-NL"/>
          </a:p>
        </p:txBody>
      </p:sp>
      <p:sp>
        <p:nvSpPr>
          <p:cNvPr id="5" name="Tijdelijke aanduiding voor voettekst 4"/>
          <p:cNvSpPr>
            <a:spLocks noGrp="1"/>
          </p:cNvSpPr>
          <p:nvPr>
            <p:ph type="ftr" sz="quarter" idx="11"/>
          </p:nvPr>
        </p:nvSpPr>
        <p:spPr/>
        <p:txBody>
          <a:bodyPr/>
          <a:lstStyle>
            <a:lvl1pPr>
              <a:defRPr/>
            </a:lvl1pPr>
          </a:lstStyle>
          <a:p>
            <a:r>
              <a:rPr lang="nl-NL" altLang="nl-NL"/>
              <a:t>presentatie</a:t>
            </a:r>
          </a:p>
        </p:txBody>
      </p:sp>
      <p:sp>
        <p:nvSpPr>
          <p:cNvPr id="6" name="Tijdelijke aanduiding voor dianummer 5"/>
          <p:cNvSpPr>
            <a:spLocks noGrp="1"/>
          </p:cNvSpPr>
          <p:nvPr>
            <p:ph type="sldNum" sz="quarter" idx="12"/>
          </p:nvPr>
        </p:nvSpPr>
        <p:spPr/>
        <p:txBody>
          <a:bodyPr/>
          <a:lstStyle>
            <a:lvl1pPr>
              <a:defRPr/>
            </a:lvl1pPr>
          </a:lstStyle>
          <a:p>
            <a:fld id="{F487CE26-880F-4B96-BE5F-F22B6ADFA654}" type="slidenum">
              <a:rPr lang="nl-NL" altLang="nl-NL"/>
              <a:pPr/>
              <a:t>‹nr.›</a:t>
            </a:fld>
            <a:endParaRPr lang="nl-NL" altLang="nl-NL"/>
          </a:p>
        </p:txBody>
      </p:sp>
    </p:spTree>
    <p:extLst>
      <p:ext uri="{BB962C8B-B14F-4D97-AF65-F5344CB8AC3E}">
        <p14:creationId xmlns:p14="http://schemas.microsoft.com/office/powerpoint/2010/main" val="1735100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lvl1pPr>
              <a:defRPr/>
            </a:lvl1pPr>
          </a:lstStyle>
          <a:p>
            <a:fld id="{6FEF61F4-2385-435A-8298-EE885A92D982}" type="datetime4">
              <a:rPr lang="nl-NL" altLang="nl-NL"/>
              <a:pPr/>
              <a:t>24 februari 2022</a:t>
            </a:fld>
            <a:endParaRPr lang="nl-NL" altLang="nl-NL"/>
          </a:p>
        </p:txBody>
      </p:sp>
      <p:sp>
        <p:nvSpPr>
          <p:cNvPr id="6" name="Tijdelijke aanduiding voor voettekst 5"/>
          <p:cNvSpPr>
            <a:spLocks noGrp="1"/>
          </p:cNvSpPr>
          <p:nvPr>
            <p:ph type="ftr" sz="quarter" idx="11"/>
          </p:nvPr>
        </p:nvSpPr>
        <p:spPr/>
        <p:txBody>
          <a:bodyPr/>
          <a:lstStyle>
            <a:lvl1pPr>
              <a:defRPr/>
            </a:lvl1pPr>
          </a:lstStyle>
          <a:p>
            <a:r>
              <a:rPr lang="nl-NL" altLang="nl-NL"/>
              <a:t>presentatie</a:t>
            </a:r>
          </a:p>
        </p:txBody>
      </p:sp>
      <p:sp>
        <p:nvSpPr>
          <p:cNvPr id="7" name="Tijdelijke aanduiding voor dianummer 6"/>
          <p:cNvSpPr>
            <a:spLocks noGrp="1"/>
          </p:cNvSpPr>
          <p:nvPr>
            <p:ph type="sldNum" sz="quarter" idx="12"/>
          </p:nvPr>
        </p:nvSpPr>
        <p:spPr/>
        <p:txBody>
          <a:bodyPr/>
          <a:lstStyle>
            <a:lvl1pPr>
              <a:defRPr/>
            </a:lvl1pPr>
          </a:lstStyle>
          <a:p>
            <a:fld id="{CEB7BC41-CF4D-4A69-9C4A-592AAEE27D2D}" type="slidenum">
              <a:rPr lang="nl-NL" altLang="nl-NL"/>
              <a:pPr/>
              <a:t>‹nr.›</a:t>
            </a:fld>
            <a:endParaRPr lang="nl-NL" altLang="nl-NL"/>
          </a:p>
        </p:txBody>
      </p:sp>
    </p:spTree>
    <p:extLst>
      <p:ext uri="{BB962C8B-B14F-4D97-AF65-F5344CB8AC3E}">
        <p14:creationId xmlns:p14="http://schemas.microsoft.com/office/powerpoint/2010/main" val="41467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vl1pPr>
          </a:lstStyle>
          <a:p>
            <a:fld id="{1A0D20CB-2401-4BFE-84B3-318D26375683}" type="datetime4">
              <a:rPr lang="nl-NL" altLang="nl-NL"/>
              <a:pPr/>
              <a:t>24 februari 2022</a:t>
            </a:fld>
            <a:endParaRPr lang="nl-NL" altLang="nl-NL"/>
          </a:p>
        </p:txBody>
      </p:sp>
      <p:sp>
        <p:nvSpPr>
          <p:cNvPr id="8" name="Tijdelijke aanduiding voor voettekst 7"/>
          <p:cNvSpPr>
            <a:spLocks noGrp="1"/>
          </p:cNvSpPr>
          <p:nvPr>
            <p:ph type="ftr" sz="quarter" idx="11"/>
          </p:nvPr>
        </p:nvSpPr>
        <p:spPr/>
        <p:txBody>
          <a:bodyPr/>
          <a:lstStyle>
            <a:lvl1pPr>
              <a:defRPr/>
            </a:lvl1pPr>
          </a:lstStyle>
          <a:p>
            <a:r>
              <a:rPr lang="nl-NL" altLang="nl-NL"/>
              <a:t>presentatie</a:t>
            </a:r>
          </a:p>
        </p:txBody>
      </p:sp>
      <p:sp>
        <p:nvSpPr>
          <p:cNvPr id="9" name="Tijdelijke aanduiding voor dianummer 8"/>
          <p:cNvSpPr>
            <a:spLocks noGrp="1"/>
          </p:cNvSpPr>
          <p:nvPr>
            <p:ph type="sldNum" sz="quarter" idx="12"/>
          </p:nvPr>
        </p:nvSpPr>
        <p:spPr/>
        <p:txBody>
          <a:bodyPr/>
          <a:lstStyle>
            <a:lvl1pPr>
              <a:defRPr/>
            </a:lvl1pPr>
          </a:lstStyle>
          <a:p>
            <a:fld id="{EAD17BEB-50D9-4CE0-A29A-246D5BB24496}" type="slidenum">
              <a:rPr lang="nl-NL" altLang="nl-NL"/>
              <a:pPr/>
              <a:t>‹nr.›</a:t>
            </a:fld>
            <a:endParaRPr lang="nl-NL" altLang="nl-NL"/>
          </a:p>
        </p:txBody>
      </p:sp>
    </p:spTree>
    <p:extLst>
      <p:ext uri="{BB962C8B-B14F-4D97-AF65-F5344CB8AC3E}">
        <p14:creationId xmlns:p14="http://schemas.microsoft.com/office/powerpoint/2010/main" val="727715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lvl1pPr>
              <a:defRPr/>
            </a:lvl1pPr>
          </a:lstStyle>
          <a:p>
            <a:fld id="{5919006D-C1A4-43A0-B314-4432E43C6CD6}" type="datetime4">
              <a:rPr lang="nl-NL" altLang="nl-NL"/>
              <a:pPr/>
              <a:t>24 februari 2022</a:t>
            </a:fld>
            <a:endParaRPr lang="nl-NL" altLang="nl-NL"/>
          </a:p>
        </p:txBody>
      </p:sp>
      <p:sp>
        <p:nvSpPr>
          <p:cNvPr id="4" name="Tijdelijke aanduiding voor voettekst 3"/>
          <p:cNvSpPr>
            <a:spLocks noGrp="1"/>
          </p:cNvSpPr>
          <p:nvPr>
            <p:ph type="ftr" sz="quarter" idx="11"/>
          </p:nvPr>
        </p:nvSpPr>
        <p:spPr/>
        <p:txBody>
          <a:bodyPr/>
          <a:lstStyle>
            <a:lvl1pPr>
              <a:defRPr/>
            </a:lvl1pPr>
          </a:lstStyle>
          <a:p>
            <a:r>
              <a:rPr lang="nl-NL" altLang="nl-NL"/>
              <a:t>presentatie</a:t>
            </a:r>
          </a:p>
        </p:txBody>
      </p:sp>
      <p:sp>
        <p:nvSpPr>
          <p:cNvPr id="5" name="Tijdelijke aanduiding voor dianummer 4"/>
          <p:cNvSpPr>
            <a:spLocks noGrp="1"/>
          </p:cNvSpPr>
          <p:nvPr>
            <p:ph type="sldNum" sz="quarter" idx="12"/>
          </p:nvPr>
        </p:nvSpPr>
        <p:spPr/>
        <p:txBody>
          <a:bodyPr/>
          <a:lstStyle>
            <a:lvl1pPr>
              <a:defRPr/>
            </a:lvl1pPr>
          </a:lstStyle>
          <a:p>
            <a:fld id="{775AC75C-4657-42BD-96F2-81F24F8A6DD5}" type="slidenum">
              <a:rPr lang="nl-NL" altLang="nl-NL"/>
              <a:pPr/>
              <a:t>‹nr.›</a:t>
            </a:fld>
            <a:endParaRPr lang="nl-NL" altLang="nl-NL"/>
          </a:p>
        </p:txBody>
      </p:sp>
    </p:spTree>
    <p:extLst>
      <p:ext uri="{BB962C8B-B14F-4D97-AF65-F5344CB8AC3E}">
        <p14:creationId xmlns:p14="http://schemas.microsoft.com/office/powerpoint/2010/main" val="1930438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fld id="{11985379-8EC6-4AA8-8074-DE9BEFE89424}" type="datetime4">
              <a:rPr lang="nl-NL" altLang="nl-NL"/>
              <a:pPr/>
              <a:t>24 februari 2022</a:t>
            </a:fld>
            <a:endParaRPr lang="nl-NL" altLang="nl-NL"/>
          </a:p>
        </p:txBody>
      </p:sp>
      <p:sp>
        <p:nvSpPr>
          <p:cNvPr id="3" name="Tijdelijke aanduiding voor voettekst 2"/>
          <p:cNvSpPr>
            <a:spLocks noGrp="1"/>
          </p:cNvSpPr>
          <p:nvPr>
            <p:ph type="ftr" sz="quarter" idx="11"/>
          </p:nvPr>
        </p:nvSpPr>
        <p:spPr/>
        <p:txBody>
          <a:bodyPr/>
          <a:lstStyle>
            <a:lvl1pPr>
              <a:defRPr/>
            </a:lvl1pPr>
          </a:lstStyle>
          <a:p>
            <a:r>
              <a:rPr lang="nl-NL" altLang="nl-NL"/>
              <a:t>presentatie</a:t>
            </a:r>
          </a:p>
        </p:txBody>
      </p:sp>
      <p:sp>
        <p:nvSpPr>
          <p:cNvPr id="4" name="Tijdelijke aanduiding voor dianummer 3"/>
          <p:cNvSpPr>
            <a:spLocks noGrp="1"/>
          </p:cNvSpPr>
          <p:nvPr>
            <p:ph type="sldNum" sz="quarter" idx="12"/>
          </p:nvPr>
        </p:nvSpPr>
        <p:spPr/>
        <p:txBody>
          <a:bodyPr/>
          <a:lstStyle>
            <a:lvl1pPr>
              <a:defRPr/>
            </a:lvl1pPr>
          </a:lstStyle>
          <a:p>
            <a:fld id="{DC4A53C8-77A5-46C1-BCCA-540EEFAFC550}" type="slidenum">
              <a:rPr lang="nl-NL" altLang="nl-NL"/>
              <a:pPr/>
              <a:t>‹nr.›</a:t>
            </a:fld>
            <a:endParaRPr lang="nl-NL" altLang="nl-NL"/>
          </a:p>
        </p:txBody>
      </p:sp>
    </p:spTree>
    <p:extLst>
      <p:ext uri="{BB962C8B-B14F-4D97-AF65-F5344CB8AC3E}">
        <p14:creationId xmlns:p14="http://schemas.microsoft.com/office/powerpoint/2010/main" val="3178526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fld id="{7D16DA2D-90B7-4EB1-BC55-A2CE844ABBB6}" type="datetime4">
              <a:rPr lang="nl-NL" altLang="nl-NL"/>
              <a:pPr/>
              <a:t>24 februari 2022</a:t>
            </a:fld>
            <a:endParaRPr lang="nl-NL" altLang="nl-NL"/>
          </a:p>
        </p:txBody>
      </p:sp>
      <p:sp>
        <p:nvSpPr>
          <p:cNvPr id="5" name="Tijdelijke aanduiding voor voettekst 4"/>
          <p:cNvSpPr>
            <a:spLocks noGrp="1"/>
          </p:cNvSpPr>
          <p:nvPr>
            <p:ph type="ftr" sz="quarter" idx="11"/>
          </p:nvPr>
        </p:nvSpPr>
        <p:spPr/>
        <p:txBody>
          <a:bodyPr/>
          <a:lstStyle>
            <a:lvl1pPr>
              <a:defRPr/>
            </a:lvl1pPr>
          </a:lstStyle>
          <a:p>
            <a:r>
              <a:rPr lang="nl-NL" altLang="nl-NL"/>
              <a:t>presentatie</a:t>
            </a:r>
          </a:p>
        </p:txBody>
      </p:sp>
      <p:sp>
        <p:nvSpPr>
          <p:cNvPr id="6" name="Tijdelijke aanduiding voor dianummer 5"/>
          <p:cNvSpPr>
            <a:spLocks noGrp="1"/>
          </p:cNvSpPr>
          <p:nvPr>
            <p:ph type="sldNum" sz="quarter" idx="12"/>
          </p:nvPr>
        </p:nvSpPr>
        <p:spPr/>
        <p:txBody>
          <a:bodyPr/>
          <a:lstStyle>
            <a:lvl1pPr>
              <a:defRPr/>
            </a:lvl1pPr>
          </a:lstStyle>
          <a:p>
            <a:fld id="{F80B133D-5314-4F68-945D-285C3FA41B7B}" type="slidenum">
              <a:rPr lang="nl-NL" altLang="nl-NL"/>
              <a:pPr/>
              <a:t>‹nr.›</a:t>
            </a:fld>
            <a:endParaRPr lang="nl-NL" altLang="nl-NL"/>
          </a:p>
        </p:txBody>
      </p:sp>
    </p:spTree>
    <p:extLst>
      <p:ext uri="{BB962C8B-B14F-4D97-AF65-F5344CB8AC3E}">
        <p14:creationId xmlns:p14="http://schemas.microsoft.com/office/powerpoint/2010/main" val="395817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vl1pPr>
          </a:lstStyle>
          <a:p>
            <a:fld id="{C239C1BE-09C9-464C-AA60-7840978843E4}" type="datetime4">
              <a:rPr lang="nl-NL" altLang="nl-NL"/>
              <a:pPr/>
              <a:t>24 februari 2022</a:t>
            </a:fld>
            <a:endParaRPr lang="nl-NL" altLang="nl-NL"/>
          </a:p>
        </p:txBody>
      </p:sp>
      <p:sp>
        <p:nvSpPr>
          <p:cNvPr id="6" name="Tijdelijke aanduiding voor voettekst 5"/>
          <p:cNvSpPr>
            <a:spLocks noGrp="1"/>
          </p:cNvSpPr>
          <p:nvPr>
            <p:ph type="ftr" sz="quarter" idx="11"/>
          </p:nvPr>
        </p:nvSpPr>
        <p:spPr/>
        <p:txBody>
          <a:bodyPr/>
          <a:lstStyle>
            <a:lvl1pPr>
              <a:defRPr/>
            </a:lvl1pPr>
          </a:lstStyle>
          <a:p>
            <a:r>
              <a:rPr lang="nl-NL" altLang="nl-NL"/>
              <a:t>presentatie</a:t>
            </a:r>
          </a:p>
        </p:txBody>
      </p:sp>
      <p:sp>
        <p:nvSpPr>
          <p:cNvPr id="7" name="Tijdelijke aanduiding voor dianummer 6"/>
          <p:cNvSpPr>
            <a:spLocks noGrp="1"/>
          </p:cNvSpPr>
          <p:nvPr>
            <p:ph type="sldNum" sz="quarter" idx="12"/>
          </p:nvPr>
        </p:nvSpPr>
        <p:spPr/>
        <p:txBody>
          <a:bodyPr/>
          <a:lstStyle>
            <a:lvl1pPr>
              <a:defRPr/>
            </a:lvl1pPr>
          </a:lstStyle>
          <a:p>
            <a:fld id="{D96C1739-351B-4EE0-A05A-7E1621683E1A}" type="slidenum">
              <a:rPr lang="nl-NL" altLang="nl-NL"/>
              <a:pPr/>
              <a:t>‹nr.›</a:t>
            </a:fld>
            <a:endParaRPr lang="nl-NL" altLang="nl-NL"/>
          </a:p>
        </p:txBody>
      </p:sp>
    </p:spTree>
    <p:extLst>
      <p:ext uri="{BB962C8B-B14F-4D97-AF65-F5344CB8AC3E}">
        <p14:creationId xmlns:p14="http://schemas.microsoft.com/office/powerpoint/2010/main" val="4037772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vl1pPr>
          </a:lstStyle>
          <a:p>
            <a:fld id="{F85F2855-89AC-4FCA-A25C-697B7C4DF337}" type="datetime4">
              <a:rPr lang="nl-NL" altLang="nl-NL"/>
              <a:pPr/>
              <a:t>24 februari 2022</a:t>
            </a:fld>
            <a:endParaRPr lang="nl-NL" altLang="nl-NL"/>
          </a:p>
        </p:txBody>
      </p:sp>
      <p:sp>
        <p:nvSpPr>
          <p:cNvPr id="6" name="Tijdelijke aanduiding voor voettekst 5"/>
          <p:cNvSpPr>
            <a:spLocks noGrp="1"/>
          </p:cNvSpPr>
          <p:nvPr>
            <p:ph type="ftr" sz="quarter" idx="11"/>
          </p:nvPr>
        </p:nvSpPr>
        <p:spPr/>
        <p:txBody>
          <a:bodyPr/>
          <a:lstStyle>
            <a:lvl1pPr>
              <a:defRPr/>
            </a:lvl1pPr>
          </a:lstStyle>
          <a:p>
            <a:r>
              <a:rPr lang="nl-NL" altLang="nl-NL"/>
              <a:t>presentatie</a:t>
            </a:r>
          </a:p>
        </p:txBody>
      </p:sp>
      <p:sp>
        <p:nvSpPr>
          <p:cNvPr id="7" name="Tijdelijke aanduiding voor dianummer 6"/>
          <p:cNvSpPr>
            <a:spLocks noGrp="1"/>
          </p:cNvSpPr>
          <p:nvPr>
            <p:ph type="sldNum" sz="quarter" idx="12"/>
          </p:nvPr>
        </p:nvSpPr>
        <p:spPr/>
        <p:txBody>
          <a:bodyPr/>
          <a:lstStyle>
            <a:lvl1pPr>
              <a:defRPr/>
            </a:lvl1pPr>
          </a:lstStyle>
          <a:p>
            <a:fld id="{2241352B-18AB-4F8F-92B1-F09FBFC3D6FA}" type="slidenum">
              <a:rPr lang="nl-NL" altLang="nl-NL"/>
              <a:pPr/>
              <a:t>‹nr.›</a:t>
            </a:fld>
            <a:endParaRPr lang="nl-NL" altLang="nl-NL"/>
          </a:p>
        </p:txBody>
      </p:sp>
    </p:spTree>
    <p:extLst>
      <p:ext uri="{BB962C8B-B14F-4D97-AF65-F5344CB8AC3E}">
        <p14:creationId xmlns:p14="http://schemas.microsoft.com/office/powerpoint/2010/main" val="354589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fld id="{13E5B4EE-363D-4F31-9D55-2BF69B1F6CA6}" type="datetime4">
              <a:rPr lang="nl-NL" altLang="nl-NL"/>
              <a:pPr/>
              <a:t>24 februari 2022</a:t>
            </a:fld>
            <a:endParaRPr lang="nl-NL" altLang="nl-NL"/>
          </a:p>
        </p:txBody>
      </p:sp>
      <p:sp>
        <p:nvSpPr>
          <p:cNvPr id="5" name="Tijdelijke aanduiding voor voettekst 4"/>
          <p:cNvSpPr>
            <a:spLocks noGrp="1"/>
          </p:cNvSpPr>
          <p:nvPr>
            <p:ph type="ftr" sz="quarter" idx="11"/>
          </p:nvPr>
        </p:nvSpPr>
        <p:spPr/>
        <p:txBody>
          <a:bodyPr/>
          <a:lstStyle>
            <a:lvl1pPr>
              <a:defRPr/>
            </a:lvl1pPr>
          </a:lstStyle>
          <a:p>
            <a:r>
              <a:rPr lang="nl-NL" altLang="nl-NL"/>
              <a:t>presentatie</a:t>
            </a:r>
          </a:p>
        </p:txBody>
      </p:sp>
      <p:sp>
        <p:nvSpPr>
          <p:cNvPr id="6" name="Tijdelijke aanduiding voor dianummer 5"/>
          <p:cNvSpPr>
            <a:spLocks noGrp="1"/>
          </p:cNvSpPr>
          <p:nvPr>
            <p:ph type="sldNum" sz="quarter" idx="12"/>
          </p:nvPr>
        </p:nvSpPr>
        <p:spPr/>
        <p:txBody>
          <a:bodyPr/>
          <a:lstStyle>
            <a:lvl1pPr>
              <a:defRPr/>
            </a:lvl1pPr>
          </a:lstStyle>
          <a:p>
            <a:fld id="{29297330-2093-4C91-BFF0-19829EAFDD34}" type="slidenum">
              <a:rPr lang="nl-NL" altLang="nl-NL"/>
              <a:pPr/>
              <a:t>‹nr.›</a:t>
            </a:fld>
            <a:endParaRPr lang="nl-NL" altLang="nl-NL"/>
          </a:p>
        </p:txBody>
      </p:sp>
    </p:spTree>
    <p:extLst>
      <p:ext uri="{BB962C8B-B14F-4D97-AF65-F5344CB8AC3E}">
        <p14:creationId xmlns:p14="http://schemas.microsoft.com/office/powerpoint/2010/main" val="2603630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fld id="{2F4CF177-5331-46A0-AC73-F4E66B6C95B3}" type="datetime4">
              <a:rPr lang="nl-NL" altLang="nl-NL"/>
              <a:pPr/>
              <a:t>24 februari 2022</a:t>
            </a:fld>
            <a:endParaRPr lang="nl-NL" altLang="nl-NL"/>
          </a:p>
        </p:txBody>
      </p:sp>
      <p:sp>
        <p:nvSpPr>
          <p:cNvPr id="5" name="Tijdelijke aanduiding voor voettekst 4"/>
          <p:cNvSpPr>
            <a:spLocks noGrp="1"/>
          </p:cNvSpPr>
          <p:nvPr>
            <p:ph type="ftr" sz="quarter" idx="11"/>
          </p:nvPr>
        </p:nvSpPr>
        <p:spPr/>
        <p:txBody>
          <a:bodyPr/>
          <a:lstStyle>
            <a:lvl1pPr>
              <a:defRPr/>
            </a:lvl1pPr>
          </a:lstStyle>
          <a:p>
            <a:r>
              <a:rPr lang="nl-NL" altLang="nl-NL"/>
              <a:t>presentatie</a:t>
            </a:r>
          </a:p>
        </p:txBody>
      </p:sp>
      <p:sp>
        <p:nvSpPr>
          <p:cNvPr id="6" name="Tijdelijke aanduiding voor dianummer 5"/>
          <p:cNvSpPr>
            <a:spLocks noGrp="1"/>
          </p:cNvSpPr>
          <p:nvPr>
            <p:ph type="sldNum" sz="quarter" idx="12"/>
          </p:nvPr>
        </p:nvSpPr>
        <p:spPr/>
        <p:txBody>
          <a:bodyPr/>
          <a:lstStyle>
            <a:lvl1pPr>
              <a:defRPr/>
            </a:lvl1pPr>
          </a:lstStyle>
          <a:p>
            <a:fld id="{985C6C5C-FE0E-43B8-B8BE-269DFBEBFC9A}" type="slidenum">
              <a:rPr lang="nl-NL" altLang="nl-NL"/>
              <a:pPr/>
              <a:t>‹nr.›</a:t>
            </a:fld>
            <a:endParaRPr lang="nl-NL" altLang="nl-NL"/>
          </a:p>
        </p:txBody>
      </p:sp>
    </p:spTree>
    <p:extLst>
      <p:ext uri="{BB962C8B-B14F-4D97-AF65-F5344CB8AC3E}">
        <p14:creationId xmlns:p14="http://schemas.microsoft.com/office/powerpoint/2010/main" val="4094678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Tree>
    <p:extLst>
      <p:ext uri="{BB962C8B-B14F-4D97-AF65-F5344CB8AC3E}">
        <p14:creationId xmlns:p14="http://schemas.microsoft.com/office/powerpoint/2010/main" val="2624830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06870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Tree>
    <p:extLst>
      <p:ext uri="{BB962C8B-B14F-4D97-AF65-F5344CB8AC3E}">
        <p14:creationId xmlns:p14="http://schemas.microsoft.com/office/powerpoint/2010/main" val="2470985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3089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3089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95648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199743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1757115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fld id="{7D16DA2D-90B7-4EB1-BC55-A2CE844ABBB6}" type="datetime4">
              <a:rPr lang="nl-NL" altLang="nl-NL"/>
              <a:pPr/>
              <a:t>24 februari 2022</a:t>
            </a:fld>
            <a:endParaRPr lang="nl-NL" altLang="nl-NL"/>
          </a:p>
        </p:txBody>
      </p:sp>
      <p:sp>
        <p:nvSpPr>
          <p:cNvPr id="5" name="Tijdelijke aanduiding voor voettekst 4"/>
          <p:cNvSpPr>
            <a:spLocks noGrp="1"/>
          </p:cNvSpPr>
          <p:nvPr>
            <p:ph type="ftr" sz="quarter" idx="11"/>
          </p:nvPr>
        </p:nvSpPr>
        <p:spPr/>
        <p:txBody>
          <a:bodyPr/>
          <a:lstStyle>
            <a:lvl1pPr>
              <a:defRPr/>
            </a:lvl1pPr>
          </a:lstStyle>
          <a:p>
            <a:r>
              <a:rPr lang="nl-NL" altLang="nl-NL"/>
              <a:t>presentatie</a:t>
            </a:r>
          </a:p>
        </p:txBody>
      </p:sp>
      <p:sp>
        <p:nvSpPr>
          <p:cNvPr id="6" name="Tijdelijke aanduiding voor dianummer 5"/>
          <p:cNvSpPr>
            <a:spLocks noGrp="1"/>
          </p:cNvSpPr>
          <p:nvPr>
            <p:ph type="sldNum" sz="quarter" idx="12"/>
          </p:nvPr>
        </p:nvSpPr>
        <p:spPr/>
        <p:txBody>
          <a:bodyPr/>
          <a:lstStyle>
            <a:lvl1pPr>
              <a:defRPr/>
            </a:lvl1pPr>
          </a:lstStyle>
          <a:p>
            <a:fld id="{A67161E8-5924-4FD4-8CCB-F376D9FC46B1}" type="slidenum">
              <a:rPr lang="nl-NL" altLang="nl-NL"/>
              <a:pPr/>
              <a:t>‹nr.›</a:t>
            </a:fld>
            <a:endParaRPr lang="nl-NL" altLang="nl-NL"/>
          </a:p>
        </p:txBody>
      </p:sp>
    </p:spTree>
    <p:extLst>
      <p:ext uri="{BB962C8B-B14F-4D97-AF65-F5344CB8AC3E}">
        <p14:creationId xmlns:p14="http://schemas.microsoft.com/office/powerpoint/2010/main" val="2432113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377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2821832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606413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1859178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4414837"/>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4414837"/>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55994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lvl1pPr>
              <a:defRPr/>
            </a:lvl1pPr>
          </a:lstStyle>
          <a:p>
            <a:fld id="{7D16DA2D-90B7-4EB1-BC55-A2CE844ABBB6}" type="datetime4">
              <a:rPr lang="nl-NL" altLang="nl-NL"/>
              <a:pPr/>
              <a:t>24 februari 2022</a:t>
            </a:fld>
            <a:endParaRPr lang="nl-NL" altLang="nl-NL"/>
          </a:p>
        </p:txBody>
      </p:sp>
      <p:sp>
        <p:nvSpPr>
          <p:cNvPr id="6" name="Tijdelijke aanduiding voor voettekst 5"/>
          <p:cNvSpPr>
            <a:spLocks noGrp="1"/>
          </p:cNvSpPr>
          <p:nvPr>
            <p:ph type="ftr" sz="quarter" idx="11"/>
          </p:nvPr>
        </p:nvSpPr>
        <p:spPr/>
        <p:txBody>
          <a:bodyPr/>
          <a:lstStyle>
            <a:lvl1pPr>
              <a:defRPr/>
            </a:lvl1pPr>
          </a:lstStyle>
          <a:p>
            <a:r>
              <a:rPr lang="nl-NL" altLang="nl-NL"/>
              <a:t>presentatie</a:t>
            </a:r>
          </a:p>
        </p:txBody>
      </p:sp>
      <p:sp>
        <p:nvSpPr>
          <p:cNvPr id="7" name="Tijdelijke aanduiding voor dianummer 6"/>
          <p:cNvSpPr>
            <a:spLocks noGrp="1"/>
          </p:cNvSpPr>
          <p:nvPr>
            <p:ph type="sldNum" sz="quarter" idx="12"/>
          </p:nvPr>
        </p:nvSpPr>
        <p:spPr/>
        <p:txBody>
          <a:bodyPr/>
          <a:lstStyle>
            <a:lvl1pPr>
              <a:defRPr/>
            </a:lvl1pPr>
          </a:lstStyle>
          <a:p>
            <a:fld id="{B0C988E1-E8E9-4696-A469-96A6131F73D8}" type="slidenum">
              <a:rPr lang="nl-NL" altLang="nl-NL"/>
              <a:pPr/>
              <a:t>‹nr.›</a:t>
            </a:fld>
            <a:endParaRPr lang="nl-NL" altLang="nl-NL"/>
          </a:p>
        </p:txBody>
      </p:sp>
    </p:spTree>
    <p:extLst>
      <p:ext uri="{BB962C8B-B14F-4D97-AF65-F5344CB8AC3E}">
        <p14:creationId xmlns:p14="http://schemas.microsoft.com/office/powerpoint/2010/main" val="223331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vl1pPr>
          </a:lstStyle>
          <a:p>
            <a:fld id="{7D16DA2D-90B7-4EB1-BC55-A2CE844ABBB6}" type="datetime4">
              <a:rPr lang="nl-NL" altLang="nl-NL"/>
              <a:pPr/>
              <a:t>24 februari 2022</a:t>
            </a:fld>
            <a:endParaRPr lang="nl-NL" altLang="nl-NL"/>
          </a:p>
        </p:txBody>
      </p:sp>
      <p:sp>
        <p:nvSpPr>
          <p:cNvPr id="8" name="Tijdelijke aanduiding voor voettekst 7"/>
          <p:cNvSpPr>
            <a:spLocks noGrp="1"/>
          </p:cNvSpPr>
          <p:nvPr>
            <p:ph type="ftr" sz="quarter" idx="11"/>
          </p:nvPr>
        </p:nvSpPr>
        <p:spPr/>
        <p:txBody>
          <a:bodyPr/>
          <a:lstStyle>
            <a:lvl1pPr>
              <a:defRPr/>
            </a:lvl1pPr>
          </a:lstStyle>
          <a:p>
            <a:r>
              <a:rPr lang="nl-NL" altLang="nl-NL"/>
              <a:t>presentatie</a:t>
            </a:r>
          </a:p>
        </p:txBody>
      </p:sp>
      <p:sp>
        <p:nvSpPr>
          <p:cNvPr id="9" name="Tijdelijke aanduiding voor dianummer 8"/>
          <p:cNvSpPr>
            <a:spLocks noGrp="1"/>
          </p:cNvSpPr>
          <p:nvPr>
            <p:ph type="sldNum" sz="quarter" idx="12"/>
          </p:nvPr>
        </p:nvSpPr>
        <p:spPr/>
        <p:txBody>
          <a:bodyPr/>
          <a:lstStyle>
            <a:lvl1pPr>
              <a:defRPr/>
            </a:lvl1pPr>
          </a:lstStyle>
          <a:p>
            <a:fld id="{1DB48C7E-D8A9-455D-B2A6-03DF38283395}" type="slidenum">
              <a:rPr lang="nl-NL" altLang="nl-NL"/>
              <a:pPr/>
              <a:t>‹nr.›</a:t>
            </a:fld>
            <a:endParaRPr lang="nl-NL" altLang="nl-NL"/>
          </a:p>
        </p:txBody>
      </p:sp>
    </p:spTree>
    <p:extLst>
      <p:ext uri="{BB962C8B-B14F-4D97-AF65-F5344CB8AC3E}">
        <p14:creationId xmlns:p14="http://schemas.microsoft.com/office/powerpoint/2010/main" val="1131503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lvl1pPr>
              <a:defRPr/>
            </a:lvl1pPr>
          </a:lstStyle>
          <a:p>
            <a:fld id="{7D16DA2D-90B7-4EB1-BC55-A2CE844ABBB6}" type="datetime4">
              <a:rPr lang="nl-NL" altLang="nl-NL"/>
              <a:pPr/>
              <a:t>24 februari 2022</a:t>
            </a:fld>
            <a:endParaRPr lang="nl-NL" altLang="nl-NL"/>
          </a:p>
        </p:txBody>
      </p:sp>
      <p:sp>
        <p:nvSpPr>
          <p:cNvPr id="4" name="Tijdelijke aanduiding voor voettekst 3"/>
          <p:cNvSpPr>
            <a:spLocks noGrp="1"/>
          </p:cNvSpPr>
          <p:nvPr>
            <p:ph type="ftr" sz="quarter" idx="11"/>
          </p:nvPr>
        </p:nvSpPr>
        <p:spPr/>
        <p:txBody>
          <a:bodyPr/>
          <a:lstStyle>
            <a:lvl1pPr>
              <a:defRPr/>
            </a:lvl1pPr>
          </a:lstStyle>
          <a:p>
            <a:r>
              <a:rPr lang="nl-NL" altLang="nl-NL"/>
              <a:t>presentatie</a:t>
            </a:r>
          </a:p>
        </p:txBody>
      </p:sp>
      <p:sp>
        <p:nvSpPr>
          <p:cNvPr id="5" name="Tijdelijke aanduiding voor dianummer 4"/>
          <p:cNvSpPr>
            <a:spLocks noGrp="1"/>
          </p:cNvSpPr>
          <p:nvPr>
            <p:ph type="sldNum" sz="quarter" idx="12"/>
          </p:nvPr>
        </p:nvSpPr>
        <p:spPr/>
        <p:txBody>
          <a:bodyPr/>
          <a:lstStyle>
            <a:lvl1pPr>
              <a:defRPr/>
            </a:lvl1pPr>
          </a:lstStyle>
          <a:p>
            <a:fld id="{B6FB6E53-CCED-4F54-8BF7-4C5BDE8D214A}" type="slidenum">
              <a:rPr lang="nl-NL" altLang="nl-NL"/>
              <a:pPr/>
              <a:t>‹nr.›</a:t>
            </a:fld>
            <a:endParaRPr lang="nl-NL" altLang="nl-NL"/>
          </a:p>
        </p:txBody>
      </p:sp>
    </p:spTree>
    <p:extLst>
      <p:ext uri="{BB962C8B-B14F-4D97-AF65-F5344CB8AC3E}">
        <p14:creationId xmlns:p14="http://schemas.microsoft.com/office/powerpoint/2010/main" val="1860871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fld id="{7D16DA2D-90B7-4EB1-BC55-A2CE844ABBB6}" type="datetime4">
              <a:rPr lang="nl-NL" altLang="nl-NL"/>
              <a:pPr/>
              <a:t>24 februari 2022</a:t>
            </a:fld>
            <a:endParaRPr lang="nl-NL" altLang="nl-NL"/>
          </a:p>
        </p:txBody>
      </p:sp>
      <p:sp>
        <p:nvSpPr>
          <p:cNvPr id="3" name="Tijdelijke aanduiding voor voettekst 2"/>
          <p:cNvSpPr>
            <a:spLocks noGrp="1"/>
          </p:cNvSpPr>
          <p:nvPr>
            <p:ph type="ftr" sz="quarter" idx="11"/>
          </p:nvPr>
        </p:nvSpPr>
        <p:spPr/>
        <p:txBody>
          <a:bodyPr/>
          <a:lstStyle>
            <a:lvl1pPr>
              <a:defRPr/>
            </a:lvl1pPr>
          </a:lstStyle>
          <a:p>
            <a:r>
              <a:rPr lang="nl-NL" altLang="nl-NL"/>
              <a:t>presentatie</a:t>
            </a:r>
          </a:p>
        </p:txBody>
      </p:sp>
      <p:sp>
        <p:nvSpPr>
          <p:cNvPr id="4" name="Tijdelijke aanduiding voor dianummer 3"/>
          <p:cNvSpPr>
            <a:spLocks noGrp="1"/>
          </p:cNvSpPr>
          <p:nvPr>
            <p:ph type="sldNum" sz="quarter" idx="12"/>
          </p:nvPr>
        </p:nvSpPr>
        <p:spPr/>
        <p:txBody>
          <a:bodyPr/>
          <a:lstStyle>
            <a:lvl1pPr>
              <a:defRPr/>
            </a:lvl1pPr>
          </a:lstStyle>
          <a:p>
            <a:fld id="{F6ECF983-E592-4D3C-8FC2-18974001FCAA}" type="slidenum">
              <a:rPr lang="nl-NL" altLang="nl-NL"/>
              <a:pPr/>
              <a:t>‹nr.›</a:t>
            </a:fld>
            <a:endParaRPr lang="nl-NL" altLang="nl-NL"/>
          </a:p>
        </p:txBody>
      </p:sp>
    </p:spTree>
    <p:extLst>
      <p:ext uri="{BB962C8B-B14F-4D97-AF65-F5344CB8AC3E}">
        <p14:creationId xmlns:p14="http://schemas.microsoft.com/office/powerpoint/2010/main" val="2093952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vl1pPr>
          </a:lstStyle>
          <a:p>
            <a:fld id="{7D16DA2D-90B7-4EB1-BC55-A2CE844ABBB6}" type="datetime4">
              <a:rPr lang="nl-NL" altLang="nl-NL"/>
              <a:pPr/>
              <a:t>24 februari 2022</a:t>
            </a:fld>
            <a:endParaRPr lang="nl-NL" altLang="nl-NL"/>
          </a:p>
        </p:txBody>
      </p:sp>
      <p:sp>
        <p:nvSpPr>
          <p:cNvPr id="6" name="Tijdelijke aanduiding voor voettekst 5"/>
          <p:cNvSpPr>
            <a:spLocks noGrp="1"/>
          </p:cNvSpPr>
          <p:nvPr>
            <p:ph type="ftr" sz="quarter" idx="11"/>
          </p:nvPr>
        </p:nvSpPr>
        <p:spPr/>
        <p:txBody>
          <a:bodyPr/>
          <a:lstStyle>
            <a:lvl1pPr>
              <a:defRPr/>
            </a:lvl1pPr>
          </a:lstStyle>
          <a:p>
            <a:r>
              <a:rPr lang="nl-NL" altLang="nl-NL"/>
              <a:t>presentatie</a:t>
            </a:r>
          </a:p>
        </p:txBody>
      </p:sp>
      <p:sp>
        <p:nvSpPr>
          <p:cNvPr id="7" name="Tijdelijke aanduiding voor dianummer 6"/>
          <p:cNvSpPr>
            <a:spLocks noGrp="1"/>
          </p:cNvSpPr>
          <p:nvPr>
            <p:ph type="sldNum" sz="quarter" idx="12"/>
          </p:nvPr>
        </p:nvSpPr>
        <p:spPr/>
        <p:txBody>
          <a:bodyPr/>
          <a:lstStyle>
            <a:lvl1pPr>
              <a:defRPr/>
            </a:lvl1pPr>
          </a:lstStyle>
          <a:p>
            <a:fld id="{D3F51F84-79BE-4892-AE95-B59B165BD46D}" type="slidenum">
              <a:rPr lang="nl-NL" altLang="nl-NL"/>
              <a:pPr/>
              <a:t>‹nr.›</a:t>
            </a:fld>
            <a:endParaRPr lang="nl-NL" altLang="nl-NL"/>
          </a:p>
        </p:txBody>
      </p:sp>
    </p:spTree>
    <p:extLst>
      <p:ext uri="{BB962C8B-B14F-4D97-AF65-F5344CB8AC3E}">
        <p14:creationId xmlns:p14="http://schemas.microsoft.com/office/powerpoint/2010/main" val="711960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vl1pPr>
          </a:lstStyle>
          <a:p>
            <a:fld id="{7D16DA2D-90B7-4EB1-BC55-A2CE844ABBB6}" type="datetime4">
              <a:rPr lang="nl-NL" altLang="nl-NL"/>
              <a:pPr/>
              <a:t>24 februari 2022</a:t>
            </a:fld>
            <a:endParaRPr lang="nl-NL" altLang="nl-NL"/>
          </a:p>
        </p:txBody>
      </p:sp>
      <p:sp>
        <p:nvSpPr>
          <p:cNvPr id="6" name="Tijdelijke aanduiding voor voettekst 5"/>
          <p:cNvSpPr>
            <a:spLocks noGrp="1"/>
          </p:cNvSpPr>
          <p:nvPr>
            <p:ph type="ftr" sz="quarter" idx="11"/>
          </p:nvPr>
        </p:nvSpPr>
        <p:spPr/>
        <p:txBody>
          <a:bodyPr/>
          <a:lstStyle>
            <a:lvl1pPr>
              <a:defRPr/>
            </a:lvl1pPr>
          </a:lstStyle>
          <a:p>
            <a:r>
              <a:rPr lang="nl-NL" altLang="nl-NL"/>
              <a:t>presentatie</a:t>
            </a:r>
          </a:p>
        </p:txBody>
      </p:sp>
      <p:sp>
        <p:nvSpPr>
          <p:cNvPr id="7" name="Tijdelijke aanduiding voor dianummer 6"/>
          <p:cNvSpPr>
            <a:spLocks noGrp="1"/>
          </p:cNvSpPr>
          <p:nvPr>
            <p:ph type="sldNum" sz="quarter" idx="12"/>
          </p:nvPr>
        </p:nvSpPr>
        <p:spPr/>
        <p:txBody>
          <a:bodyPr/>
          <a:lstStyle>
            <a:lvl1pPr>
              <a:defRPr/>
            </a:lvl1pPr>
          </a:lstStyle>
          <a:p>
            <a:fld id="{DDC6D8C0-5DE4-4B9E-A5B8-4B1DD929F71D}" type="slidenum">
              <a:rPr lang="nl-NL" altLang="nl-NL"/>
              <a:pPr/>
              <a:t>‹nr.›</a:t>
            </a:fld>
            <a:endParaRPr lang="nl-NL" altLang="nl-NL"/>
          </a:p>
        </p:txBody>
      </p:sp>
    </p:spTree>
    <p:extLst>
      <p:ext uri="{BB962C8B-B14F-4D97-AF65-F5344CB8AC3E}">
        <p14:creationId xmlns:p14="http://schemas.microsoft.com/office/powerpoint/2010/main" val="3937576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1" name="Picture 7" descr="GUH_ppt_onderbalk_groe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0025" y="6510338"/>
            <a:ext cx="8734425" cy="250825"/>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nl-NL" altLang="nl-NL"/>
              <a:t>Klik om het opmaakprofiel te bewerken</a:t>
            </a:r>
          </a:p>
        </p:txBody>
      </p:sp>
      <p:sp>
        <p:nvSpPr>
          <p:cNvPr id="1028" name="Rectangle 4"/>
          <p:cNvSpPr>
            <a:spLocks noGrp="1" noChangeArrowheads="1"/>
          </p:cNvSpPr>
          <p:nvPr>
            <p:ph type="dt" sz="half" idx="2"/>
          </p:nvPr>
        </p:nvSpPr>
        <p:spPr bwMode="auto">
          <a:xfrm>
            <a:off x="4572000" y="6510338"/>
            <a:ext cx="1709738"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400">
                <a:solidFill>
                  <a:schemeClr val="bg1"/>
                </a:solidFill>
                <a:latin typeface="+mn-lt"/>
              </a:defRPr>
            </a:lvl1pPr>
          </a:lstStyle>
          <a:p>
            <a:fld id="{7D16DA2D-90B7-4EB1-BC55-A2CE844ABBB6}" type="datetime4">
              <a:rPr lang="nl-NL" altLang="nl-NL"/>
              <a:pPr/>
              <a:t>24 februari 2022</a:t>
            </a:fld>
            <a:endParaRPr lang="nl-NL" altLang="nl-NL"/>
          </a:p>
        </p:txBody>
      </p:sp>
      <p:sp>
        <p:nvSpPr>
          <p:cNvPr id="1029" name="Rectangle 5"/>
          <p:cNvSpPr>
            <a:spLocks noGrp="1" noChangeArrowheads="1"/>
          </p:cNvSpPr>
          <p:nvPr>
            <p:ph type="ftr" sz="quarter" idx="3"/>
          </p:nvPr>
        </p:nvSpPr>
        <p:spPr bwMode="auto">
          <a:xfrm>
            <a:off x="457200" y="6507163"/>
            <a:ext cx="3749675"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400">
                <a:solidFill>
                  <a:schemeClr val="bg1"/>
                </a:solidFill>
                <a:latin typeface="+mn-lt"/>
              </a:defRPr>
            </a:lvl1pPr>
          </a:lstStyle>
          <a:p>
            <a:r>
              <a:rPr lang="nl-NL" altLang="nl-NL"/>
              <a:t>presentatie</a:t>
            </a:r>
          </a:p>
        </p:txBody>
      </p:sp>
      <p:sp>
        <p:nvSpPr>
          <p:cNvPr id="1030" name="Rectangle 6"/>
          <p:cNvSpPr>
            <a:spLocks noGrp="1" noChangeArrowheads="1"/>
          </p:cNvSpPr>
          <p:nvPr>
            <p:ph type="sldNum" sz="quarter" idx="4"/>
          </p:nvPr>
        </p:nvSpPr>
        <p:spPr bwMode="auto">
          <a:xfrm>
            <a:off x="7812088" y="6508750"/>
            <a:ext cx="874712" cy="25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400">
                <a:solidFill>
                  <a:schemeClr val="bg1"/>
                </a:solidFill>
                <a:latin typeface="+mn-lt"/>
              </a:defRPr>
            </a:lvl1pPr>
          </a:lstStyle>
          <a:p>
            <a:fld id="{7C37C259-9509-478A-83A1-7C579DD1E657}" type="slidenum">
              <a:rPr lang="nl-NL" altLang="nl-NL"/>
              <a:pPr/>
              <a:t>‹nr.›</a:t>
            </a:fld>
            <a:endParaRPr lang="nl-NL" altLang="nl-NL"/>
          </a:p>
        </p:txBody>
      </p:sp>
      <p:sp>
        <p:nvSpPr>
          <p:cNvPr id="1035" name="Rectangle 11"/>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84" r:id="rId12"/>
  </p:sldLayoutIdLst>
  <p:hf hdr="0"/>
  <p:txStyles>
    <p:titleStyle>
      <a:lvl1pPr algn="l" rtl="0" eaLnBrk="1" fontAlgn="base" hangingPunct="1">
        <a:spcBef>
          <a:spcPct val="0"/>
        </a:spcBef>
        <a:spcAft>
          <a:spcPct val="0"/>
        </a:spcAft>
        <a:defRPr sz="4000">
          <a:solidFill>
            <a:srgbClr val="33CC00"/>
          </a:solidFill>
          <a:latin typeface="+mj-lt"/>
          <a:ea typeface="+mj-ea"/>
          <a:cs typeface="+mj-cs"/>
        </a:defRPr>
      </a:lvl1pPr>
      <a:lvl2pPr algn="l" rtl="0" eaLnBrk="1" fontAlgn="base" hangingPunct="1">
        <a:spcBef>
          <a:spcPct val="0"/>
        </a:spcBef>
        <a:spcAft>
          <a:spcPct val="0"/>
        </a:spcAft>
        <a:defRPr sz="4000">
          <a:solidFill>
            <a:srgbClr val="33CC00"/>
          </a:solidFill>
          <a:latin typeface="Verdana" pitchFamily="34" charset="0"/>
        </a:defRPr>
      </a:lvl2pPr>
      <a:lvl3pPr algn="l" rtl="0" eaLnBrk="1" fontAlgn="base" hangingPunct="1">
        <a:spcBef>
          <a:spcPct val="0"/>
        </a:spcBef>
        <a:spcAft>
          <a:spcPct val="0"/>
        </a:spcAft>
        <a:defRPr sz="4000">
          <a:solidFill>
            <a:srgbClr val="33CC00"/>
          </a:solidFill>
          <a:latin typeface="Verdana" pitchFamily="34" charset="0"/>
        </a:defRPr>
      </a:lvl3pPr>
      <a:lvl4pPr algn="l" rtl="0" eaLnBrk="1" fontAlgn="base" hangingPunct="1">
        <a:spcBef>
          <a:spcPct val="0"/>
        </a:spcBef>
        <a:spcAft>
          <a:spcPct val="0"/>
        </a:spcAft>
        <a:defRPr sz="4000">
          <a:solidFill>
            <a:srgbClr val="33CC00"/>
          </a:solidFill>
          <a:latin typeface="Verdana" pitchFamily="34" charset="0"/>
        </a:defRPr>
      </a:lvl4pPr>
      <a:lvl5pPr algn="l" rtl="0" eaLnBrk="1" fontAlgn="base" hangingPunct="1">
        <a:spcBef>
          <a:spcPct val="0"/>
        </a:spcBef>
        <a:spcAft>
          <a:spcPct val="0"/>
        </a:spcAft>
        <a:defRPr sz="4000">
          <a:solidFill>
            <a:srgbClr val="33CC00"/>
          </a:solidFill>
          <a:latin typeface="Verdana" pitchFamily="34" charset="0"/>
        </a:defRPr>
      </a:lvl5pPr>
      <a:lvl6pPr marL="457200" algn="l" rtl="0" eaLnBrk="1" fontAlgn="base" hangingPunct="1">
        <a:spcBef>
          <a:spcPct val="0"/>
        </a:spcBef>
        <a:spcAft>
          <a:spcPct val="0"/>
        </a:spcAft>
        <a:defRPr sz="4000">
          <a:solidFill>
            <a:srgbClr val="33CC00"/>
          </a:solidFill>
          <a:latin typeface="Verdana" pitchFamily="34" charset="0"/>
        </a:defRPr>
      </a:lvl6pPr>
      <a:lvl7pPr marL="914400" algn="l" rtl="0" eaLnBrk="1" fontAlgn="base" hangingPunct="1">
        <a:spcBef>
          <a:spcPct val="0"/>
        </a:spcBef>
        <a:spcAft>
          <a:spcPct val="0"/>
        </a:spcAft>
        <a:defRPr sz="4000">
          <a:solidFill>
            <a:srgbClr val="33CC00"/>
          </a:solidFill>
          <a:latin typeface="Verdana" pitchFamily="34" charset="0"/>
        </a:defRPr>
      </a:lvl7pPr>
      <a:lvl8pPr marL="1371600" algn="l" rtl="0" eaLnBrk="1" fontAlgn="base" hangingPunct="1">
        <a:spcBef>
          <a:spcPct val="0"/>
        </a:spcBef>
        <a:spcAft>
          <a:spcPct val="0"/>
        </a:spcAft>
        <a:defRPr sz="4000">
          <a:solidFill>
            <a:srgbClr val="33CC00"/>
          </a:solidFill>
          <a:latin typeface="Verdana" pitchFamily="34" charset="0"/>
        </a:defRPr>
      </a:lvl8pPr>
      <a:lvl9pPr marL="1828800" algn="l" rtl="0" eaLnBrk="1" fontAlgn="base" hangingPunct="1">
        <a:spcBef>
          <a:spcPct val="0"/>
        </a:spcBef>
        <a:spcAft>
          <a:spcPct val="0"/>
        </a:spcAft>
        <a:defRPr sz="4000">
          <a:solidFill>
            <a:srgbClr val="33CC00"/>
          </a:solidFill>
          <a:latin typeface="Verdana" pitchFamily="34" charset="0"/>
        </a:defRPr>
      </a:lvl9pPr>
    </p:titleStyle>
    <p:bodyStyle>
      <a:lvl1pPr marL="342900" indent="-342900" algn="l" rtl="0" eaLnBrk="1" fontAlgn="base" hangingPunct="1">
        <a:spcBef>
          <a:spcPct val="20000"/>
        </a:spcBef>
        <a:spcAft>
          <a:spcPct val="0"/>
        </a:spcAft>
        <a:buClr>
          <a:srgbClr val="33CC00"/>
        </a:buClr>
        <a:buChar char="•"/>
        <a:defRPr sz="2400">
          <a:solidFill>
            <a:schemeClr val="tx1"/>
          </a:solidFill>
          <a:latin typeface="+mn-lt"/>
          <a:ea typeface="+mn-ea"/>
          <a:cs typeface="+mn-cs"/>
        </a:defRPr>
      </a:lvl1pPr>
      <a:lvl2pPr marL="892175" indent="-369888" algn="l" rtl="0" eaLnBrk="1" fontAlgn="base" hangingPunct="1">
        <a:spcBef>
          <a:spcPct val="20000"/>
        </a:spcBef>
        <a:spcAft>
          <a:spcPct val="0"/>
        </a:spcAft>
        <a:buClr>
          <a:srgbClr val="33CC00"/>
        </a:buClr>
        <a:buFont typeface="Verdana" pitchFamily="34" charset="0"/>
        <a:buChar char="-"/>
        <a:defRPr sz="2000">
          <a:solidFill>
            <a:schemeClr val="tx1"/>
          </a:solidFill>
          <a:latin typeface="+mn-lt"/>
        </a:defRPr>
      </a:lvl2pPr>
      <a:lvl3pPr marL="1431925" indent="-360363" algn="l" rtl="0" eaLnBrk="1" fontAlgn="base" hangingPunct="1">
        <a:spcBef>
          <a:spcPct val="20000"/>
        </a:spcBef>
        <a:spcAft>
          <a:spcPct val="0"/>
        </a:spcAft>
        <a:buClr>
          <a:srgbClr val="33CC00"/>
        </a:buClr>
        <a:buFont typeface="Verdana" pitchFamily="34" charset="0"/>
        <a:buChar char="-"/>
        <a:defRPr>
          <a:solidFill>
            <a:schemeClr val="tx1"/>
          </a:solidFill>
          <a:latin typeface="+mn-lt"/>
        </a:defRPr>
      </a:lvl3pPr>
      <a:lvl4pPr marL="1974850" indent="-363538" algn="l" rtl="0" eaLnBrk="1" fontAlgn="base" hangingPunct="1">
        <a:spcBef>
          <a:spcPct val="20000"/>
        </a:spcBef>
        <a:spcAft>
          <a:spcPct val="0"/>
        </a:spcAft>
        <a:buClr>
          <a:srgbClr val="33CC00"/>
        </a:buClr>
        <a:buFont typeface="Verdana" pitchFamily="34" charset="0"/>
        <a:buChar char="-"/>
        <a:defRPr sz="1600">
          <a:solidFill>
            <a:schemeClr val="tx1"/>
          </a:solidFill>
          <a:latin typeface="+mn-lt"/>
        </a:defRPr>
      </a:lvl4pPr>
      <a:lvl5pPr marL="3327400" indent="-228600" algn="l" rtl="0" eaLnBrk="1" fontAlgn="base" hangingPunct="1">
        <a:spcBef>
          <a:spcPct val="20000"/>
        </a:spcBef>
        <a:spcAft>
          <a:spcPct val="0"/>
        </a:spcAft>
        <a:defRPr sz="1400">
          <a:solidFill>
            <a:schemeClr val="tx1"/>
          </a:solidFill>
          <a:latin typeface="+mn-lt"/>
        </a:defRPr>
      </a:lvl5pPr>
      <a:lvl6pPr marL="3784600" indent="-228600" algn="l" rtl="0" eaLnBrk="1" fontAlgn="base" hangingPunct="1">
        <a:spcBef>
          <a:spcPct val="20000"/>
        </a:spcBef>
        <a:spcAft>
          <a:spcPct val="0"/>
        </a:spcAft>
        <a:defRPr sz="1400">
          <a:solidFill>
            <a:schemeClr val="tx1"/>
          </a:solidFill>
          <a:latin typeface="+mn-lt"/>
        </a:defRPr>
      </a:lvl6pPr>
      <a:lvl7pPr marL="4241800" indent="-228600" algn="l" rtl="0" eaLnBrk="1" fontAlgn="base" hangingPunct="1">
        <a:spcBef>
          <a:spcPct val="20000"/>
        </a:spcBef>
        <a:spcAft>
          <a:spcPct val="0"/>
        </a:spcAft>
        <a:defRPr sz="1400">
          <a:solidFill>
            <a:schemeClr val="tx1"/>
          </a:solidFill>
          <a:latin typeface="+mn-lt"/>
        </a:defRPr>
      </a:lvl7pPr>
      <a:lvl8pPr marL="4699000" indent="-228600" algn="l" rtl="0" eaLnBrk="1" fontAlgn="base" hangingPunct="1">
        <a:spcBef>
          <a:spcPct val="20000"/>
        </a:spcBef>
        <a:spcAft>
          <a:spcPct val="0"/>
        </a:spcAft>
        <a:defRPr sz="1400">
          <a:solidFill>
            <a:schemeClr val="tx1"/>
          </a:solidFill>
          <a:latin typeface="+mn-lt"/>
        </a:defRPr>
      </a:lvl8pPr>
      <a:lvl9pPr marL="5156200" indent="-228600" algn="l" rtl="0" eaLnBrk="1" fontAlgn="base" hangingPunct="1">
        <a:spcBef>
          <a:spcPct val="20000"/>
        </a:spcBef>
        <a:spcAft>
          <a:spcPct val="0"/>
        </a:spcAft>
        <a:defRPr sz="14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3CC00"/>
        </a:solidFill>
        <a:effectLst/>
      </p:bgPr>
    </p:bg>
    <p:spTree>
      <p:nvGrpSpPr>
        <p:cNvPr id="1" name=""/>
        <p:cNvGrpSpPr/>
        <p:nvPr/>
      </p:nvGrpSpPr>
      <p:grpSpPr>
        <a:xfrm>
          <a:off x="0" y="0"/>
          <a:ext cx="0" cy="0"/>
          <a:chOff x="0" y="0"/>
          <a:chExt cx="0" cy="0"/>
        </a:xfrm>
      </p:grpSpPr>
      <p:pic>
        <p:nvPicPr>
          <p:cNvPr id="26631" name="Picture 7" descr="GUH_ppt_onderbalk_wi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0025" y="6510338"/>
            <a:ext cx="8734425" cy="250825"/>
          </a:xfrm>
          <a:prstGeom prst="rect">
            <a:avLst/>
          </a:prstGeom>
          <a:noFill/>
          <a:extLst>
            <a:ext uri="{909E8E84-426E-40DD-AFC4-6F175D3DCCD1}">
              <a14:hiddenFill xmlns:a14="http://schemas.microsoft.com/office/drawing/2010/main">
                <a:solidFill>
                  <a:srgbClr val="FFFFFF"/>
                </a:solidFill>
              </a14:hiddenFill>
            </a:ext>
          </a:extLst>
        </p:spPr>
      </p:pic>
      <p:sp>
        <p:nvSpPr>
          <p:cNvPr id="266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p:txBody>
      </p:sp>
      <p:sp>
        <p:nvSpPr>
          <p:cNvPr id="26628" name="Rectangle 4"/>
          <p:cNvSpPr>
            <a:spLocks noGrp="1" noChangeArrowheads="1"/>
          </p:cNvSpPr>
          <p:nvPr>
            <p:ph type="dt" sz="half" idx="2"/>
          </p:nvPr>
        </p:nvSpPr>
        <p:spPr bwMode="auto">
          <a:xfrm>
            <a:off x="4572000" y="6507163"/>
            <a:ext cx="2133600"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400">
                <a:latin typeface="+mn-lt"/>
              </a:defRPr>
            </a:lvl1pPr>
          </a:lstStyle>
          <a:p>
            <a:fld id="{370A8BCD-F7C8-4DEF-ACAF-8BA9E7548821}" type="datetime4">
              <a:rPr lang="nl-NL" altLang="nl-NL"/>
              <a:pPr/>
              <a:t>24 februari 2022</a:t>
            </a:fld>
            <a:endParaRPr lang="nl-NL" altLang="nl-NL"/>
          </a:p>
        </p:txBody>
      </p:sp>
      <p:sp>
        <p:nvSpPr>
          <p:cNvPr id="26629" name="Rectangle 5"/>
          <p:cNvSpPr>
            <a:spLocks noGrp="1" noChangeArrowheads="1"/>
          </p:cNvSpPr>
          <p:nvPr>
            <p:ph type="ftr" sz="quarter" idx="3"/>
          </p:nvPr>
        </p:nvSpPr>
        <p:spPr bwMode="auto">
          <a:xfrm>
            <a:off x="457200" y="6508750"/>
            <a:ext cx="2895600"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400">
                <a:latin typeface="+mn-lt"/>
              </a:defRPr>
            </a:lvl1pPr>
          </a:lstStyle>
          <a:p>
            <a:r>
              <a:rPr lang="nl-NL" altLang="nl-NL"/>
              <a:t>presentatie</a:t>
            </a:r>
          </a:p>
        </p:txBody>
      </p:sp>
      <p:sp>
        <p:nvSpPr>
          <p:cNvPr id="26630" name="Rectangle 6"/>
          <p:cNvSpPr>
            <a:spLocks noGrp="1" noChangeArrowheads="1"/>
          </p:cNvSpPr>
          <p:nvPr>
            <p:ph type="sldNum" sz="quarter" idx="4"/>
          </p:nvPr>
        </p:nvSpPr>
        <p:spPr bwMode="auto">
          <a:xfrm>
            <a:off x="7227888" y="6507163"/>
            <a:ext cx="1458912"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400">
                <a:latin typeface="+mn-lt"/>
              </a:defRPr>
            </a:lvl1pPr>
          </a:lstStyle>
          <a:p>
            <a:fld id="{867D6624-080F-4586-B681-E0E5331F8C4D}" type="slidenum">
              <a:rPr lang="nl-NL" altLang="nl-NL"/>
              <a:pPr/>
              <a:t>‹nr.›</a:t>
            </a:fld>
            <a:endParaRPr lang="nl-NL" altLang="nl-NL"/>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p:txStyles>
    <p:titleStyle>
      <a:lvl1pPr algn="l" rtl="0" fontAlgn="base">
        <a:spcBef>
          <a:spcPct val="0"/>
        </a:spcBef>
        <a:spcAft>
          <a:spcPct val="0"/>
        </a:spcAft>
        <a:defRPr sz="4000">
          <a:solidFill>
            <a:schemeClr val="bg1"/>
          </a:solidFill>
          <a:latin typeface="+mj-lt"/>
          <a:ea typeface="+mj-ea"/>
          <a:cs typeface="+mj-cs"/>
        </a:defRPr>
      </a:lvl1pPr>
      <a:lvl2pPr algn="l" rtl="0" fontAlgn="base">
        <a:spcBef>
          <a:spcPct val="0"/>
        </a:spcBef>
        <a:spcAft>
          <a:spcPct val="0"/>
        </a:spcAft>
        <a:defRPr sz="4000">
          <a:solidFill>
            <a:schemeClr val="bg1"/>
          </a:solidFill>
          <a:latin typeface="Verdana" pitchFamily="34" charset="0"/>
        </a:defRPr>
      </a:lvl2pPr>
      <a:lvl3pPr algn="l" rtl="0" fontAlgn="base">
        <a:spcBef>
          <a:spcPct val="0"/>
        </a:spcBef>
        <a:spcAft>
          <a:spcPct val="0"/>
        </a:spcAft>
        <a:defRPr sz="4000">
          <a:solidFill>
            <a:schemeClr val="bg1"/>
          </a:solidFill>
          <a:latin typeface="Verdana" pitchFamily="34" charset="0"/>
        </a:defRPr>
      </a:lvl3pPr>
      <a:lvl4pPr algn="l" rtl="0" fontAlgn="base">
        <a:spcBef>
          <a:spcPct val="0"/>
        </a:spcBef>
        <a:spcAft>
          <a:spcPct val="0"/>
        </a:spcAft>
        <a:defRPr sz="4000">
          <a:solidFill>
            <a:schemeClr val="bg1"/>
          </a:solidFill>
          <a:latin typeface="Verdana" pitchFamily="34" charset="0"/>
        </a:defRPr>
      </a:lvl4pPr>
      <a:lvl5pPr algn="l" rtl="0" fontAlgn="base">
        <a:spcBef>
          <a:spcPct val="0"/>
        </a:spcBef>
        <a:spcAft>
          <a:spcPct val="0"/>
        </a:spcAft>
        <a:defRPr sz="4000">
          <a:solidFill>
            <a:schemeClr val="bg1"/>
          </a:solidFill>
          <a:latin typeface="Verdana" pitchFamily="34" charset="0"/>
        </a:defRPr>
      </a:lvl5pPr>
      <a:lvl6pPr marL="457200" algn="l" rtl="0" fontAlgn="base">
        <a:spcBef>
          <a:spcPct val="0"/>
        </a:spcBef>
        <a:spcAft>
          <a:spcPct val="0"/>
        </a:spcAft>
        <a:defRPr sz="4000">
          <a:solidFill>
            <a:schemeClr val="bg1"/>
          </a:solidFill>
          <a:latin typeface="Verdana" pitchFamily="34" charset="0"/>
        </a:defRPr>
      </a:lvl6pPr>
      <a:lvl7pPr marL="914400" algn="l" rtl="0" fontAlgn="base">
        <a:spcBef>
          <a:spcPct val="0"/>
        </a:spcBef>
        <a:spcAft>
          <a:spcPct val="0"/>
        </a:spcAft>
        <a:defRPr sz="4000">
          <a:solidFill>
            <a:schemeClr val="bg1"/>
          </a:solidFill>
          <a:latin typeface="Verdana" pitchFamily="34" charset="0"/>
        </a:defRPr>
      </a:lvl7pPr>
      <a:lvl8pPr marL="1371600" algn="l" rtl="0" fontAlgn="base">
        <a:spcBef>
          <a:spcPct val="0"/>
        </a:spcBef>
        <a:spcAft>
          <a:spcPct val="0"/>
        </a:spcAft>
        <a:defRPr sz="4000">
          <a:solidFill>
            <a:schemeClr val="bg1"/>
          </a:solidFill>
          <a:latin typeface="Verdana" pitchFamily="34" charset="0"/>
        </a:defRPr>
      </a:lvl8pPr>
      <a:lvl9pPr marL="1828800" algn="l" rtl="0" fontAlgn="base">
        <a:spcBef>
          <a:spcPct val="0"/>
        </a:spcBef>
        <a:spcAft>
          <a:spcPct val="0"/>
        </a:spcAft>
        <a:defRPr sz="4000">
          <a:solidFill>
            <a:schemeClr val="bg1"/>
          </a:solidFill>
          <a:latin typeface="Verdana" pitchFamily="34" charset="0"/>
        </a:defRPr>
      </a:lvl9pPr>
    </p:titleStyle>
    <p:bodyStyle>
      <a:lvl1pPr marL="342900" indent="-342900" algn="l" rtl="0" fontAlgn="base">
        <a:spcBef>
          <a:spcPct val="20000"/>
        </a:spcBef>
        <a:spcAft>
          <a:spcPct val="0"/>
        </a:spcAft>
        <a:buClr>
          <a:schemeClr val="bg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bg1"/>
        </a:buClr>
        <a:buFont typeface="Verdana" pitchFamily="34" charset="0"/>
        <a:buChar char="-"/>
        <a:defRPr sz="2000">
          <a:solidFill>
            <a:schemeClr val="tx1"/>
          </a:solidFill>
          <a:latin typeface="+mn-lt"/>
        </a:defRPr>
      </a:lvl2pPr>
      <a:lvl3pPr marL="1143000" indent="-228600" algn="l" rtl="0" fontAlgn="base">
        <a:spcBef>
          <a:spcPct val="20000"/>
        </a:spcBef>
        <a:spcAft>
          <a:spcPct val="0"/>
        </a:spcAft>
        <a:buClr>
          <a:schemeClr val="bg1"/>
        </a:buClr>
        <a:buFont typeface="Verdana" pitchFamily="34" charset="0"/>
        <a:buChar char="-"/>
        <a:defRPr>
          <a:solidFill>
            <a:schemeClr val="tx1"/>
          </a:solidFill>
          <a:latin typeface="+mn-lt"/>
        </a:defRPr>
      </a:lvl3pPr>
      <a:lvl4pPr marL="1600200" indent="-228600" algn="l" rtl="0" fontAlgn="base">
        <a:spcBef>
          <a:spcPct val="20000"/>
        </a:spcBef>
        <a:spcAft>
          <a:spcPct val="0"/>
        </a:spcAft>
        <a:buClr>
          <a:schemeClr val="bg1"/>
        </a:buClr>
        <a:buFont typeface="Verdana" pitchFamily="34" charset="0"/>
        <a:buChar char="-"/>
        <a:defRPr sz="14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27651" name="Rectangle 3"/>
          <p:cNvSpPr>
            <a:spLocks noGrp="1" noChangeArrowheads="1"/>
          </p:cNvSpPr>
          <p:nvPr>
            <p:ph type="body" idx="1"/>
          </p:nvPr>
        </p:nvSpPr>
        <p:spPr bwMode="auto">
          <a:xfrm>
            <a:off x="457200" y="1600200"/>
            <a:ext cx="8229600" cy="308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p:txBody>
      </p:sp>
      <p:grpSp>
        <p:nvGrpSpPr>
          <p:cNvPr id="27655" name="Group 7"/>
          <p:cNvGrpSpPr>
            <a:grpSpLocks/>
          </p:cNvGrpSpPr>
          <p:nvPr/>
        </p:nvGrpSpPr>
        <p:grpSpPr bwMode="auto">
          <a:xfrm>
            <a:off x="4122738" y="4933950"/>
            <a:ext cx="5010150" cy="1658938"/>
            <a:chOff x="2597" y="3108"/>
            <a:chExt cx="3156" cy="1045"/>
          </a:xfrm>
        </p:grpSpPr>
        <p:pic>
          <p:nvPicPr>
            <p:cNvPr id="27656" name="Picture 8" descr="GUH_ppt_boog_slo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97" y="3108"/>
              <a:ext cx="3156"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GUH_ppt_logo_slo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70" y="3566"/>
              <a:ext cx="2117"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fontAlgn="base">
        <a:spcBef>
          <a:spcPct val="0"/>
        </a:spcBef>
        <a:spcAft>
          <a:spcPct val="0"/>
        </a:spcAft>
        <a:defRPr sz="4000">
          <a:solidFill>
            <a:srgbClr val="33CC00"/>
          </a:solidFill>
          <a:latin typeface="+mj-lt"/>
          <a:ea typeface="+mj-ea"/>
          <a:cs typeface="+mj-cs"/>
        </a:defRPr>
      </a:lvl1pPr>
      <a:lvl2pPr algn="l" rtl="0" fontAlgn="base">
        <a:spcBef>
          <a:spcPct val="0"/>
        </a:spcBef>
        <a:spcAft>
          <a:spcPct val="0"/>
        </a:spcAft>
        <a:defRPr sz="4000">
          <a:solidFill>
            <a:srgbClr val="33CC00"/>
          </a:solidFill>
          <a:latin typeface="Verdana" pitchFamily="34" charset="0"/>
        </a:defRPr>
      </a:lvl2pPr>
      <a:lvl3pPr algn="l" rtl="0" fontAlgn="base">
        <a:spcBef>
          <a:spcPct val="0"/>
        </a:spcBef>
        <a:spcAft>
          <a:spcPct val="0"/>
        </a:spcAft>
        <a:defRPr sz="4000">
          <a:solidFill>
            <a:srgbClr val="33CC00"/>
          </a:solidFill>
          <a:latin typeface="Verdana" pitchFamily="34" charset="0"/>
        </a:defRPr>
      </a:lvl3pPr>
      <a:lvl4pPr algn="l" rtl="0" fontAlgn="base">
        <a:spcBef>
          <a:spcPct val="0"/>
        </a:spcBef>
        <a:spcAft>
          <a:spcPct val="0"/>
        </a:spcAft>
        <a:defRPr sz="4000">
          <a:solidFill>
            <a:srgbClr val="33CC00"/>
          </a:solidFill>
          <a:latin typeface="Verdana" pitchFamily="34" charset="0"/>
        </a:defRPr>
      </a:lvl4pPr>
      <a:lvl5pPr algn="l" rtl="0" fontAlgn="base">
        <a:spcBef>
          <a:spcPct val="0"/>
        </a:spcBef>
        <a:spcAft>
          <a:spcPct val="0"/>
        </a:spcAft>
        <a:defRPr sz="4000">
          <a:solidFill>
            <a:srgbClr val="33CC00"/>
          </a:solidFill>
          <a:latin typeface="Verdana" pitchFamily="34" charset="0"/>
        </a:defRPr>
      </a:lvl5pPr>
      <a:lvl6pPr marL="457200" algn="l" rtl="0" fontAlgn="base">
        <a:spcBef>
          <a:spcPct val="0"/>
        </a:spcBef>
        <a:spcAft>
          <a:spcPct val="0"/>
        </a:spcAft>
        <a:defRPr sz="4000">
          <a:solidFill>
            <a:srgbClr val="33CC00"/>
          </a:solidFill>
          <a:latin typeface="Verdana" pitchFamily="34" charset="0"/>
        </a:defRPr>
      </a:lvl6pPr>
      <a:lvl7pPr marL="914400" algn="l" rtl="0" fontAlgn="base">
        <a:spcBef>
          <a:spcPct val="0"/>
        </a:spcBef>
        <a:spcAft>
          <a:spcPct val="0"/>
        </a:spcAft>
        <a:defRPr sz="4000">
          <a:solidFill>
            <a:srgbClr val="33CC00"/>
          </a:solidFill>
          <a:latin typeface="Verdana" pitchFamily="34" charset="0"/>
        </a:defRPr>
      </a:lvl7pPr>
      <a:lvl8pPr marL="1371600" algn="l" rtl="0" fontAlgn="base">
        <a:spcBef>
          <a:spcPct val="0"/>
        </a:spcBef>
        <a:spcAft>
          <a:spcPct val="0"/>
        </a:spcAft>
        <a:defRPr sz="4000">
          <a:solidFill>
            <a:srgbClr val="33CC00"/>
          </a:solidFill>
          <a:latin typeface="Verdana" pitchFamily="34" charset="0"/>
        </a:defRPr>
      </a:lvl8pPr>
      <a:lvl9pPr marL="1828800" algn="l" rtl="0" fontAlgn="base">
        <a:spcBef>
          <a:spcPct val="0"/>
        </a:spcBef>
        <a:spcAft>
          <a:spcPct val="0"/>
        </a:spcAft>
        <a:defRPr sz="4000">
          <a:solidFill>
            <a:srgbClr val="33CC00"/>
          </a:solidFill>
          <a:latin typeface="Verdana" pitchFamily="34" charset="0"/>
        </a:defRPr>
      </a:lvl9pPr>
    </p:titleStyle>
    <p:bodyStyle>
      <a:lvl1pPr algn="l" rtl="0" fontAlgn="base">
        <a:spcBef>
          <a:spcPct val="20000"/>
        </a:spcBef>
        <a:spcAft>
          <a:spcPct val="0"/>
        </a:spcAft>
        <a:defRPr sz="2400">
          <a:solidFill>
            <a:schemeClr val="tx1"/>
          </a:solidFill>
          <a:latin typeface="+mn-lt"/>
          <a:ea typeface="+mn-ea"/>
          <a:cs typeface="+mn-cs"/>
        </a:defRPr>
      </a:lvl1pPr>
      <a:lvl2pPr marL="830263" indent="-285750" algn="l" rtl="0" fontAlgn="base">
        <a:spcBef>
          <a:spcPct val="20000"/>
        </a:spcBef>
        <a:spcAft>
          <a:spcPct val="0"/>
        </a:spcAft>
        <a:buChar char="–"/>
        <a:defRPr sz="2800">
          <a:solidFill>
            <a:schemeClr val="tx1"/>
          </a:solidFill>
          <a:latin typeface="Arial" charset="0"/>
        </a:defRPr>
      </a:lvl2pPr>
      <a:lvl3pPr marL="1238250" indent="-228600" algn="l" rtl="0" fontAlgn="base">
        <a:spcBef>
          <a:spcPct val="20000"/>
        </a:spcBef>
        <a:spcAft>
          <a:spcPct val="0"/>
        </a:spcAft>
        <a:defRPr sz="2400">
          <a:solidFill>
            <a:schemeClr val="tx1"/>
          </a:solidFill>
          <a:latin typeface="Arial" charset="0"/>
        </a:defRPr>
      </a:lvl3pPr>
      <a:lvl4pPr marL="1646238"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6.emf"/><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485031"/>
            <a:ext cx="7772400" cy="3295650"/>
          </a:xfrm>
        </p:spPr>
        <p:txBody>
          <a:bodyPr/>
          <a:lstStyle/>
          <a:p>
            <a:r>
              <a:rPr lang="nl-NL" altLang="nl-NL" dirty="0"/>
              <a:t>Herinrichting De Geer van Jutfaaslaan</a:t>
            </a:r>
          </a:p>
        </p:txBody>
      </p:sp>
      <p:sp>
        <p:nvSpPr>
          <p:cNvPr id="2051" name="Rectangle 3"/>
          <p:cNvSpPr>
            <a:spLocks noGrp="1" noChangeArrowheads="1"/>
          </p:cNvSpPr>
          <p:nvPr>
            <p:ph type="subTitle" idx="1"/>
          </p:nvPr>
        </p:nvSpPr>
        <p:spPr>
          <a:xfrm>
            <a:off x="685800" y="4077072"/>
            <a:ext cx="7772400" cy="863600"/>
          </a:xfrm>
        </p:spPr>
        <p:txBody>
          <a:bodyPr/>
          <a:lstStyle/>
          <a:p>
            <a:r>
              <a:rPr lang="nl-NL" altLang="nl-NL" dirty="0"/>
              <a:t>Informatieavond</a:t>
            </a:r>
            <a:br>
              <a:rPr lang="nl-NL" altLang="nl-NL" dirty="0"/>
            </a:br>
            <a:r>
              <a:rPr lang="nl-NL" altLang="nl-NL" dirty="0"/>
              <a:t>donderdag 24 februari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A9B25192-401B-442F-AABC-F4BE276890C8">
            <a:extLst>
              <a:ext uri="{FF2B5EF4-FFF2-40B4-BE49-F238E27FC236}">
                <a16:creationId xmlns:a16="http://schemas.microsoft.com/office/drawing/2014/main" id="{3C7C1729-E9BD-4F8F-8F1D-5690CFDA989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0" y="10"/>
            <a:ext cx="9143980" cy="68579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datum 3" hidden="1">
            <a:extLst>
              <a:ext uri="{FF2B5EF4-FFF2-40B4-BE49-F238E27FC236}">
                <a16:creationId xmlns:a16="http://schemas.microsoft.com/office/drawing/2014/main" id="{F7ED3D21-9462-415D-8901-CD366A92E3D0}"/>
              </a:ext>
            </a:extLst>
          </p:cNvPr>
          <p:cNvSpPr>
            <a:spLocks noGrp="1"/>
          </p:cNvSpPr>
          <p:nvPr>
            <p:ph type="dt" sz="half" idx="10"/>
          </p:nvPr>
        </p:nvSpPr>
        <p:spPr/>
        <p:txBody>
          <a:bodyPr/>
          <a:lstStyle/>
          <a:p>
            <a:pPr>
              <a:spcAft>
                <a:spcPts val="600"/>
              </a:spcAft>
            </a:pPr>
            <a:fld id="{7D16DA2D-90B7-4EB1-BC55-A2CE844ABBB6}" type="datetime4">
              <a:rPr lang="nl-NL" altLang="nl-NL" smtClean="0"/>
              <a:pPr>
                <a:spcAft>
                  <a:spcPts val="600"/>
                </a:spcAft>
              </a:pPr>
              <a:t>24 februari 2022</a:t>
            </a:fld>
            <a:endParaRPr lang="nl-NL" altLang="nl-NL"/>
          </a:p>
        </p:txBody>
      </p:sp>
      <p:sp>
        <p:nvSpPr>
          <p:cNvPr id="5" name="Tijdelijke aanduiding voor voettekst 4">
            <a:extLst>
              <a:ext uri="{FF2B5EF4-FFF2-40B4-BE49-F238E27FC236}">
                <a16:creationId xmlns:a16="http://schemas.microsoft.com/office/drawing/2014/main" id="{6036D40A-6A23-4586-87D3-D4740C5D1525}"/>
              </a:ext>
            </a:extLst>
          </p:cNvPr>
          <p:cNvSpPr>
            <a:spLocks noGrp="1"/>
          </p:cNvSpPr>
          <p:nvPr>
            <p:ph type="ftr" sz="quarter" idx="11"/>
          </p:nvPr>
        </p:nvSpPr>
        <p:spPr/>
        <p:txBody>
          <a:bodyPr/>
          <a:lstStyle/>
          <a:p>
            <a:pPr>
              <a:spcAft>
                <a:spcPts val="600"/>
              </a:spcAft>
            </a:pPr>
            <a:r>
              <a:rPr lang="nl-NL" altLang="nl-NL"/>
              <a:t>presentatie</a:t>
            </a:r>
          </a:p>
        </p:txBody>
      </p:sp>
      <p:sp>
        <p:nvSpPr>
          <p:cNvPr id="6" name="Tijdelijke aanduiding voor dianummer 5" hidden="1">
            <a:extLst>
              <a:ext uri="{FF2B5EF4-FFF2-40B4-BE49-F238E27FC236}">
                <a16:creationId xmlns:a16="http://schemas.microsoft.com/office/drawing/2014/main" id="{52D7F42F-D254-4679-9E97-52C8967F4FC3}"/>
              </a:ext>
            </a:extLst>
          </p:cNvPr>
          <p:cNvSpPr>
            <a:spLocks noGrp="1"/>
          </p:cNvSpPr>
          <p:nvPr>
            <p:ph type="sldNum" sz="quarter" idx="12"/>
          </p:nvPr>
        </p:nvSpPr>
        <p:spPr/>
        <p:txBody>
          <a:bodyPr/>
          <a:lstStyle/>
          <a:p>
            <a:pPr>
              <a:spcAft>
                <a:spcPts val="600"/>
              </a:spcAft>
            </a:pPr>
            <a:fld id="{F80B133D-5314-4F68-945D-285C3FA41B7B}" type="slidenum">
              <a:rPr lang="nl-NL" altLang="nl-NL" smtClean="0"/>
              <a:pPr>
                <a:spcAft>
                  <a:spcPts val="600"/>
                </a:spcAft>
              </a:pPr>
              <a:t>10</a:t>
            </a:fld>
            <a:endParaRPr lang="nl-NL" altLang="nl-NL"/>
          </a:p>
        </p:txBody>
      </p:sp>
    </p:spTree>
    <p:extLst>
      <p:ext uri="{BB962C8B-B14F-4D97-AF65-F5344CB8AC3E}">
        <p14:creationId xmlns:p14="http://schemas.microsoft.com/office/powerpoint/2010/main" val="3877708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10D22B5B-78C6-4A7D-B4D0-12C0F8929F9C">
            <a:extLst>
              <a:ext uri="{FF2B5EF4-FFF2-40B4-BE49-F238E27FC236}">
                <a16:creationId xmlns:a16="http://schemas.microsoft.com/office/drawing/2014/main" id="{A9740AF6-77EB-4C71-AC4B-98A607CE1FB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0" y="10"/>
            <a:ext cx="9143980" cy="68579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datum 3" hidden="1">
            <a:extLst>
              <a:ext uri="{FF2B5EF4-FFF2-40B4-BE49-F238E27FC236}">
                <a16:creationId xmlns:a16="http://schemas.microsoft.com/office/drawing/2014/main" id="{1E32F7BF-2A13-4E22-9EC3-D884B9D522BA}"/>
              </a:ext>
            </a:extLst>
          </p:cNvPr>
          <p:cNvSpPr>
            <a:spLocks noGrp="1"/>
          </p:cNvSpPr>
          <p:nvPr>
            <p:ph type="dt" sz="half" idx="10"/>
          </p:nvPr>
        </p:nvSpPr>
        <p:spPr/>
        <p:txBody>
          <a:bodyPr/>
          <a:lstStyle/>
          <a:p>
            <a:pPr>
              <a:spcAft>
                <a:spcPts val="600"/>
              </a:spcAft>
            </a:pPr>
            <a:fld id="{7D16DA2D-90B7-4EB1-BC55-A2CE844ABBB6}" type="datetime4">
              <a:rPr lang="nl-NL" altLang="nl-NL" smtClean="0"/>
              <a:pPr>
                <a:spcAft>
                  <a:spcPts val="600"/>
                </a:spcAft>
              </a:pPr>
              <a:t>24 februari 2022</a:t>
            </a:fld>
            <a:endParaRPr lang="nl-NL" altLang="nl-NL"/>
          </a:p>
        </p:txBody>
      </p:sp>
      <p:sp>
        <p:nvSpPr>
          <p:cNvPr id="5" name="Tijdelijke aanduiding voor voettekst 4">
            <a:extLst>
              <a:ext uri="{FF2B5EF4-FFF2-40B4-BE49-F238E27FC236}">
                <a16:creationId xmlns:a16="http://schemas.microsoft.com/office/drawing/2014/main" id="{E007C248-F238-4970-B34D-D2233D936741}"/>
              </a:ext>
            </a:extLst>
          </p:cNvPr>
          <p:cNvSpPr>
            <a:spLocks noGrp="1"/>
          </p:cNvSpPr>
          <p:nvPr>
            <p:ph type="ftr" sz="quarter" idx="11"/>
          </p:nvPr>
        </p:nvSpPr>
        <p:spPr/>
        <p:txBody>
          <a:bodyPr/>
          <a:lstStyle/>
          <a:p>
            <a:pPr>
              <a:spcAft>
                <a:spcPts val="600"/>
              </a:spcAft>
            </a:pPr>
            <a:r>
              <a:rPr lang="nl-NL" altLang="nl-NL"/>
              <a:t>presentatie</a:t>
            </a:r>
          </a:p>
        </p:txBody>
      </p:sp>
      <p:sp>
        <p:nvSpPr>
          <p:cNvPr id="6" name="Tijdelijke aanduiding voor dianummer 5" hidden="1">
            <a:extLst>
              <a:ext uri="{FF2B5EF4-FFF2-40B4-BE49-F238E27FC236}">
                <a16:creationId xmlns:a16="http://schemas.microsoft.com/office/drawing/2014/main" id="{950AD970-6EB9-47FA-A1D7-C68CD7D25299}"/>
              </a:ext>
            </a:extLst>
          </p:cNvPr>
          <p:cNvSpPr>
            <a:spLocks noGrp="1"/>
          </p:cNvSpPr>
          <p:nvPr>
            <p:ph type="sldNum" sz="quarter" idx="12"/>
          </p:nvPr>
        </p:nvSpPr>
        <p:spPr/>
        <p:txBody>
          <a:bodyPr/>
          <a:lstStyle/>
          <a:p>
            <a:pPr>
              <a:spcAft>
                <a:spcPts val="600"/>
              </a:spcAft>
            </a:pPr>
            <a:fld id="{F80B133D-5314-4F68-945D-285C3FA41B7B}" type="slidenum">
              <a:rPr lang="nl-NL" altLang="nl-NL" smtClean="0"/>
              <a:pPr>
                <a:spcAft>
                  <a:spcPts val="600"/>
                </a:spcAft>
              </a:pPr>
              <a:t>11</a:t>
            </a:fld>
            <a:endParaRPr lang="nl-NL" altLang="nl-NL"/>
          </a:p>
        </p:txBody>
      </p:sp>
    </p:spTree>
    <p:extLst>
      <p:ext uri="{BB962C8B-B14F-4D97-AF65-F5344CB8AC3E}">
        <p14:creationId xmlns:p14="http://schemas.microsoft.com/office/powerpoint/2010/main" val="85649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E927246C-4854-47A6-82F4-FFA3A06F97B5">
            <a:extLst>
              <a:ext uri="{FF2B5EF4-FFF2-40B4-BE49-F238E27FC236}">
                <a16:creationId xmlns:a16="http://schemas.microsoft.com/office/drawing/2014/main" id="{EC9D34FA-986B-4DE1-9D77-65C24113B58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0" y="10"/>
            <a:ext cx="9143980" cy="68579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datum 3" hidden="1">
            <a:extLst>
              <a:ext uri="{FF2B5EF4-FFF2-40B4-BE49-F238E27FC236}">
                <a16:creationId xmlns:a16="http://schemas.microsoft.com/office/drawing/2014/main" id="{FDD67783-CB7B-4127-883E-6C00734B8D28}"/>
              </a:ext>
            </a:extLst>
          </p:cNvPr>
          <p:cNvSpPr>
            <a:spLocks noGrp="1"/>
          </p:cNvSpPr>
          <p:nvPr>
            <p:ph type="dt" sz="half" idx="10"/>
          </p:nvPr>
        </p:nvSpPr>
        <p:spPr/>
        <p:txBody>
          <a:bodyPr/>
          <a:lstStyle/>
          <a:p>
            <a:pPr>
              <a:spcAft>
                <a:spcPts val="600"/>
              </a:spcAft>
            </a:pPr>
            <a:fld id="{7D16DA2D-90B7-4EB1-BC55-A2CE844ABBB6}" type="datetime4">
              <a:rPr lang="nl-NL" altLang="nl-NL" smtClean="0"/>
              <a:pPr>
                <a:spcAft>
                  <a:spcPts val="600"/>
                </a:spcAft>
              </a:pPr>
              <a:t>24 februari 2022</a:t>
            </a:fld>
            <a:endParaRPr lang="nl-NL" altLang="nl-NL"/>
          </a:p>
        </p:txBody>
      </p:sp>
      <p:sp>
        <p:nvSpPr>
          <p:cNvPr id="5" name="Tijdelijke aanduiding voor voettekst 4">
            <a:extLst>
              <a:ext uri="{FF2B5EF4-FFF2-40B4-BE49-F238E27FC236}">
                <a16:creationId xmlns:a16="http://schemas.microsoft.com/office/drawing/2014/main" id="{62A0F109-998D-4DE2-8098-B839E8F06E16}"/>
              </a:ext>
            </a:extLst>
          </p:cNvPr>
          <p:cNvSpPr>
            <a:spLocks noGrp="1"/>
          </p:cNvSpPr>
          <p:nvPr>
            <p:ph type="ftr" sz="quarter" idx="11"/>
          </p:nvPr>
        </p:nvSpPr>
        <p:spPr/>
        <p:txBody>
          <a:bodyPr/>
          <a:lstStyle/>
          <a:p>
            <a:pPr>
              <a:spcAft>
                <a:spcPts val="600"/>
              </a:spcAft>
            </a:pPr>
            <a:r>
              <a:rPr lang="nl-NL" altLang="nl-NL"/>
              <a:t>presentatie</a:t>
            </a:r>
          </a:p>
        </p:txBody>
      </p:sp>
      <p:sp>
        <p:nvSpPr>
          <p:cNvPr id="6" name="Tijdelijke aanduiding voor dianummer 5" hidden="1">
            <a:extLst>
              <a:ext uri="{FF2B5EF4-FFF2-40B4-BE49-F238E27FC236}">
                <a16:creationId xmlns:a16="http://schemas.microsoft.com/office/drawing/2014/main" id="{53576F22-527B-4D1E-BAF3-16646599BE71}"/>
              </a:ext>
            </a:extLst>
          </p:cNvPr>
          <p:cNvSpPr>
            <a:spLocks noGrp="1"/>
          </p:cNvSpPr>
          <p:nvPr>
            <p:ph type="sldNum" sz="quarter" idx="12"/>
          </p:nvPr>
        </p:nvSpPr>
        <p:spPr/>
        <p:txBody>
          <a:bodyPr/>
          <a:lstStyle/>
          <a:p>
            <a:pPr>
              <a:spcAft>
                <a:spcPts val="600"/>
              </a:spcAft>
            </a:pPr>
            <a:fld id="{F80B133D-5314-4F68-945D-285C3FA41B7B}" type="slidenum">
              <a:rPr lang="nl-NL" altLang="nl-NL" smtClean="0"/>
              <a:pPr>
                <a:spcAft>
                  <a:spcPts val="600"/>
                </a:spcAft>
              </a:pPr>
              <a:t>12</a:t>
            </a:fld>
            <a:endParaRPr lang="nl-NL" altLang="nl-NL"/>
          </a:p>
        </p:txBody>
      </p:sp>
    </p:spTree>
    <p:extLst>
      <p:ext uri="{BB962C8B-B14F-4D97-AF65-F5344CB8AC3E}">
        <p14:creationId xmlns:p14="http://schemas.microsoft.com/office/powerpoint/2010/main" val="600449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7C5E2F83-735B-4E9B-8C0C-3DF1B322882B" descr="Afbeelding met buiten, boom, grond, straat&#10;&#10;Automatisch gegenereerde beschrijving">
            <a:extLst>
              <a:ext uri="{FF2B5EF4-FFF2-40B4-BE49-F238E27FC236}">
                <a16:creationId xmlns:a16="http://schemas.microsoft.com/office/drawing/2014/main" id="{B20B7412-E3BF-460F-8C18-2CB9D8E35D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0" y="10"/>
            <a:ext cx="9143980" cy="68579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datum 3" hidden="1">
            <a:extLst>
              <a:ext uri="{FF2B5EF4-FFF2-40B4-BE49-F238E27FC236}">
                <a16:creationId xmlns:a16="http://schemas.microsoft.com/office/drawing/2014/main" id="{2AE894E0-0D63-4332-8928-E9FFE67E38D1}"/>
              </a:ext>
            </a:extLst>
          </p:cNvPr>
          <p:cNvSpPr>
            <a:spLocks noGrp="1"/>
          </p:cNvSpPr>
          <p:nvPr>
            <p:ph type="dt" sz="half" idx="10"/>
          </p:nvPr>
        </p:nvSpPr>
        <p:spPr/>
        <p:txBody>
          <a:bodyPr/>
          <a:lstStyle/>
          <a:p>
            <a:pPr>
              <a:spcAft>
                <a:spcPts val="600"/>
              </a:spcAft>
            </a:pPr>
            <a:fld id="{7D16DA2D-90B7-4EB1-BC55-A2CE844ABBB6}" type="datetime4">
              <a:rPr lang="nl-NL" altLang="nl-NL" smtClean="0"/>
              <a:pPr>
                <a:spcAft>
                  <a:spcPts val="600"/>
                </a:spcAft>
              </a:pPr>
              <a:t>24 februari 2022</a:t>
            </a:fld>
            <a:endParaRPr lang="nl-NL" altLang="nl-NL"/>
          </a:p>
        </p:txBody>
      </p:sp>
      <p:sp>
        <p:nvSpPr>
          <p:cNvPr id="5" name="Tijdelijke aanduiding voor voettekst 4">
            <a:extLst>
              <a:ext uri="{FF2B5EF4-FFF2-40B4-BE49-F238E27FC236}">
                <a16:creationId xmlns:a16="http://schemas.microsoft.com/office/drawing/2014/main" id="{A1F722D7-18B5-48B9-A345-2BE4F16FFE7F}"/>
              </a:ext>
            </a:extLst>
          </p:cNvPr>
          <p:cNvSpPr>
            <a:spLocks noGrp="1"/>
          </p:cNvSpPr>
          <p:nvPr>
            <p:ph type="ftr" sz="quarter" idx="11"/>
          </p:nvPr>
        </p:nvSpPr>
        <p:spPr/>
        <p:txBody>
          <a:bodyPr/>
          <a:lstStyle/>
          <a:p>
            <a:pPr>
              <a:spcAft>
                <a:spcPts val="600"/>
              </a:spcAft>
            </a:pPr>
            <a:r>
              <a:rPr lang="nl-NL" altLang="nl-NL"/>
              <a:t>presentatie</a:t>
            </a:r>
          </a:p>
        </p:txBody>
      </p:sp>
      <p:sp>
        <p:nvSpPr>
          <p:cNvPr id="6" name="Tijdelijke aanduiding voor dianummer 5" hidden="1">
            <a:extLst>
              <a:ext uri="{FF2B5EF4-FFF2-40B4-BE49-F238E27FC236}">
                <a16:creationId xmlns:a16="http://schemas.microsoft.com/office/drawing/2014/main" id="{F6596CE9-5E7D-4761-AC5A-1E278923342D}"/>
              </a:ext>
            </a:extLst>
          </p:cNvPr>
          <p:cNvSpPr>
            <a:spLocks noGrp="1"/>
          </p:cNvSpPr>
          <p:nvPr>
            <p:ph type="sldNum" sz="quarter" idx="12"/>
          </p:nvPr>
        </p:nvSpPr>
        <p:spPr/>
        <p:txBody>
          <a:bodyPr/>
          <a:lstStyle/>
          <a:p>
            <a:pPr>
              <a:spcAft>
                <a:spcPts val="600"/>
              </a:spcAft>
            </a:pPr>
            <a:fld id="{F80B133D-5314-4F68-945D-285C3FA41B7B}" type="slidenum">
              <a:rPr lang="nl-NL" altLang="nl-NL" smtClean="0"/>
              <a:pPr>
                <a:spcAft>
                  <a:spcPts val="600"/>
                </a:spcAft>
              </a:pPr>
              <a:t>13</a:t>
            </a:fld>
            <a:endParaRPr lang="nl-NL" altLang="nl-NL"/>
          </a:p>
        </p:txBody>
      </p:sp>
    </p:spTree>
    <p:extLst>
      <p:ext uri="{BB962C8B-B14F-4D97-AF65-F5344CB8AC3E}">
        <p14:creationId xmlns:p14="http://schemas.microsoft.com/office/powerpoint/2010/main" val="2232401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DE86D446-77D6-4980-BF5F-FA74B04928AD">
            <a:extLst>
              <a:ext uri="{FF2B5EF4-FFF2-40B4-BE49-F238E27FC236}">
                <a16:creationId xmlns:a16="http://schemas.microsoft.com/office/drawing/2014/main" id="{0C8204A7-03FE-4940-9995-86AFEF87280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0" y="10"/>
            <a:ext cx="9143980" cy="68579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datum 3" hidden="1">
            <a:extLst>
              <a:ext uri="{FF2B5EF4-FFF2-40B4-BE49-F238E27FC236}">
                <a16:creationId xmlns:a16="http://schemas.microsoft.com/office/drawing/2014/main" id="{F442CE45-2B5A-425F-956B-6C3AB8EB06F7}"/>
              </a:ext>
            </a:extLst>
          </p:cNvPr>
          <p:cNvSpPr>
            <a:spLocks noGrp="1"/>
          </p:cNvSpPr>
          <p:nvPr>
            <p:ph type="dt" sz="half" idx="10"/>
          </p:nvPr>
        </p:nvSpPr>
        <p:spPr/>
        <p:txBody>
          <a:bodyPr/>
          <a:lstStyle/>
          <a:p>
            <a:pPr>
              <a:spcAft>
                <a:spcPts val="600"/>
              </a:spcAft>
            </a:pPr>
            <a:fld id="{7D16DA2D-90B7-4EB1-BC55-A2CE844ABBB6}" type="datetime4">
              <a:rPr lang="nl-NL" altLang="nl-NL" smtClean="0"/>
              <a:pPr>
                <a:spcAft>
                  <a:spcPts val="600"/>
                </a:spcAft>
              </a:pPr>
              <a:t>24 februari 2022</a:t>
            </a:fld>
            <a:endParaRPr lang="nl-NL" altLang="nl-NL"/>
          </a:p>
        </p:txBody>
      </p:sp>
      <p:sp>
        <p:nvSpPr>
          <p:cNvPr id="5" name="Tijdelijke aanduiding voor voettekst 4">
            <a:extLst>
              <a:ext uri="{FF2B5EF4-FFF2-40B4-BE49-F238E27FC236}">
                <a16:creationId xmlns:a16="http://schemas.microsoft.com/office/drawing/2014/main" id="{A2F45F26-515A-4156-90C1-B2EE57D79364}"/>
              </a:ext>
            </a:extLst>
          </p:cNvPr>
          <p:cNvSpPr>
            <a:spLocks noGrp="1"/>
          </p:cNvSpPr>
          <p:nvPr>
            <p:ph type="ftr" sz="quarter" idx="11"/>
          </p:nvPr>
        </p:nvSpPr>
        <p:spPr/>
        <p:txBody>
          <a:bodyPr/>
          <a:lstStyle/>
          <a:p>
            <a:pPr>
              <a:spcAft>
                <a:spcPts val="600"/>
              </a:spcAft>
            </a:pPr>
            <a:r>
              <a:rPr lang="nl-NL" altLang="nl-NL"/>
              <a:t>presentatie</a:t>
            </a:r>
          </a:p>
        </p:txBody>
      </p:sp>
      <p:sp>
        <p:nvSpPr>
          <p:cNvPr id="6" name="Tijdelijke aanduiding voor dianummer 5" hidden="1">
            <a:extLst>
              <a:ext uri="{FF2B5EF4-FFF2-40B4-BE49-F238E27FC236}">
                <a16:creationId xmlns:a16="http://schemas.microsoft.com/office/drawing/2014/main" id="{8238AB51-928F-49EC-942A-3D9577E634A7}"/>
              </a:ext>
            </a:extLst>
          </p:cNvPr>
          <p:cNvSpPr>
            <a:spLocks noGrp="1"/>
          </p:cNvSpPr>
          <p:nvPr>
            <p:ph type="sldNum" sz="quarter" idx="12"/>
          </p:nvPr>
        </p:nvSpPr>
        <p:spPr/>
        <p:txBody>
          <a:bodyPr/>
          <a:lstStyle/>
          <a:p>
            <a:pPr>
              <a:spcAft>
                <a:spcPts val="600"/>
              </a:spcAft>
            </a:pPr>
            <a:fld id="{F80B133D-5314-4F68-945D-285C3FA41B7B}" type="slidenum">
              <a:rPr lang="nl-NL" altLang="nl-NL" smtClean="0"/>
              <a:pPr>
                <a:spcAft>
                  <a:spcPts val="600"/>
                </a:spcAft>
              </a:pPr>
              <a:t>14</a:t>
            </a:fld>
            <a:endParaRPr lang="nl-NL" altLang="nl-NL"/>
          </a:p>
        </p:txBody>
      </p:sp>
    </p:spTree>
    <p:extLst>
      <p:ext uri="{BB962C8B-B14F-4D97-AF65-F5344CB8AC3E}">
        <p14:creationId xmlns:p14="http://schemas.microsoft.com/office/powerpoint/2010/main" val="1513981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CE5E4D-FB71-4F2C-8753-8100D36D5EC8}"/>
              </a:ext>
            </a:extLst>
          </p:cNvPr>
          <p:cNvSpPr>
            <a:spLocks noGrp="1"/>
          </p:cNvSpPr>
          <p:nvPr>
            <p:ph type="title"/>
          </p:nvPr>
        </p:nvSpPr>
        <p:spPr/>
        <p:txBody>
          <a:bodyPr/>
          <a:lstStyle/>
          <a:p>
            <a:r>
              <a:rPr lang="nl-NL" dirty="0"/>
              <a:t>Kabels- en Leidingentracé</a:t>
            </a:r>
          </a:p>
        </p:txBody>
      </p:sp>
      <p:sp>
        <p:nvSpPr>
          <p:cNvPr id="4" name="Tijdelijke aanduiding voor datum 3">
            <a:extLst>
              <a:ext uri="{FF2B5EF4-FFF2-40B4-BE49-F238E27FC236}">
                <a16:creationId xmlns:a16="http://schemas.microsoft.com/office/drawing/2014/main" id="{D58B75CA-99DD-479E-84DC-A4EACA5C1FB8}"/>
              </a:ext>
            </a:extLst>
          </p:cNvPr>
          <p:cNvSpPr>
            <a:spLocks noGrp="1"/>
          </p:cNvSpPr>
          <p:nvPr>
            <p:ph type="dt" sz="half" idx="10"/>
          </p:nvPr>
        </p:nvSpPr>
        <p:spPr/>
        <p:txBody>
          <a:bodyPr/>
          <a:lstStyle/>
          <a:p>
            <a:fld id="{7D16DA2D-90B7-4EB1-BC55-A2CE844ABBB6}" type="datetime4">
              <a:rPr lang="nl-NL" altLang="nl-NL" smtClean="0"/>
              <a:pPr/>
              <a:t>24 februari 2022</a:t>
            </a:fld>
            <a:endParaRPr lang="nl-NL" altLang="nl-NL"/>
          </a:p>
        </p:txBody>
      </p:sp>
      <p:sp>
        <p:nvSpPr>
          <p:cNvPr id="5" name="Tijdelijke aanduiding voor voettekst 4">
            <a:extLst>
              <a:ext uri="{FF2B5EF4-FFF2-40B4-BE49-F238E27FC236}">
                <a16:creationId xmlns:a16="http://schemas.microsoft.com/office/drawing/2014/main" id="{91419A53-0618-41D2-B65E-757C8E1EEAF9}"/>
              </a:ext>
            </a:extLst>
          </p:cNvPr>
          <p:cNvSpPr>
            <a:spLocks noGrp="1"/>
          </p:cNvSpPr>
          <p:nvPr>
            <p:ph type="ftr" sz="quarter" idx="11"/>
          </p:nvPr>
        </p:nvSpPr>
        <p:spPr/>
        <p:txBody>
          <a:bodyPr/>
          <a:lstStyle/>
          <a:p>
            <a:r>
              <a:rPr lang="nl-NL" altLang="nl-NL"/>
              <a:t>presentatie</a:t>
            </a:r>
          </a:p>
        </p:txBody>
      </p:sp>
      <p:sp>
        <p:nvSpPr>
          <p:cNvPr id="6" name="Tijdelijke aanduiding voor dianummer 5">
            <a:extLst>
              <a:ext uri="{FF2B5EF4-FFF2-40B4-BE49-F238E27FC236}">
                <a16:creationId xmlns:a16="http://schemas.microsoft.com/office/drawing/2014/main" id="{18112540-1A6F-4BE4-B6EB-58F2BFDD8139}"/>
              </a:ext>
            </a:extLst>
          </p:cNvPr>
          <p:cNvSpPr>
            <a:spLocks noGrp="1"/>
          </p:cNvSpPr>
          <p:nvPr>
            <p:ph type="sldNum" sz="quarter" idx="12"/>
          </p:nvPr>
        </p:nvSpPr>
        <p:spPr/>
        <p:txBody>
          <a:bodyPr/>
          <a:lstStyle/>
          <a:p>
            <a:fld id="{F80B133D-5314-4F68-945D-285C3FA41B7B}" type="slidenum">
              <a:rPr lang="nl-NL" altLang="nl-NL" smtClean="0"/>
              <a:pPr/>
              <a:t>15</a:t>
            </a:fld>
            <a:endParaRPr lang="nl-NL" altLang="nl-NL"/>
          </a:p>
        </p:txBody>
      </p:sp>
      <p:graphicFrame>
        <p:nvGraphicFramePr>
          <p:cNvPr id="7" name="Tijdelijke aanduiding voor inhoud 6">
            <a:extLst>
              <a:ext uri="{FF2B5EF4-FFF2-40B4-BE49-F238E27FC236}">
                <a16:creationId xmlns:a16="http://schemas.microsoft.com/office/drawing/2014/main" id="{FA2781AF-05EF-4E16-A494-3E36927A6183}"/>
              </a:ext>
            </a:extLst>
          </p:cNvPr>
          <p:cNvGraphicFramePr>
            <a:graphicFrameLocks noGrp="1" noChangeAspect="1"/>
          </p:cNvGraphicFramePr>
          <p:nvPr>
            <p:ph idx="1"/>
            <p:extLst>
              <p:ext uri="{D42A27DB-BD31-4B8C-83A1-F6EECF244321}">
                <p14:modId xmlns:p14="http://schemas.microsoft.com/office/powerpoint/2010/main" val="448503920"/>
              </p:ext>
            </p:extLst>
          </p:nvPr>
        </p:nvGraphicFramePr>
        <p:xfrm>
          <a:off x="107504" y="95250"/>
          <a:ext cx="8885616" cy="6286078"/>
        </p:xfrm>
        <a:graphic>
          <a:graphicData uri="http://schemas.openxmlformats.org/presentationml/2006/ole">
            <mc:AlternateContent xmlns:mc="http://schemas.openxmlformats.org/markup-compatibility/2006">
              <mc:Choice xmlns:v="urn:schemas-microsoft-com:vml" Requires="v">
                <p:oleObj spid="_x0000_s4108" name="Acrobat Document" r:id="rId4" imgW="32099155" imgH="22707410" progId="AcroExch.Document.DC">
                  <p:embed/>
                </p:oleObj>
              </mc:Choice>
              <mc:Fallback>
                <p:oleObj name="Acrobat Document" r:id="rId4" imgW="32099155" imgH="22707410" progId="AcroExch.Document.DC">
                  <p:embed/>
                  <p:pic>
                    <p:nvPicPr>
                      <p:cNvPr id="0" name=""/>
                      <p:cNvPicPr/>
                      <p:nvPr/>
                    </p:nvPicPr>
                    <p:blipFill>
                      <a:blip r:embed="rId5"/>
                      <a:stretch>
                        <a:fillRect/>
                      </a:stretch>
                    </p:blipFill>
                    <p:spPr>
                      <a:xfrm>
                        <a:off x="107504" y="95250"/>
                        <a:ext cx="8885616" cy="6286078"/>
                      </a:xfrm>
                      <a:prstGeom prst="rect">
                        <a:avLst/>
                      </a:prstGeom>
                    </p:spPr>
                  </p:pic>
                </p:oleObj>
              </mc:Fallback>
            </mc:AlternateContent>
          </a:graphicData>
        </a:graphic>
      </p:graphicFrame>
    </p:spTree>
    <p:extLst>
      <p:ext uri="{BB962C8B-B14F-4D97-AF65-F5344CB8AC3E}">
        <p14:creationId xmlns:p14="http://schemas.microsoft.com/office/powerpoint/2010/main" val="3216735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6F790582-647B-4767-A7C0-EA6E0A07EF15}"/>
              </a:ext>
            </a:extLst>
          </p:cNvPr>
          <p:cNvPicPr>
            <a:picLocks noChangeAspect="1"/>
          </p:cNvPicPr>
          <p:nvPr/>
        </p:nvPicPr>
        <p:blipFill>
          <a:blip r:embed="rId2"/>
          <a:stretch>
            <a:fillRect/>
          </a:stretch>
        </p:blipFill>
        <p:spPr>
          <a:xfrm>
            <a:off x="1403648" y="1052736"/>
            <a:ext cx="6470284" cy="4464496"/>
          </a:xfrm>
          <a:prstGeom prst="rect">
            <a:avLst/>
          </a:prstGeom>
          <a:noFill/>
        </p:spPr>
      </p:pic>
      <p:sp>
        <p:nvSpPr>
          <p:cNvPr id="4" name="Tijdelijke aanduiding voor datum 3" hidden="1">
            <a:extLst>
              <a:ext uri="{FF2B5EF4-FFF2-40B4-BE49-F238E27FC236}">
                <a16:creationId xmlns:a16="http://schemas.microsoft.com/office/drawing/2014/main" id="{F2529B40-C59E-42FE-851A-CDDD053C8FDB}"/>
              </a:ext>
            </a:extLst>
          </p:cNvPr>
          <p:cNvSpPr>
            <a:spLocks noGrp="1"/>
          </p:cNvSpPr>
          <p:nvPr>
            <p:ph type="dt" sz="half" idx="10"/>
          </p:nvPr>
        </p:nvSpPr>
        <p:spPr/>
        <p:txBody>
          <a:bodyPr/>
          <a:lstStyle/>
          <a:p>
            <a:pPr>
              <a:spcAft>
                <a:spcPts val="600"/>
              </a:spcAft>
            </a:pPr>
            <a:fld id="{7D16DA2D-90B7-4EB1-BC55-A2CE844ABBB6}" type="datetime4">
              <a:rPr lang="nl-NL" altLang="nl-NL" smtClean="0"/>
              <a:pPr>
                <a:spcAft>
                  <a:spcPts val="600"/>
                </a:spcAft>
              </a:pPr>
              <a:t>24 februari 2022</a:t>
            </a:fld>
            <a:endParaRPr lang="nl-NL" altLang="nl-NL"/>
          </a:p>
        </p:txBody>
      </p:sp>
      <p:sp>
        <p:nvSpPr>
          <p:cNvPr id="5" name="Tijdelijke aanduiding voor voettekst 4">
            <a:extLst>
              <a:ext uri="{FF2B5EF4-FFF2-40B4-BE49-F238E27FC236}">
                <a16:creationId xmlns:a16="http://schemas.microsoft.com/office/drawing/2014/main" id="{EE196FDE-8256-4303-AC7E-9415C13FC20A}"/>
              </a:ext>
            </a:extLst>
          </p:cNvPr>
          <p:cNvSpPr>
            <a:spLocks noGrp="1"/>
          </p:cNvSpPr>
          <p:nvPr>
            <p:ph type="ftr" sz="quarter" idx="11"/>
          </p:nvPr>
        </p:nvSpPr>
        <p:spPr/>
        <p:txBody>
          <a:bodyPr/>
          <a:lstStyle/>
          <a:p>
            <a:pPr>
              <a:spcAft>
                <a:spcPts val="600"/>
              </a:spcAft>
            </a:pPr>
            <a:r>
              <a:rPr lang="nl-NL" altLang="nl-NL"/>
              <a:t>presentatie</a:t>
            </a:r>
          </a:p>
        </p:txBody>
      </p:sp>
      <p:sp>
        <p:nvSpPr>
          <p:cNvPr id="6" name="Tijdelijke aanduiding voor dianummer 5" hidden="1">
            <a:extLst>
              <a:ext uri="{FF2B5EF4-FFF2-40B4-BE49-F238E27FC236}">
                <a16:creationId xmlns:a16="http://schemas.microsoft.com/office/drawing/2014/main" id="{D84DACA1-A0E2-418E-A045-597C61BA0113}"/>
              </a:ext>
            </a:extLst>
          </p:cNvPr>
          <p:cNvSpPr>
            <a:spLocks noGrp="1"/>
          </p:cNvSpPr>
          <p:nvPr>
            <p:ph type="sldNum" sz="quarter" idx="12"/>
          </p:nvPr>
        </p:nvSpPr>
        <p:spPr/>
        <p:txBody>
          <a:bodyPr/>
          <a:lstStyle/>
          <a:p>
            <a:pPr>
              <a:spcAft>
                <a:spcPts val="600"/>
              </a:spcAft>
            </a:pPr>
            <a:fld id="{F80B133D-5314-4F68-945D-285C3FA41B7B}" type="slidenum">
              <a:rPr lang="nl-NL" altLang="nl-NL" smtClean="0"/>
              <a:pPr>
                <a:spcAft>
                  <a:spcPts val="600"/>
                </a:spcAft>
              </a:pPr>
              <a:t>16</a:t>
            </a:fld>
            <a:endParaRPr lang="nl-NL" altLang="nl-NL"/>
          </a:p>
        </p:txBody>
      </p:sp>
      <p:sp>
        <p:nvSpPr>
          <p:cNvPr id="7" name="Tekstvak 6">
            <a:extLst>
              <a:ext uri="{FF2B5EF4-FFF2-40B4-BE49-F238E27FC236}">
                <a16:creationId xmlns:a16="http://schemas.microsoft.com/office/drawing/2014/main" id="{C9999BF6-AE77-4CC8-AB40-34A57D4A05E1}"/>
              </a:ext>
            </a:extLst>
          </p:cNvPr>
          <p:cNvSpPr txBox="1"/>
          <p:nvPr/>
        </p:nvSpPr>
        <p:spPr>
          <a:xfrm>
            <a:off x="3995738" y="5805264"/>
            <a:ext cx="4572000" cy="369332"/>
          </a:xfrm>
          <a:prstGeom prst="rect">
            <a:avLst/>
          </a:prstGeom>
          <a:noFill/>
        </p:spPr>
        <p:txBody>
          <a:bodyPr wrap="square">
            <a:spAutoFit/>
          </a:bodyPr>
          <a:lstStyle/>
          <a:p>
            <a:r>
              <a:rPr lang="nl-NL" dirty="0"/>
              <a:t>Normaalprofiel</a:t>
            </a:r>
          </a:p>
        </p:txBody>
      </p:sp>
    </p:spTree>
    <p:extLst>
      <p:ext uri="{BB962C8B-B14F-4D97-AF65-F5344CB8AC3E}">
        <p14:creationId xmlns:p14="http://schemas.microsoft.com/office/powerpoint/2010/main" val="3234974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1FABB0-9C8D-4EFA-B503-9A0127EFE540}"/>
              </a:ext>
            </a:extLst>
          </p:cNvPr>
          <p:cNvSpPr>
            <a:spLocks noGrp="1"/>
          </p:cNvSpPr>
          <p:nvPr>
            <p:ph type="title"/>
          </p:nvPr>
        </p:nvSpPr>
        <p:spPr/>
        <p:txBody>
          <a:bodyPr/>
          <a:lstStyle/>
          <a:p>
            <a:r>
              <a:rPr lang="nl-NL" dirty="0"/>
              <a:t>Bomen &amp; Parkeren</a:t>
            </a:r>
          </a:p>
        </p:txBody>
      </p:sp>
      <p:sp>
        <p:nvSpPr>
          <p:cNvPr id="3" name="Tijdelijke aanduiding voor inhoud 2">
            <a:extLst>
              <a:ext uri="{FF2B5EF4-FFF2-40B4-BE49-F238E27FC236}">
                <a16:creationId xmlns:a16="http://schemas.microsoft.com/office/drawing/2014/main" id="{C394A585-B826-4332-B655-1D5D2C7323D0}"/>
              </a:ext>
            </a:extLst>
          </p:cNvPr>
          <p:cNvSpPr>
            <a:spLocks noGrp="1"/>
          </p:cNvSpPr>
          <p:nvPr>
            <p:ph idx="1"/>
          </p:nvPr>
        </p:nvSpPr>
        <p:spPr/>
        <p:txBody>
          <a:bodyPr/>
          <a:lstStyle/>
          <a:p>
            <a:r>
              <a:rPr lang="nl-NL" dirty="0"/>
              <a:t> Bomen</a:t>
            </a:r>
          </a:p>
          <a:p>
            <a:pPr lvl="1"/>
            <a:r>
              <a:rPr lang="nl-NL" dirty="0"/>
              <a:t>Ca. 15 m (2</a:t>
            </a:r>
            <a:r>
              <a:rPr lang="nl-NL" baseline="30000" dirty="0"/>
              <a:t>e</a:t>
            </a:r>
            <a:r>
              <a:rPr lang="nl-NL" dirty="0"/>
              <a:t> grootte)</a:t>
            </a:r>
          </a:p>
          <a:p>
            <a:pPr lvl="1"/>
            <a:r>
              <a:rPr lang="nl-NL" dirty="0"/>
              <a:t>Ondergrondse groeiruimte</a:t>
            </a:r>
          </a:p>
          <a:p>
            <a:pPr lvl="1"/>
            <a:r>
              <a:rPr lang="nl-NL" dirty="0"/>
              <a:t>Loofbomen (geen zuilbomen/vruchtdragende bomen of bomen die wortelopdruk veroorzaken)</a:t>
            </a:r>
          </a:p>
          <a:p>
            <a:pPr lvl="1"/>
            <a:r>
              <a:rPr lang="nl-NL" dirty="0"/>
              <a:t>Bomen naast de parkeervakken mogelijk met wortelschermen</a:t>
            </a:r>
          </a:p>
          <a:p>
            <a:r>
              <a:rPr lang="nl-NL" dirty="0"/>
              <a:t>Parkeren</a:t>
            </a:r>
          </a:p>
          <a:p>
            <a:pPr lvl="1"/>
            <a:r>
              <a:rPr lang="nl-NL" dirty="0"/>
              <a:t>Meer parkeerplaatsen bijgekomen. Gemeente erkent parkeerdruk</a:t>
            </a:r>
          </a:p>
          <a:p>
            <a:pPr lvl="1"/>
            <a:r>
              <a:rPr lang="nl-NL" dirty="0"/>
              <a:t>Elektrisch laden faciliteert de gemeente niet</a:t>
            </a:r>
          </a:p>
        </p:txBody>
      </p:sp>
      <p:sp>
        <p:nvSpPr>
          <p:cNvPr id="4" name="Tijdelijke aanduiding voor datum 3">
            <a:extLst>
              <a:ext uri="{FF2B5EF4-FFF2-40B4-BE49-F238E27FC236}">
                <a16:creationId xmlns:a16="http://schemas.microsoft.com/office/drawing/2014/main" id="{5C01E384-18F3-4C49-84E6-F20E3E0AD9D5}"/>
              </a:ext>
            </a:extLst>
          </p:cNvPr>
          <p:cNvSpPr>
            <a:spLocks noGrp="1"/>
          </p:cNvSpPr>
          <p:nvPr>
            <p:ph type="dt" sz="half" idx="10"/>
          </p:nvPr>
        </p:nvSpPr>
        <p:spPr/>
        <p:txBody>
          <a:bodyPr/>
          <a:lstStyle/>
          <a:p>
            <a:fld id="{7D16DA2D-90B7-4EB1-BC55-A2CE844ABBB6}" type="datetime4">
              <a:rPr lang="nl-NL" altLang="nl-NL" smtClean="0"/>
              <a:pPr/>
              <a:t>24 februari 2022</a:t>
            </a:fld>
            <a:endParaRPr lang="nl-NL" altLang="nl-NL"/>
          </a:p>
        </p:txBody>
      </p:sp>
      <p:sp>
        <p:nvSpPr>
          <p:cNvPr id="5" name="Tijdelijke aanduiding voor voettekst 4">
            <a:extLst>
              <a:ext uri="{FF2B5EF4-FFF2-40B4-BE49-F238E27FC236}">
                <a16:creationId xmlns:a16="http://schemas.microsoft.com/office/drawing/2014/main" id="{CC793E96-5132-4810-9C76-7F52D7DB468F}"/>
              </a:ext>
            </a:extLst>
          </p:cNvPr>
          <p:cNvSpPr>
            <a:spLocks noGrp="1"/>
          </p:cNvSpPr>
          <p:nvPr>
            <p:ph type="ftr" sz="quarter" idx="11"/>
          </p:nvPr>
        </p:nvSpPr>
        <p:spPr/>
        <p:txBody>
          <a:bodyPr/>
          <a:lstStyle/>
          <a:p>
            <a:r>
              <a:rPr lang="nl-NL" altLang="nl-NL"/>
              <a:t>presentatie</a:t>
            </a:r>
          </a:p>
        </p:txBody>
      </p:sp>
      <p:sp>
        <p:nvSpPr>
          <p:cNvPr id="6" name="Tijdelijke aanduiding voor dianummer 5">
            <a:extLst>
              <a:ext uri="{FF2B5EF4-FFF2-40B4-BE49-F238E27FC236}">
                <a16:creationId xmlns:a16="http://schemas.microsoft.com/office/drawing/2014/main" id="{3A23D78B-259A-4647-AD2D-C2739432F607}"/>
              </a:ext>
            </a:extLst>
          </p:cNvPr>
          <p:cNvSpPr>
            <a:spLocks noGrp="1"/>
          </p:cNvSpPr>
          <p:nvPr>
            <p:ph type="sldNum" sz="quarter" idx="12"/>
          </p:nvPr>
        </p:nvSpPr>
        <p:spPr/>
        <p:txBody>
          <a:bodyPr/>
          <a:lstStyle/>
          <a:p>
            <a:fld id="{F80B133D-5314-4F68-945D-285C3FA41B7B}" type="slidenum">
              <a:rPr lang="nl-NL" altLang="nl-NL" smtClean="0"/>
              <a:pPr/>
              <a:t>17</a:t>
            </a:fld>
            <a:endParaRPr lang="nl-NL" altLang="nl-NL"/>
          </a:p>
        </p:txBody>
      </p:sp>
    </p:spTree>
    <p:extLst>
      <p:ext uri="{BB962C8B-B14F-4D97-AF65-F5344CB8AC3E}">
        <p14:creationId xmlns:p14="http://schemas.microsoft.com/office/powerpoint/2010/main" val="2144369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053615-B861-4DC1-A45C-3DE66800FA8E}"/>
              </a:ext>
            </a:extLst>
          </p:cNvPr>
          <p:cNvSpPr>
            <a:spLocks noGrp="1"/>
          </p:cNvSpPr>
          <p:nvPr>
            <p:ph type="title"/>
          </p:nvPr>
        </p:nvSpPr>
        <p:spPr>
          <a:xfrm>
            <a:off x="457200" y="274638"/>
            <a:ext cx="8229600" cy="1143000"/>
          </a:xfrm>
        </p:spPr>
        <p:txBody>
          <a:bodyPr wrap="square" anchor="b">
            <a:normAutofit/>
          </a:bodyPr>
          <a:lstStyle/>
          <a:p>
            <a:r>
              <a:rPr lang="nl-NL" dirty="0"/>
              <a:t>Speelpleintje </a:t>
            </a:r>
            <a:r>
              <a:rPr lang="nl-NL" dirty="0" err="1"/>
              <a:t>Middenlaan</a:t>
            </a:r>
            <a:endParaRPr lang="nl-NL" dirty="0"/>
          </a:p>
        </p:txBody>
      </p:sp>
      <p:pic>
        <p:nvPicPr>
          <p:cNvPr id="8" name="Afbeelding 7">
            <a:extLst>
              <a:ext uri="{FF2B5EF4-FFF2-40B4-BE49-F238E27FC236}">
                <a16:creationId xmlns:a16="http://schemas.microsoft.com/office/drawing/2014/main" id="{7C080FE8-3AAF-4E62-B5C2-3031EF30EF46}"/>
              </a:ext>
            </a:extLst>
          </p:cNvPr>
          <p:cNvPicPr>
            <a:picLocks noChangeAspect="1"/>
          </p:cNvPicPr>
          <p:nvPr/>
        </p:nvPicPr>
        <p:blipFill>
          <a:blip r:embed="rId3"/>
          <a:stretch>
            <a:fillRect/>
          </a:stretch>
        </p:blipFill>
        <p:spPr>
          <a:xfrm>
            <a:off x="533400" y="1803028"/>
            <a:ext cx="4038600" cy="3927538"/>
          </a:xfrm>
          <a:prstGeom prst="rect">
            <a:avLst/>
          </a:prstGeom>
          <a:noFill/>
        </p:spPr>
      </p:pic>
      <p:pic>
        <p:nvPicPr>
          <p:cNvPr id="10" name="Tijdelijke aanduiding voor inhoud 9">
            <a:extLst>
              <a:ext uri="{FF2B5EF4-FFF2-40B4-BE49-F238E27FC236}">
                <a16:creationId xmlns:a16="http://schemas.microsoft.com/office/drawing/2014/main" id="{CB479547-A394-4317-8199-D62BAAE1D1B4}"/>
              </a:ext>
            </a:extLst>
          </p:cNvPr>
          <p:cNvPicPr>
            <a:picLocks noGrp="1" noChangeAspect="1"/>
          </p:cNvPicPr>
          <p:nvPr>
            <p:ph sz="half" idx="2"/>
          </p:nvPr>
        </p:nvPicPr>
        <p:blipFill>
          <a:blip r:embed="rId4"/>
          <a:stretch>
            <a:fillRect/>
          </a:stretch>
        </p:blipFill>
        <p:spPr>
          <a:xfrm>
            <a:off x="5076056" y="1772816"/>
            <a:ext cx="3427748" cy="4525963"/>
          </a:xfrm>
        </p:spPr>
      </p:pic>
      <p:sp>
        <p:nvSpPr>
          <p:cNvPr id="4" name="Tijdelijke aanduiding voor datum 3">
            <a:extLst>
              <a:ext uri="{FF2B5EF4-FFF2-40B4-BE49-F238E27FC236}">
                <a16:creationId xmlns:a16="http://schemas.microsoft.com/office/drawing/2014/main" id="{CC8AEC0F-F930-4291-8F2B-1FFC8FCA8B71}"/>
              </a:ext>
            </a:extLst>
          </p:cNvPr>
          <p:cNvSpPr>
            <a:spLocks noGrp="1"/>
          </p:cNvSpPr>
          <p:nvPr>
            <p:ph type="dt" sz="half" idx="10"/>
          </p:nvPr>
        </p:nvSpPr>
        <p:spPr>
          <a:xfrm>
            <a:off x="4572000" y="6510338"/>
            <a:ext cx="1709738" cy="252412"/>
          </a:xfrm>
        </p:spPr>
        <p:txBody>
          <a:bodyPr wrap="square" anchor="t">
            <a:normAutofit/>
          </a:bodyPr>
          <a:lstStyle/>
          <a:p>
            <a:pPr>
              <a:spcAft>
                <a:spcPts val="600"/>
              </a:spcAft>
            </a:pPr>
            <a:fld id="{7D16DA2D-90B7-4EB1-BC55-A2CE844ABBB6}" type="datetime4">
              <a:rPr lang="nl-NL" altLang="nl-NL" smtClean="0"/>
              <a:pPr>
                <a:spcAft>
                  <a:spcPts val="600"/>
                </a:spcAft>
              </a:pPr>
              <a:t>24 februari 2022</a:t>
            </a:fld>
            <a:endParaRPr lang="nl-NL" altLang="nl-NL"/>
          </a:p>
        </p:txBody>
      </p:sp>
      <p:sp>
        <p:nvSpPr>
          <p:cNvPr id="5" name="Tijdelijke aanduiding voor voettekst 4">
            <a:extLst>
              <a:ext uri="{FF2B5EF4-FFF2-40B4-BE49-F238E27FC236}">
                <a16:creationId xmlns:a16="http://schemas.microsoft.com/office/drawing/2014/main" id="{6FB8D0CF-DC0D-48AB-9997-B2DE3F46C141}"/>
              </a:ext>
            </a:extLst>
          </p:cNvPr>
          <p:cNvSpPr>
            <a:spLocks noGrp="1"/>
          </p:cNvSpPr>
          <p:nvPr>
            <p:ph type="ftr" sz="quarter" idx="11"/>
          </p:nvPr>
        </p:nvSpPr>
        <p:spPr>
          <a:xfrm>
            <a:off x="457200" y="6507163"/>
            <a:ext cx="3749675" cy="254000"/>
          </a:xfrm>
        </p:spPr>
        <p:txBody>
          <a:bodyPr wrap="square" anchor="t">
            <a:normAutofit/>
          </a:bodyPr>
          <a:lstStyle/>
          <a:p>
            <a:pPr>
              <a:spcAft>
                <a:spcPts val="600"/>
              </a:spcAft>
            </a:pPr>
            <a:r>
              <a:rPr lang="nl-NL" altLang="nl-NL"/>
              <a:t>presentatie</a:t>
            </a:r>
          </a:p>
        </p:txBody>
      </p:sp>
      <p:sp>
        <p:nvSpPr>
          <p:cNvPr id="6" name="Tijdelijke aanduiding voor dianummer 5">
            <a:extLst>
              <a:ext uri="{FF2B5EF4-FFF2-40B4-BE49-F238E27FC236}">
                <a16:creationId xmlns:a16="http://schemas.microsoft.com/office/drawing/2014/main" id="{197F7A15-E01A-4160-9A91-8845C3B3AB74}"/>
              </a:ext>
            </a:extLst>
          </p:cNvPr>
          <p:cNvSpPr>
            <a:spLocks noGrp="1"/>
          </p:cNvSpPr>
          <p:nvPr>
            <p:ph type="sldNum" sz="quarter" idx="12"/>
          </p:nvPr>
        </p:nvSpPr>
        <p:spPr>
          <a:xfrm>
            <a:off x="7812088" y="6508750"/>
            <a:ext cx="874712" cy="252413"/>
          </a:xfrm>
        </p:spPr>
        <p:txBody>
          <a:bodyPr wrap="square" anchor="t">
            <a:normAutofit/>
          </a:bodyPr>
          <a:lstStyle/>
          <a:p>
            <a:pPr>
              <a:spcAft>
                <a:spcPts val="600"/>
              </a:spcAft>
            </a:pPr>
            <a:fld id="{F80B133D-5314-4F68-945D-285C3FA41B7B}" type="slidenum">
              <a:rPr lang="nl-NL" altLang="nl-NL" smtClean="0"/>
              <a:pPr>
                <a:spcAft>
                  <a:spcPts val="600"/>
                </a:spcAft>
              </a:pPr>
              <a:t>18</a:t>
            </a:fld>
            <a:endParaRPr lang="nl-NL" altLang="nl-NL"/>
          </a:p>
        </p:txBody>
      </p:sp>
    </p:spTree>
    <p:extLst>
      <p:ext uri="{BB962C8B-B14F-4D97-AF65-F5344CB8AC3E}">
        <p14:creationId xmlns:p14="http://schemas.microsoft.com/office/powerpoint/2010/main" val="4086478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D9454B-8190-4187-B88A-7167CBA13EA4}"/>
              </a:ext>
            </a:extLst>
          </p:cNvPr>
          <p:cNvSpPr>
            <a:spLocks noGrp="1"/>
          </p:cNvSpPr>
          <p:nvPr>
            <p:ph type="title"/>
          </p:nvPr>
        </p:nvSpPr>
        <p:spPr/>
        <p:txBody>
          <a:bodyPr/>
          <a:lstStyle/>
          <a:p>
            <a:r>
              <a:rPr lang="nl-NL" dirty="0"/>
              <a:t>Opties voor afsluiting speelplaatsje</a:t>
            </a:r>
          </a:p>
        </p:txBody>
      </p:sp>
      <p:pic>
        <p:nvPicPr>
          <p:cNvPr id="9" name="Tijdelijke aanduiding voor inhoud 8">
            <a:extLst>
              <a:ext uri="{FF2B5EF4-FFF2-40B4-BE49-F238E27FC236}">
                <a16:creationId xmlns:a16="http://schemas.microsoft.com/office/drawing/2014/main" id="{A2E7075E-88C3-47EB-B5F8-EB5F95BF267F}"/>
              </a:ext>
            </a:extLst>
          </p:cNvPr>
          <p:cNvPicPr>
            <a:picLocks noGrp="1" noChangeAspect="1"/>
          </p:cNvPicPr>
          <p:nvPr>
            <p:ph sz="half" idx="1"/>
          </p:nvPr>
        </p:nvPicPr>
        <p:blipFill>
          <a:blip r:embed="rId2"/>
          <a:stretch>
            <a:fillRect/>
          </a:stretch>
        </p:blipFill>
        <p:spPr>
          <a:xfrm>
            <a:off x="4671788" y="1561765"/>
            <a:ext cx="3219899" cy="2400635"/>
          </a:xfrm>
        </p:spPr>
      </p:pic>
      <p:sp>
        <p:nvSpPr>
          <p:cNvPr id="4" name="Tijdelijke aanduiding voor inhoud 3">
            <a:extLst>
              <a:ext uri="{FF2B5EF4-FFF2-40B4-BE49-F238E27FC236}">
                <a16:creationId xmlns:a16="http://schemas.microsoft.com/office/drawing/2014/main" id="{9E60E1E9-A053-4658-96D4-88B5873ED99F}"/>
              </a:ext>
            </a:extLst>
          </p:cNvPr>
          <p:cNvSpPr>
            <a:spLocks noGrp="1"/>
          </p:cNvSpPr>
          <p:nvPr>
            <p:ph sz="half" idx="2"/>
          </p:nvPr>
        </p:nvSpPr>
        <p:spPr>
          <a:xfrm>
            <a:off x="477839" y="4346326"/>
            <a:ext cx="5259386" cy="3478523"/>
          </a:xfrm>
        </p:spPr>
        <p:txBody>
          <a:bodyPr/>
          <a:lstStyle/>
          <a:p>
            <a:r>
              <a:rPr lang="nl-NL" dirty="0"/>
              <a:t>Bloembakken (In beheer van bewoners d.m.v. contract)</a:t>
            </a:r>
          </a:p>
          <a:p>
            <a:r>
              <a:rPr lang="nl-NL" dirty="0"/>
              <a:t>Betonnen paaltjes</a:t>
            </a:r>
          </a:p>
        </p:txBody>
      </p:sp>
      <p:sp>
        <p:nvSpPr>
          <p:cNvPr id="5" name="Tijdelijke aanduiding voor datum 4">
            <a:extLst>
              <a:ext uri="{FF2B5EF4-FFF2-40B4-BE49-F238E27FC236}">
                <a16:creationId xmlns:a16="http://schemas.microsoft.com/office/drawing/2014/main" id="{D432285F-39F5-4BBB-B6BF-1D6DA152D7EB}"/>
              </a:ext>
            </a:extLst>
          </p:cNvPr>
          <p:cNvSpPr>
            <a:spLocks noGrp="1"/>
          </p:cNvSpPr>
          <p:nvPr>
            <p:ph type="dt" sz="half" idx="10"/>
          </p:nvPr>
        </p:nvSpPr>
        <p:spPr/>
        <p:txBody>
          <a:bodyPr/>
          <a:lstStyle/>
          <a:p>
            <a:fld id="{7D16DA2D-90B7-4EB1-BC55-A2CE844ABBB6}" type="datetime4">
              <a:rPr lang="nl-NL" altLang="nl-NL" smtClean="0"/>
              <a:pPr/>
              <a:t>24 februari 2022</a:t>
            </a:fld>
            <a:endParaRPr lang="nl-NL" altLang="nl-NL"/>
          </a:p>
        </p:txBody>
      </p:sp>
      <p:sp>
        <p:nvSpPr>
          <p:cNvPr id="6" name="Tijdelijke aanduiding voor voettekst 5">
            <a:extLst>
              <a:ext uri="{FF2B5EF4-FFF2-40B4-BE49-F238E27FC236}">
                <a16:creationId xmlns:a16="http://schemas.microsoft.com/office/drawing/2014/main" id="{FDC282B0-9919-4292-AD84-28A208DC3C7F}"/>
              </a:ext>
            </a:extLst>
          </p:cNvPr>
          <p:cNvSpPr>
            <a:spLocks noGrp="1"/>
          </p:cNvSpPr>
          <p:nvPr>
            <p:ph type="ftr" sz="quarter" idx="11"/>
          </p:nvPr>
        </p:nvSpPr>
        <p:spPr/>
        <p:txBody>
          <a:bodyPr/>
          <a:lstStyle/>
          <a:p>
            <a:r>
              <a:rPr lang="nl-NL" altLang="nl-NL"/>
              <a:t>presentatie</a:t>
            </a:r>
          </a:p>
        </p:txBody>
      </p:sp>
      <p:sp>
        <p:nvSpPr>
          <p:cNvPr id="7" name="Tijdelijke aanduiding voor dianummer 6">
            <a:extLst>
              <a:ext uri="{FF2B5EF4-FFF2-40B4-BE49-F238E27FC236}">
                <a16:creationId xmlns:a16="http://schemas.microsoft.com/office/drawing/2014/main" id="{FDE4F467-61AB-4A42-9DB4-2F64262706F2}"/>
              </a:ext>
            </a:extLst>
          </p:cNvPr>
          <p:cNvSpPr>
            <a:spLocks noGrp="1"/>
          </p:cNvSpPr>
          <p:nvPr>
            <p:ph type="sldNum" sz="quarter" idx="12"/>
          </p:nvPr>
        </p:nvSpPr>
        <p:spPr/>
        <p:txBody>
          <a:bodyPr/>
          <a:lstStyle/>
          <a:p>
            <a:fld id="{B0C988E1-E8E9-4696-A469-96A6131F73D8}" type="slidenum">
              <a:rPr lang="nl-NL" altLang="nl-NL" smtClean="0"/>
              <a:pPr/>
              <a:t>19</a:t>
            </a:fld>
            <a:endParaRPr lang="nl-NL" altLang="nl-NL"/>
          </a:p>
        </p:txBody>
      </p:sp>
      <p:pic>
        <p:nvPicPr>
          <p:cNvPr id="5122" name="Picture 2" descr="Betonnen bloembakken voor openbare ruimten? Stedon Stedelijke producten">
            <a:extLst>
              <a:ext uri="{FF2B5EF4-FFF2-40B4-BE49-F238E27FC236}">
                <a16:creationId xmlns:a16="http://schemas.microsoft.com/office/drawing/2014/main" id="{4D2883E4-5A62-4006-9648-3C1C95814B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170" y="1600200"/>
            <a:ext cx="4113830" cy="2545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365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03FD9418-8531-44AF-AEBB-056604311C39}" type="datetime4">
              <a:rPr lang="nl-NL" altLang="nl-NL"/>
              <a:pPr/>
              <a:t>24 februari 2022</a:t>
            </a:fld>
            <a:endParaRPr lang="nl-NL" altLang="nl-NL"/>
          </a:p>
        </p:txBody>
      </p:sp>
      <p:sp>
        <p:nvSpPr>
          <p:cNvPr id="5" name="Tijdelijke aanduiding voor voettekst 4"/>
          <p:cNvSpPr>
            <a:spLocks noGrp="1"/>
          </p:cNvSpPr>
          <p:nvPr>
            <p:ph type="ftr" sz="quarter" idx="11"/>
          </p:nvPr>
        </p:nvSpPr>
        <p:spPr/>
        <p:txBody>
          <a:bodyPr/>
          <a:lstStyle/>
          <a:p>
            <a:r>
              <a:rPr lang="nl-NL" altLang="nl-NL" dirty="0"/>
              <a:t>Informatieavond </a:t>
            </a:r>
          </a:p>
        </p:txBody>
      </p:sp>
      <p:sp>
        <p:nvSpPr>
          <p:cNvPr id="6" name="Tijdelijke aanduiding voor dianummer 5"/>
          <p:cNvSpPr>
            <a:spLocks noGrp="1"/>
          </p:cNvSpPr>
          <p:nvPr>
            <p:ph type="sldNum" sz="quarter" idx="12"/>
          </p:nvPr>
        </p:nvSpPr>
        <p:spPr/>
        <p:txBody>
          <a:bodyPr/>
          <a:lstStyle/>
          <a:p>
            <a:fld id="{D1DF693F-98FE-4C8D-8D64-A695DB86ED21}" type="slidenum">
              <a:rPr lang="nl-NL" altLang="nl-NL"/>
              <a:pPr/>
              <a:t>2</a:t>
            </a:fld>
            <a:endParaRPr lang="nl-NL" altLang="nl-NL"/>
          </a:p>
        </p:txBody>
      </p:sp>
      <p:sp>
        <p:nvSpPr>
          <p:cNvPr id="67588" name="Rectangle 4"/>
          <p:cNvSpPr>
            <a:spLocks noGrp="1" noChangeArrowheads="1"/>
          </p:cNvSpPr>
          <p:nvPr>
            <p:ph type="title"/>
          </p:nvPr>
        </p:nvSpPr>
        <p:spPr/>
        <p:txBody>
          <a:bodyPr/>
          <a:lstStyle/>
          <a:p>
            <a:r>
              <a:rPr lang="nl-NL" altLang="nl-NL" dirty="0"/>
              <a:t>Inhouds</a:t>
            </a:r>
            <a:r>
              <a:rPr lang="nl-NL" altLang="nl-NL" dirty="0">
                <a:solidFill>
                  <a:schemeClr val="tx1"/>
                </a:solidFill>
              </a:rPr>
              <a:t>opgave</a:t>
            </a:r>
          </a:p>
        </p:txBody>
      </p:sp>
      <p:sp>
        <p:nvSpPr>
          <p:cNvPr id="67590" name="Rectangle 6"/>
          <p:cNvSpPr>
            <a:spLocks noGrp="1" noChangeArrowheads="1"/>
          </p:cNvSpPr>
          <p:nvPr>
            <p:ph type="body" idx="1"/>
          </p:nvPr>
        </p:nvSpPr>
        <p:spPr/>
        <p:txBody>
          <a:bodyPr/>
          <a:lstStyle/>
          <a:p>
            <a:r>
              <a:rPr lang="nl-NL" altLang="nl-NL" dirty="0"/>
              <a:t>19.30 Welkom, voorstelrondje &amp; doel</a:t>
            </a:r>
          </a:p>
          <a:p>
            <a:r>
              <a:rPr lang="nl-NL" altLang="nl-NL" dirty="0"/>
              <a:t>19.45 Planning</a:t>
            </a:r>
          </a:p>
          <a:p>
            <a:r>
              <a:rPr lang="nl-NL" altLang="nl-NL" dirty="0"/>
              <a:t>20.15 Voorlopig Ontwerp, reacties en ideeën</a:t>
            </a:r>
          </a:p>
          <a:p>
            <a:r>
              <a:rPr lang="nl-NL" altLang="nl-NL" dirty="0"/>
              <a:t>21.15 Afronding </a:t>
            </a:r>
          </a:p>
          <a:p>
            <a:endParaRPr lang="nl-NL" altLang="nl-NL" dirty="0"/>
          </a:p>
          <a:p>
            <a:endParaRPr lang="nl-NL" altLang="nl-NL"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D0BA22-6818-4CA7-9449-5AFF69F9131C}"/>
              </a:ext>
            </a:extLst>
          </p:cNvPr>
          <p:cNvSpPr>
            <a:spLocks noGrp="1"/>
          </p:cNvSpPr>
          <p:nvPr>
            <p:ph type="title"/>
          </p:nvPr>
        </p:nvSpPr>
        <p:spPr/>
        <p:txBody>
          <a:bodyPr/>
          <a:lstStyle/>
          <a:p>
            <a:r>
              <a:rPr lang="nl-NL" dirty="0"/>
              <a:t>Wegverharding</a:t>
            </a:r>
          </a:p>
        </p:txBody>
      </p:sp>
      <p:sp>
        <p:nvSpPr>
          <p:cNvPr id="3" name="Tijdelijke aanduiding voor inhoud 2">
            <a:extLst>
              <a:ext uri="{FF2B5EF4-FFF2-40B4-BE49-F238E27FC236}">
                <a16:creationId xmlns:a16="http://schemas.microsoft.com/office/drawing/2014/main" id="{10C96C4D-C5CB-4345-B12C-FFC99C2EE5BC}"/>
              </a:ext>
            </a:extLst>
          </p:cNvPr>
          <p:cNvSpPr>
            <a:spLocks noGrp="1"/>
          </p:cNvSpPr>
          <p:nvPr>
            <p:ph sz="half" idx="1"/>
          </p:nvPr>
        </p:nvSpPr>
        <p:spPr>
          <a:xfrm>
            <a:off x="282352" y="1600200"/>
            <a:ext cx="8579296" cy="4525963"/>
          </a:xfrm>
        </p:spPr>
        <p:txBody>
          <a:bodyPr/>
          <a:lstStyle/>
          <a:p>
            <a:r>
              <a:rPr lang="nl-NL" dirty="0"/>
              <a:t>Klinkers (roodbruin)</a:t>
            </a:r>
          </a:p>
          <a:p>
            <a:r>
              <a:rPr lang="nl-NL" dirty="0"/>
              <a:t>Lingeformaat </a:t>
            </a:r>
          </a:p>
          <a:p>
            <a:r>
              <a:rPr lang="nl-NL" dirty="0"/>
              <a:t>Keperverband </a:t>
            </a:r>
          </a:p>
        </p:txBody>
      </p:sp>
      <p:sp>
        <p:nvSpPr>
          <p:cNvPr id="5" name="Tijdelijke aanduiding voor datum 4">
            <a:extLst>
              <a:ext uri="{FF2B5EF4-FFF2-40B4-BE49-F238E27FC236}">
                <a16:creationId xmlns:a16="http://schemas.microsoft.com/office/drawing/2014/main" id="{42EDCEC0-911F-40BA-BF56-F8C75560C364}"/>
              </a:ext>
            </a:extLst>
          </p:cNvPr>
          <p:cNvSpPr>
            <a:spLocks noGrp="1"/>
          </p:cNvSpPr>
          <p:nvPr>
            <p:ph type="dt" sz="half" idx="10"/>
          </p:nvPr>
        </p:nvSpPr>
        <p:spPr/>
        <p:txBody>
          <a:bodyPr/>
          <a:lstStyle/>
          <a:p>
            <a:fld id="{7D16DA2D-90B7-4EB1-BC55-A2CE844ABBB6}" type="datetime4">
              <a:rPr lang="nl-NL" altLang="nl-NL" smtClean="0"/>
              <a:pPr/>
              <a:t>24 februari 2022</a:t>
            </a:fld>
            <a:endParaRPr lang="nl-NL" altLang="nl-NL"/>
          </a:p>
        </p:txBody>
      </p:sp>
      <p:sp>
        <p:nvSpPr>
          <p:cNvPr id="6" name="Tijdelijke aanduiding voor voettekst 5">
            <a:extLst>
              <a:ext uri="{FF2B5EF4-FFF2-40B4-BE49-F238E27FC236}">
                <a16:creationId xmlns:a16="http://schemas.microsoft.com/office/drawing/2014/main" id="{03965B00-E34D-4C37-B464-87F6DADAC04A}"/>
              </a:ext>
            </a:extLst>
          </p:cNvPr>
          <p:cNvSpPr>
            <a:spLocks noGrp="1"/>
          </p:cNvSpPr>
          <p:nvPr>
            <p:ph type="ftr" sz="quarter" idx="11"/>
          </p:nvPr>
        </p:nvSpPr>
        <p:spPr/>
        <p:txBody>
          <a:bodyPr/>
          <a:lstStyle/>
          <a:p>
            <a:r>
              <a:rPr lang="nl-NL" altLang="nl-NL"/>
              <a:t>presentatie</a:t>
            </a:r>
          </a:p>
        </p:txBody>
      </p:sp>
      <p:sp>
        <p:nvSpPr>
          <p:cNvPr id="7" name="Tijdelijke aanduiding voor dianummer 6">
            <a:extLst>
              <a:ext uri="{FF2B5EF4-FFF2-40B4-BE49-F238E27FC236}">
                <a16:creationId xmlns:a16="http://schemas.microsoft.com/office/drawing/2014/main" id="{63C21226-7E36-4EC5-9120-5BCFF79C11F8}"/>
              </a:ext>
            </a:extLst>
          </p:cNvPr>
          <p:cNvSpPr>
            <a:spLocks noGrp="1"/>
          </p:cNvSpPr>
          <p:nvPr>
            <p:ph type="sldNum" sz="quarter" idx="12"/>
          </p:nvPr>
        </p:nvSpPr>
        <p:spPr/>
        <p:txBody>
          <a:bodyPr/>
          <a:lstStyle/>
          <a:p>
            <a:fld id="{B0C988E1-E8E9-4696-A469-96A6131F73D8}" type="slidenum">
              <a:rPr lang="nl-NL" altLang="nl-NL" smtClean="0"/>
              <a:pPr/>
              <a:t>20</a:t>
            </a:fld>
            <a:endParaRPr lang="nl-NL" altLang="nl-NL"/>
          </a:p>
        </p:txBody>
      </p:sp>
      <p:pic>
        <p:nvPicPr>
          <p:cNvPr id="1026" name="Picture 2" descr="lingeformaat">
            <a:extLst>
              <a:ext uri="{FF2B5EF4-FFF2-40B4-BE49-F238E27FC236}">
                <a16:creationId xmlns:a16="http://schemas.microsoft.com/office/drawing/2014/main" id="{44FD729F-4C44-4029-AED2-B86ABEB58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796492"/>
            <a:ext cx="2376264" cy="23296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251C698-3CDC-4E5E-B2E8-F4395292A9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3092" y="3429000"/>
            <a:ext cx="4139952" cy="2761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210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7D16DA2D-90B7-4EB1-BC55-A2CE844ABBB6}" type="datetime4">
              <a:rPr lang="nl-NL" altLang="nl-NL"/>
              <a:pPr/>
              <a:t>24 februari 2022</a:t>
            </a:fld>
            <a:endParaRPr lang="nl-NL" altLang="nl-NL"/>
          </a:p>
        </p:txBody>
      </p:sp>
      <p:sp>
        <p:nvSpPr>
          <p:cNvPr id="5" name="Tijdelijke aanduiding voor voettekst 4"/>
          <p:cNvSpPr>
            <a:spLocks noGrp="1"/>
          </p:cNvSpPr>
          <p:nvPr>
            <p:ph type="ftr" sz="quarter" idx="11"/>
          </p:nvPr>
        </p:nvSpPr>
        <p:spPr/>
        <p:txBody>
          <a:bodyPr/>
          <a:lstStyle/>
          <a:p>
            <a:r>
              <a:rPr lang="nl-NL" altLang="nl-NL" dirty="0"/>
              <a:t>Informatieavond </a:t>
            </a:r>
          </a:p>
          <a:p>
            <a:endParaRPr lang="nl-NL" altLang="nl-NL" dirty="0"/>
          </a:p>
        </p:txBody>
      </p:sp>
      <p:sp>
        <p:nvSpPr>
          <p:cNvPr id="6" name="Tijdelijke aanduiding voor dianummer 5"/>
          <p:cNvSpPr>
            <a:spLocks noGrp="1"/>
          </p:cNvSpPr>
          <p:nvPr>
            <p:ph type="sldNum" sz="quarter" idx="12"/>
          </p:nvPr>
        </p:nvSpPr>
        <p:spPr/>
        <p:txBody>
          <a:bodyPr/>
          <a:lstStyle/>
          <a:p>
            <a:fld id="{5BEC2F27-06C9-482A-99D7-B9F74B49DC0D}" type="slidenum">
              <a:rPr lang="nl-NL" altLang="nl-NL"/>
              <a:pPr/>
              <a:t>21</a:t>
            </a:fld>
            <a:endParaRPr lang="nl-NL" altLang="nl-NL"/>
          </a:p>
        </p:txBody>
      </p:sp>
      <p:sp>
        <p:nvSpPr>
          <p:cNvPr id="73736" name="Rectangle 8"/>
          <p:cNvSpPr>
            <a:spLocks noGrp="1" noChangeArrowheads="1"/>
          </p:cNvSpPr>
          <p:nvPr>
            <p:ph type="title"/>
          </p:nvPr>
        </p:nvSpPr>
        <p:spPr/>
        <p:txBody>
          <a:bodyPr/>
          <a:lstStyle/>
          <a:p>
            <a:r>
              <a:rPr lang="nl-NL" altLang="nl-NL" dirty="0"/>
              <a:t>Riolering</a:t>
            </a:r>
          </a:p>
        </p:txBody>
      </p:sp>
      <p:sp>
        <p:nvSpPr>
          <p:cNvPr id="73737" name="Rectangle 9"/>
          <p:cNvSpPr>
            <a:spLocks noGrp="1" noChangeArrowheads="1"/>
          </p:cNvSpPr>
          <p:nvPr>
            <p:ph type="body" idx="1"/>
          </p:nvPr>
        </p:nvSpPr>
        <p:spPr/>
        <p:txBody>
          <a:bodyPr/>
          <a:lstStyle/>
          <a:p>
            <a:r>
              <a:rPr lang="nl-NL" altLang="nl-NL" dirty="0"/>
              <a:t>Afkoppelen regenwaterriool van vuilwaterriool</a:t>
            </a:r>
          </a:p>
        </p:txBody>
      </p:sp>
      <p:pic>
        <p:nvPicPr>
          <p:cNvPr id="2" name="Afbeelding 1">
            <a:extLst>
              <a:ext uri="{FF2B5EF4-FFF2-40B4-BE49-F238E27FC236}">
                <a16:creationId xmlns:a16="http://schemas.microsoft.com/office/drawing/2014/main" id="{A9AFE787-912A-4FB2-AD53-F51D985DB2C2}"/>
              </a:ext>
            </a:extLst>
          </p:cNvPr>
          <p:cNvPicPr>
            <a:picLocks noChangeAspect="1"/>
          </p:cNvPicPr>
          <p:nvPr/>
        </p:nvPicPr>
        <p:blipFill>
          <a:blip r:embed="rId3"/>
          <a:stretch>
            <a:fillRect/>
          </a:stretch>
        </p:blipFill>
        <p:spPr>
          <a:xfrm>
            <a:off x="2915816" y="2210594"/>
            <a:ext cx="2898238" cy="1547750"/>
          </a:xfrm>
          <a:prstGeom prst="rect">
            <a:avLst/>
          </a:prstGeom>
        </p:spPr>
      </p:pic>
      <p:pic>
        <p:nvPicPr>
          <p:cNvPr id="3" name="Afbeelding 2">
            <a:extLst>
              <a:ext uri="{FF2B5EF4-FFF2-40B4-BE49-F238E27FC236}">
                <a16:creationId xmlns:a16="http://schemas.microsoft.com/office/drawing/2014/main" id="{7765152A-309B-496C-B366-FF795690ABDF}"/>
              </a:ext>
            </a:extLst>
          </p:cNvPr>
          <p:cNvPicPr>
            <a:picLocks noChangeAspect="1"/>
          </p:cNvPicPr>
          <p:nvPr/>
        </p:nvPicPr>
        <p:blipFill>
          <a:blip r:embed="rId4"/>
          <a:stretch>
            <a:fillRect/>
          </a:stretch>
        </p:blipFill>
        <p:spPr>
          <a:xfrm>
            <a:off x="467339" y="2210594"/>
            <a:ext cx="2300602" cy="2839125"/>
          </a:xfrm>
          <a:prstGeom prst="rect">
            <a:avLst/>
          </a:prstGeom>
        </p:spPr>
      </p:pic>
      <p:sp>
        <p:nvSpPr>
          <p:cNvPr id="7" name="Ovaal 6">
            <a:extLst>
              <a:ext uri="{FF2B5EF4-FFF2-40B4-BE49-F238E27FC236}">
                <a16:creationId xmlns:a16="http://schemas.microsoft.com/office/drawing/2014/main" id="{91003E53-4785-4404-BEFA-3AF3A8E84E60}"/>
              </a:ext>
            </a:extLst>
          </p:cNvPr>
          <p:cNvSpPr/>
          <p:nvPr/>
        </p:nvSpPr>
        <p:spPr>
          <a:xfrm>
            <a:off x="971600" y="3933056"/>
            <a:ext cx="871811" cy="792088"/>
          </a:xfrm>
          <a:prstGeom prst="ellipse">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a:p>
        </p:txBody>
      </p:sp>
      <p:pic>
        <p:nvPicPr>
          <p:cNvPr id="1026" name="Picture 2" descr="AFKOPPELING REGENWATER - Budget Ontstopper | Antwerpen">
            <a:extLst>
              <a:ext uri="{FF2B5EF4-FFF2-40B4-BE49-F238E27FC236}">
                <a16:creationId xmlns:a16="http://schemas.microsoft.com/office/drawing/2014/main" id="{5FDDEE86-0B86-4D35-9FC5-5D18F02E17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3990255"/>
            <a:ext cx="5308841" cy="21189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fld id="{7D16DA2D-90B7-4EB1-BC55-A2CE844ABBB6}" type="datetime4">
              <a:rPr lang="nl-NL" altLang="nl-NL"/>
              <a:pPr/>
              <a:t>24 februari 2022</a:t>
            </a:fld>
            <a:endParaRPr lang="nl-NL" altLang="nl-NL"/>
          </a:p>
        </p:txBody>
      </p:sp>
      <p:sp>
        <p:nvSpPr>
          <p:cNvPr id="6" name="Tijdelijke aanduiding voor voettekst 5"/>
          <p:cNvSpPr>
            <a:spLocks noGrp="1"/>
          </p:cNvSpPr>
          <p:nvPr>
            <p:ph type="ftr" sz="quarter" idx="11"/>
          </p:nvPr>
        </p:nvSpPr>
        <p:spPr/>
        <p:txBody>
          <a:bodyPr/>
          <a:lstStyle/>
          <a:p>
            <a:r>
              <a:rPr lang="nl-NL" altLang="nl-NL" dirty="0"/>
              <a:t>Informatieavond </a:t>
            </a:r>
          </a:p>
          <a:p>
            <a:endParaRPr lang="nl-NL" altLang="nl-NL" dirty="0"/>
          </a:p>
        </p:txBody>
      </p:sp>
      <p:sp>
        <p:nvSpPr>
          <p:cNvPr id="7" name="Tijdelijke aanduiding voor dianummer 6"/>
          <p:cNvSpPr>
            <a:spLocks noGrp="1"/>
          </p:cNvSpPr>
          <p:nvPr>
            <p:ph type="sldNum" sz="quarter" idx="12"/>
          </p:nvPr>
        </p:nvSpPr>
        <p:spPr/>
        <p:txBody>
          <a:bodyPr/>
          <a:lstStyle/>
          <a:p>
            <a:fld id="{69A11CEB-CABA-4F70-8D63-1DCD1E67D5BC}" type="slidenum">
              <a:rPr lang="nl-NL" altLang="nl-NL"/>
              <a:pPr/>
              <a:t>22</a:t>
            </a:fld>
            <a:endParaRPr lang="nl-NL" altLang="nl-NL"/>
          </a:p>
        </p:txBody>
      </p:sp>
      <p:sp>
        <p:nvSpPr>
          <p:cNvPr id="79876" name="Rectangle 4"/>
          <p:cNvSpPr>
            <a:spLocks noGrp="1" noChangeArrowheads="1"/>
          </p:cNvSpPr>
          <p:nvPr>
            <p:ph type="title"/>
          </p:nvPr>
        </p:nvSpPr>
        <p:spPr/>
        <p:txBody>
          <a:bodyPr/>
          <a:lstStyle/>
          <a:p>
            <a:r>
              <a:rPr lang="nl-NL" altLang="nl-NL" dirty="0"/>
              <a:t>Openbare verlichting </a:t>
            </a:r>
          </a:p>
        </p:txBody>
      </p:sp>
      <p:sp>
        <p:nvSpPr>
          <p:cNvPr id="79877" name="Rectangle 5"/>
          <p:cNvSpPr>
            <a:spLocks noGrp="1" noChangeArrowheads="1"/>
          </p:cNvSpPr>
          <p:nvPr>
            <p:ph type="body" sz="half" idx="1"/>
          </p:nvPr>
        </p:nvSpPr>
        <p:spPr/>
        <p:txBody>
          <a:bodyPr/>
          <a:lstStyle/>
          <a:p>
            <a:r>
              <a:rPr lang="nl-NL" altLang="nl-NL" sz="2000" dirty="0"/>
              <a:t>Geplaatst op gemeentegrond naast erfgrens</a:t>
            </a:r>
          </a:p>
          <a:p>
            <a:r>
              <a:rPr lang="nl-NL" altLang="nl-NL" sz="2000" dirty="0" err="1"/>
              <a:t>LED-verlichting</a:t>
            </a:r>
            <a:endParaRPr lang="nl-NL" altLang="nl-NL" sz="2000" dirty="0"/>
          </a:p>
          <a:p>
            <a:endParaRPr lang="nl-NL" altLang="nl-NL" sz="2000" dirty="0"/>
          </a:p>
        </p:txBody>
      </p:sp>
      <p:pic>
        <p:nvPicPr>
          <p:cNvPr id="1026" name="Picture 2" descr="LED buitenverlichting: PIANO, het ideale instrument voor stedelijke  omgevingen | Schréder">
            <a:extLst>
              <a:ext uri="{FF2B5EF4-FFF2-40B4-BE49-F238E27FC236}">
                <a16:creationId xmlns:a16="http://schemas.microsoft.com/office/drawing/2014/main" id="{D188D98D-A2EC-464E-B101-27BB9B1548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252" y="3031071"/>
            <a:ext cx="2636912" cy="2636912"/>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6E960160-36B4-4D9B-9624-6BE33595E4B9}"/>
              </a:ext>
            </a:extLst>
          </p:cNvPr>
          <p:cNvPicPr>
            <a:picLocks noChangeAspect="1"/>
          </p:cNvPicPr>
          <p:nvPr/>
        </p:nvPicPr>
        <p:blipFill>
          <a:blip r:embed="rId4"/>
          <a:stretch>
            <a:fillRect/>
          </a:stretch>
        </p:blipFill>
        <p:spPr>
          <a:xfrm>
            <a:off x="7026188" y="4289952"/>
            <a:ext cx="1775355" cy="1742376"/>
          </a:xfrm>
          <a:prstGeom prst="rect">
            <a:avLst/>
          </a:prstGeom>
        </p:spPr>
      </p:pic>
      <p:pic>
        <p:nvPicPr>
          <p:cNvPr id="1028" name="Picture 4" descr="LED buitenverlichting: Piano, het ideale instrument voor stedelijke  omgevingen | Schréder">
            <a:extLst>
              <a:ext uri="{FF2B5EF4-FFF2-40B4-BE49-F238E27FC236}">
                <a16:creationId xmlns:a16="http://schemas.microsoft.com/office/drawing/2014/main" id="{7D45FAF2-A055-4B4E-BD79-86A2FB4AC5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5002" y="2777729"/>
            <a:ext cx="1571798" cy="1571798"/>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B92F8073-077D-47D8-B5AC-2994DC6C3F06}"/>
              </a:ext>
            </a:extLst>
          </p:cNvPr>
          <p:cNvPicPr>
            <a:picLocks noChangeAspect="1"/>
          </p:cNvPicPr>
          <p:nvPr/>
        </p:nvPicPr>
        <p:blipFill>
          <a:blip r:embed="rId6"/>
          <a:stretch>
            <a:fillRect/>
          </a:stretch>
        </p:blipFill>
        <p:spPr>
          <a:xfrm>
            <a:off x="1782535" y="4048290"/>
            <a:ext cx="2429774" cy="1769374"/>
          </a:xfrm>
          <a:prstGeom prst="rect">
            <a:avLst/>
          </a:prstGeom>
        </p:spPr>
      </p:pic>
      <p:pic>
        <p:nvPicPr>
          <p:cNvPr id="4" name="Afbeelding 3">
            <a:extLst>
              <a:ext uri="{FF2B5EF4-FFF2-40B4-BE49-F238E27FC236}">
                <a16:creationId xmlns:a16="http://schemas.microsoft.com/office/drawing/2014/main" id="{92681435-9EB7-44F5-BAB7-B67839D1150D}"/>
              </a:ext>
            </a:extLst>
          </p:cNvPr>
          <p:cNvPicPr>
            <a:picLocks noChangeAspect="1"/>
          </p:cNvPicPr>
          <p:nvPr/>
        </p:nvPicPr>
        <p:blipFill>
          <a:blip r:embed="rId7"/>
          <a:stretch>
            <a:fillRect/>
          </a:stretch>
        </p:blipFill>
        <p:spPr>
          <a:xfrm>
            <a:off x="4173001" y="4048291"/>
            <a:ext cx="2540520" cy="1811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fld id="{7D16DA2D-90B7-4EB1-BC55-A2CE844ABBB6}" type="datetime4">
              <a:rPr lang="nl-NL" altLang="nl-NL"/>
              <a:pPr/>
              <a:t>24 februari 2022</a:t>
            </a:fld>
            <a:endParaRPr lang="nl-NL" altLang="nl-NL"/>
          </a:p>
        </p:txBody>
      </p:sp>
      <p:sp>
        <p:nvSpPr>
          <p:cNvPr id="6" name="Tijdelijke aanduiding voor voettekst 5"/>
          <p:cNvSpPr>
            <a:spLocks noGrp="1"/>
          </p:cNvSpPr>
          <p:nvPr>
            <p:ph type="ftr" sz="quarter" idx="11"/>
          </p:nvPr>
        </p:nvSpPr>
        <p:spPr/>
        <p:txBody>
          <a:bodyPr/>
          <a:lstStyle/>
          <a:p>
            <a:r>
              <a:rPr lang="nl-NL" altLang="nl-NL" dirty="0"/>
              <a:t>Informatieavond </a:t>
            </a:r>
          </a:p>
          <a:p>
            <a:endParaRPr lang="nl-NL" altLang="nl-NL" dirty="0"/>
          </a:p>
        </p:txBody>
      </p:sp>
      <p:sp>
        <p:nvSpPr>
          <p:cNvPr id="7" name="Tijdelijke aanduiding voor dianummer 6"/>
          <p:cNvSpPr>
            <a:spLocks noGrp="1"/>
          </p:cNvSpPr>
          <p:nvPr>
            <p:ph type="sldNum" sz="quarter" idx="12"/>
          </p:nvPr>
        </p:nvSpPr>
        <p:spPr/>
        <p:txBody>
          <a:bodyPr/>
          <a:lstStyle/>
          <a:p>
            <a:fld id="{355468D8-8BF4-4FA1-A25F-E7F01B32AFE2}" type="slidenum">
              <a:rPr lang="nl-NL" altLang="nl-NL"/>
              <a:pPr/>
              <a:t>23</a:t>
            </a:fld>
            <a:endParaRPr lang="nl-NL" altLang="nl-NL"/>
          </a:p>
        </p:txBody>
      </p:sp>
      <p:sp>
        <p:nvSpPr>
          <p:cNvPr id="80900" name="Rectangle 4"/>
          <p:cNvSpPr>
            <a:spLocks noGrp="1" noChangeArrowheads="1"/>
          </p:cNvSpPr>
          <p:nvPr>
            <p:ph type="title"/>
          </p:nvPr>
        </p:nvSpPr>
        <p:spPr>
          <a:xfrm>
            <a:off x="125760" y="2636912"/>
            <a:ext cx="8892480" cy="1143000"/>
          </a:xfrm>
        </p:spPr>
        <p:txBody>
          <a:bodyPr/>
          <a:lstStyle/>
          <a:p>
            <a:r>
              <a:rPr lang="nl-NL" altLang="nl-NL" dirty="0"/>
              <a:t>Vragen/Opmerkingen/Suggesties?</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nl-NL" altLang="nl-NL"/>
              <a:t>Tot </a:t>
            </a:r>
            <a:r>
              <a:rPr lang="nl-NL" altLang="nl-NL">
                <a:solidFill>
                  <a:srgbClr val="4D4D4D"/>
                </a:solidFill>
              </a:rPr>
              <a:t>slot</a:t>
            </a:r>
          </a:p>
        </p:txBody>
      </p:sp>
      <p:sp>
        <p:nvSpPr>
          <p:cNvPr id="77827" name="Rectangle 3"/>
          <p:cNvSpPr>
            <a:spLocks noGrp="1" noChangeArrowheads="1"/>
          </p:cNvSpPr>
          <p:nvPr>
            <p:ph type="body" idx="1"/>
          </p:nvPr>
        </p:nvSpPr>
        <p:spPr>
          <a:xfrm>
            <a:off x="457200" y="2214563"/>
            <a:ext cx="8229600" cy="1574800"/>
          </a:xfrm>
        </p:spPr>
        <p:txBody>
          <a:bodyPr/>
          <a:lstStyle/>
          <a:p>
            <a:r>
              <a:rPr lang="nl-NL" altLang="nl-NL" sz="3200" dirty="0">
                <a:solidFill>
                  <a:srgbClr val="4D4D4D"/>
                </a:solidFill>
              </a:rPr>
              <a:t>Hartelijk bedankt voor uw aandacht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12A047-FCB6-4EA1-89AE-569207CD6BA7}"/>
              </a:ext>
            </a:extLst>
          </p:cNvPr>
          <p:cNvSpPr>
            <a:spLocks noGrp="1"/>
          </p:cNvSpPr>
          <p:nvPr>
            <p:ph type="title"/>
          </p:nvPr>
        </p:nvSpPr>
        <p:spPr/>
        <p:txBody>
          <a:bodyPr/>
          <a:lstStyle/>
          <a:p>
            <a:r>
              <a:rPr lang="nl-NL" dirty="0"/>
              <a:t>Voorstelronde</a:t>
            </a:r>
          </a:p>
        </p:txBody>
      </p:sp>
      <p:sp>
        <p:nvSpPr>
          <p:cNvPr id="3" name="Tijdelijke aanduiding voor inhoud 2">
            <a:extLst>
              <a:ext uri="{FF2B5EF4-FFF2-40B4-BE49-F238E27FC236}">
                <a16:creationId xmlns:a16="http://schemas.microsoft.com/office/drawing/2014/main" id="{373253B3-37EA-468D-AE09-F1FA7A5661A2}"/>
              </a:ext>
            </a:extLst>
          </p:cNvPr>
          <p:cNvSpPr>
            <a:spLocks noGrp="1"/>
          </p:cNvSpPr>
          <p:nvPr>
            <p:ph idx="1"/>
          </p:nvPr>
        </p:nvSpPr>
        <p:spPr/>
        <p:txBody>
          <a:bodyPr/>
          <a:lstStyle/>
          <a:p>
            <a:r>
              <a:rPr lang="nl-NL" dirty="0"/>
              <a:t>Joost Pennings</a:t>
            </a:r>
            <a:r>
              <a:rPr lang="nl-NL" i="1" dirty="0"/>
              <a:t> 			Projectleider GUH</a:t>
            </a:r>
          </a:p>
          <a:p>
            <a:r>
              <a:rPr lang="nl-NL" dirty="0"/>
              <a:t>Simon Medendorp 		</a:t>
            </a:r>
            <a:r>
              <a:rPr lang="nl-NL" i="1" dirty="0"/>
              <a:t>Projectleider GUH</a:t>
            </a:r>
          </a:p>
          <a:p>
            <a:r>
              <a:rPr lang="nl-NL" dirty="0"/>
              <a:t>Joris Jansen 			</a:t>
            </a:r>
            <a:r>
              <a:rPr lang="nl-NL" i="1" dirty="0"/>
              <a:t>Projectleider GUH</a:t>
            </a:r>
          </a:p>
          <a:p>
            <a:r>
              <a:rPr lang="nl-NL" dirty="0"/>
              <a:t>Arnold van Dijk 		</a:t>
            </a:r>
            <a:r>
              <a:rPr lang="nl-NL" i="1" dirty="0"/>
              <a:t>Projectleider </a:t>
            </a:r>
            <a:r>
              <a:rPr lang="nl-NL" i="1" dirty="0" err="1"/>
              <a:t>Nebest</a:t>
            </a:r>
            <a:endParaRPr lang="nl-NL" dirty="0"/>
          </a:p>
        </p:txBody>
      </p:sp>
      <p:sp>
        <p:nvSpPr>
          <p:cNvPr id="4" name="Tijdelijke aanduiding voor datum 3">
            <a:extLst>
              <a:ext uri="{FF2B5EF4-FFF2-40B4-BE49-F238E27FC236}">
                <a16:creationId xmlns:a16="http://schemas.microsoft.com/office/drawing/2014/main" id="{6FC1D076-0590-4BDF-A04D-024CAE1F0698}"/>
              </a:ext>
            </a:extLst>
          </p:cNvPr>
          <p:cNvSpPr>
            <a:spLocks noGrp="1"/>
          </p:cNvSpPr>
          <p:nvPr>
            <p:ph type="dt" sz="half" idx="10"/>
          </p:nvPr>
        </p:nvSpPr>
        <p:spPr/>
        <p:txBody>
          <a:bodyPr/>
          <a:lstStyle/>
          <a:p>
            <a:fld id="{4F58CCD1-81E5-4378-87E8-BC9F017CFCD3}" type="datetime4">
              <a:rPr lang="nl-NL" altLang="nl-NL" smtClean="0"/>
              <a:pPr/>
              <a:t>24 februari 2022</a:t>
            </a:fld>
            <a:endParaRPr lang="nl-NL" altLang="nl-NL"/>
          </a:p>
        </p:txBody>
      </p:sp>
      <p:sp>
        <p:nvSpPr>
          <p:cNvPr id="5" name="Tijdelijke aanduiding voor voettekst 4">
            <a:extLst>
              <a:ext uri="{FF2B5EF4-FFF2-40B4-BE49-F238E27FC236}">
                <a16:creationId xmlns:a16="http://schemas.microsoft.com/office/drawing/2014/main" id="{F076C0E0-FB42-47E2-ABC4-15961D0EE421}"/>
              </a:ext>
            </a:extLst>
          </p:cNvPr>
          <p:cNvSpPr>
            <a:spLocks noGrp="1"/>
          </p:cNvSpPr>
          <p:nvPr>
            <p:ph type="ftr" sz="quarter" idx="11"/>
          </p:nvPr>
        </p:nvSpPr>
        <p:spPr/>
        <p:txBody>
          <a:bodyPr/>
          <a:lstStyle/>
          <a:p>
            <a:r>
              <a:rPr lang="nl-NL" altLang="nl-NL" dirty="0"/>
              <a:t>Informatieavond</a:t>
            </a:r>
          </a:p>
        </p:txBody>
      </p:sp>
      <p:sp>
        <p:nvSpPr>
          <p:cNvPr id="6" name="Tijdelijke aanduiding voor dianummer 5">
            <a:extLst>
              <a:ext uri="{FF2B5EF4-FFF2-40B4-BE49-F238E27FC236}">
                <a16:creationId xmlns:a16="http://schemas.microsoft.com/office/drawing/2014/main" id="{4BF46A69-88AF-46A0-9EA5-40F7E4FB2257}"/>
              </a:ext>
            </a:extLst>
          </p:cNvPr>
          <p:cNvSpPr>
            <a:spLocks noGrp="1"/>
          </p:cNvSpPr>
          <p:nvPr>
            <p:ph type="sldNum" sz="quarter" idx="12"/>
          </p:nvPr>
        </p:nvSpPr>
        <p:spPr/>
        <p:txBody>
          <a:bodyPr/>
          <a:lstStyle/>
          <a:p>
            <a:fld id="{92E66E8B-CFBA-45D5-8C02-EDEA14C0D91A}" type="slidenum">
              <a:rPr lang="nl-NL" altLang="nl-NL" smtClean="0"/>
              <a:pPr/>
              <a:t>3</a:t>
            </a:fld>
            <a:endParaRPr lang="nl-NL" altLang="nl-NL"/>
          </a:p>
        </p:txBody>
      </p:sp>
    </p:spTree>
    <p:extLst>
      <p:ext uri="{BB962C8B-B14F-4D97-AF65-F5344CB8AC3E}">
        <p14:creationId xmlns:p14="http://schemas.microsoft.com/office/powerpoint/2010/main" val="1881293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0F373-801C-496F-B268-3A28ABA2D581}"/>
              </a:ext>
            </a:extLst>
          </p:cNvPr>
          <p:cNvSpPr>
            <a:spLocks noGrp="1"/>
          </p:cNvSpPr>
          <p:nvPr>
            <p:ph type="title"/>
          </p:nvPr>
        </p:nvSpPr>
        <p:spPr/>
        <p:txBody>
          <a:bodyPr/>
          <a:lstStyle/>
          <a:p>
            <a:r>
              <a:rPr lang="nl-NL" dirty="0"/>
              <a:t>Doel</a:t>
            </a:r>
          </a:p>
        </p:txBody>
      </p:sp>
      <p:sp>
        <p:nvSpPr>
          <p:cNvPr id="3" name="Tijdelijke aanduiding voor inhoud 2">
            <a:extLst>
              <a:ext uri="{FF2B5EF4-FFF2-40B4-BE49-F238E27FC236}">
                <a16:creationId xmlns:a16="http://schemas.microsoft.com/office/drawing/2014/main" id="{F49BB55E-2E22-4E0F-9086-178E7BFF0B1F}"/>
              </a:ext>
            </a:extLst>
          </p:cNvPr>
          <p:cNvSpPr>
            <a:spLocks noGrp="1"/>
          </p:cNvSpPr>
          <p:nvPr>
            <p:ph idx="1"/>
          </p:nvPr>
        </p:nvSpPr>
        <p:spPr/>
        <p:txBody>
          <a:bodyPr/>
          <a:lstStyle/>
          <a:p>
            <a:r>
              <a:rPr lang="nl-NL" dirty="0"/>
              <a:t>Slechte staat van de riolering in de straat aanleiding van project. Kans om straat integraal aan te pakken. Participatie staat centraal. </a:t>
            </a:r>
          </a:p>
        </p:txBody>
      </p:sp>
      <p:sp>
        <p:nvSpPr>
          <p:cNvPr id="4" name="Tijdelijke aanduiding voor datum 3">
            <a:extLst>
              <a:ext uri="{FF2B5EF4-FFF2-40B4-BE49-F238E27FC236}">
                <a16:creationId xmlns:a16="http://schemas.microsoft.com/office/drawing/2014/main" id="{C0B53412-AE5A-45B6-83F4-865193A0678D}"/>
              </a:ext>
            </a:extLst>
          </p:cNvPr>
          <p:cNvSpPr>
            <a:spLocks noGrp="1"/>
          </p:cNvSpPr>
          <p:nvPr>
            <p:ph type="dt" sz="half" idx="10"/>
          </p:nvPr>
        </p:nvSpPr>
        <p:spPr/>
        <p:txBody>
          <a:bodyPr/>
          <a:lstStyle/>
          <a:p>
            <a:fld id="{4F58CCD1-81E5-4378-87E8-BC9F017CFCD3}" type="datetime4">
              <a:rPr lang="nl-NL" altLang="nl-NL" smtClean="0"/>
              <a:pPr/>
              <a:t>24 februari 2022</a:t>
            </a:fld>
            <a:endParaRPr lang="nl-NL" altLang="nl-NL"/>
          </a:p>
        </p:txBody>
      </p:sp>
      <p:sp>
        <p:nvSpPr>
          <p:cNvPr id="5" name="Tijdelijke aanduiding voor voettekst 4">
            <a:extLst>
              <a:ext uri="{FF2B5EF4-FFF2-40B4-BE49-F238E27FC236}">
                <a16:creationId xmlns:a16="http://schemas.microsoft.com/office/drawing/2014/main" id="{B169A651-ED66-4DD0-8223-22FB023CDF73}"/>
              </a:ext>
            </a:extLst>
          </p:cNvPr>
          <p:cNvSpPr>
            <a:spLocks noGrp="1"/>
          </p:cNvSpPr>
          <p:nvPr>
            <p:ph type="ftr" sz="quarter" idx="11"/>
          </p:nvPr>
        </p:nvSpPr>
        <p:spPr/>
        <p:txBody>
          <a:bodyPr/>
          <a:lstStyle/>
          <a:p>
            <a:r>
              <a:rPr lang="nl-NL" altLang="nl-NL" dirty="0"/>
              <a:t>Informatieavond</a:t>
            </a:r>
          </a:p>
        </p:txBody>
      </p:sp>
      <p:sp>
        <p:nvSpPr>
          <p:cNvPr id="6" name="Tijdelijke aanduiding voor dianummer 5">
            <a:extLst>
              <a:ext uri="{FF2B5EF4-FFF2-40B4-BE49-F238E27FC236}">
                <a16:creationId xmlns:a16="http://schemas.microsoft.com/office/drawing/2014/main" id="{C6AA277D-08D0-4E28-9480-18CD71192208}"/>
              </a:ext>
            </a:extLst>
          </p:cNvPr>
          <p:cNvSpPr>
            <a:spLocks noGrp="1"/>
          </p:cNvSpPr>
          <p:nvPr>
            <p:ph type="sldNum" sz="quarter" idx="12"/>
          </p:nvPr>
        </p:nvSpPr>
        <p:spPr/>
        <p:txBody>
          <a:bodyPr/>
          <a:lstStyle/>
          <a:p>
            <a:fld id="{92E66E8B-CFBA-45D5-8C02-EDEA14C0D91A}" type="slidenum">
              <a:rPr lang="nl-NL" altLang="nl-NL" smtClean="0"/>
              <a:pPr/>
              <a:t>4</a:t>
            </a:fld>
            <a:endParaRPr lang="nl-NL" altLang="nl-NL"/>
          </a:p>
        </p:txBody>
      </p:sp>
    </p:spTree>
    <p:extLst>
      <p:ext uri="{BB962C8B-B14F-4D97-AF65-F5344CB8AC3E}">
        <p14:creationId xmlns:p14="http://schemas.microsoft.com/office/powerpoint/2010/main" val="506953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C6A7B2-9238-423E-810A-9A619C47ACC5}"/>
              </a:ext>
            </a:extLst>
          </p:cNvPr>
          <p:cNvSpPr>
            <a:spLocks noGrp="1"/>
          </p:cNvSpPr>
          <p:nvPr>
            <p:ph type="title"/>
          </p:nvPr>
        </p:nvSpPr>
        <p:spPr>
          <a:xfrm>
            <a:off x="457200" y="274638"/>
            <a:ext cx="8229600" cy="1143000"/>
          </a:xfrm>
        </p:spPr>
        <p:txBody>
          <a:bodyPr wrap="square" anchor="b">
            <a:normAutofit/>
          </a:bodyPr>
          <a:lstStyle/>
          <a:p>
            <a:r>
              <a:rPr lang="nl-NL" dirty="0"/>
              <a:t>Globale Planning</a:t>
            </a:r>
          </a:p>
        </p:txBody>
      </p:sp>
      <p:pic>
        <p:nvPicPr>
          <p:cNvPr id="9" name="Afbeelding 8" descr="Afbeelding met tafel&#10;&#10;Automatisch gegenereerde beschrijving">
            <a:extLst>
              <a:ext uri="{FF2B5EF4-FFF2-40B4-BE49-F238E27FC236}">
                <a16:creationId xmlns:a16="http://schemas.microsoft.com/office/drawing/2014/main" id="{90FB8436-1553-4A9B-8C41-CE42DD3E9BF3}"/>
              </a:ext>
            </a:extLst>
          </p:cNvPr>
          <p:cNvPicPr>
            <a:picLocks noChangeAspect="1"/>
          </p:cNvPicPr>
          <p:nvPr/>
        </p:nvPicPr>
        <p:blipFill>
          <a:blip r:embed="rId3"/>
          <a:stretch>
            <a:fillRect/>
          </a:stretch>
        </p:blipFill>
        <p:spPr>
          <a:xfrm>
            <a:off x="1384702" y="1600200"/>
            <a:ext cx="6374595" cy="4525963"/>
          </a:xfrm>
          <a:prstGeom prst="rect">
            <a:avLst/>
          </a:prstGeom>
          <a:noFill/>
        </p:spPr>
      </p:pic>
      <p:sp>
        <p:nvSpPr>
          <p:cNvPr id="4" name="Tijdelijke aanduiding voor datum 3">
            <a:extLst>
              <a:ext uri="{FF2B5EF4-FFF2-40B4-BE49-F238E27FC236}">
                <a16:creationId xmlns:a16="http://schemas.microsoft.com/office/drawing/2014/main" id="{FCC2278A-5B9B-402B-9B62-2AE459AE2463}"/>
              </a:ext>
            </a:extLst>
          </p:cNvPr>
          <p:cNvSpPr>
            <a:spLocks noGrp="1"/>
          </p:cNvSpPr>
          <p:nvPr>
            <p:ph type="dt" sz="half" idx="10"/>
          </p:nvPr>
        </p:nvSpPr>
        <p:spPr>
          <a:xfrm>
            <a:off x="4572000" y="6510338"/>
            <a:ext cx="1709738" cy="252412"/>
          </a:xfrm>
        </p:spPr>
        <p:txBody>
          <a:bodyPr wrap="square" anchor="t">
            <a:normAutofit/>
          </a:bodyPr>
          <a:lstStyle/>
          <a:p>
            <a:pPr>
              <a:spcAft>
                <a:spcPts val="600"/>
              </a:spcAft>
            </a:pPr>
            <a:fld id="{7D16DA2D-90B7-4EB1-BC55-A2CE844ABBB6}" type="datetime4">
              <a:rPr lang="nl-NL" altLang="nl-NL" smtClean="0"/>
              <a:pPr>
                <a:spcAft>
                  <a:spcPts val="600"/>
                </a:spcAft>
              </a:pPr>
              <a:t>24 februari 2022</a:t>
            </a:fld>
            <a:endParaRPr lang="nl-NL" altLang="nl-NL"/>
          </a:p>
        </p:txBody>
      </p:sp>
      <p:sp>
        <p:nvSpPr>
          <p:cNvPr id="5" name="Tijdelijke aanduiding voor voettekst 4">
            <a:extLst>
              <a:ext uri="{FF2B5EF4-FFF2-40B4-BE49-F238E27FC236}">
                <a16:creationId xmlns:a16="http://schemas.microsoft.com/office/drawing/2014/main" id="{E2E283D1-D0E9-41CD-B964-52E1C702C229}"/>
              </a:ext>
            </a:extLst>
          </p:cNvPr>
          <p:cNvSpPr>
            <a:spLocks noGrp="1"/>
          </p:cNvSpPr>
          <p:nvPr>
            <p:ph type="ftr" sz="quarter" idx="11"/>
          </p:nvPr>
        </p:nvSpPr>
        <p:spPr>
          <a:xfrm>
            <a:off x="457200" y="6507163"/>
            <a:ext cx="3749675" cy="254000"/>
          </a:xfrm>
        </p:spPr>
        <p:txBody>
          <a:bodyPr wrap="square" anchor="t">
            <a:normAutofit/>
          </a:bodyPr>
          <a:lstStyle/>
          <a:p>
            <a:pPr>
              <a:lnSpc>
                <a:spcPct val="90000"/>
              </a:lnSpc>
              <a:spcAft>
                <a:spcPts val="600"/>
              </a:spcAft>
            </a:pPr>
            <a:r>
              <a:rPr lang="nl-NL" altLang="nl-NL" sz="1200"/>
              <a:t>Informatieavond </a:t>
            </a:r>
          </a:p>
          <a:p>
            <a:pPr>
              <a:lnSpc>
                <a:spcPct val="90000"/>
              </a:lnSpc>
              <a:spcAft>
                <a:spcPts val="600"/>
              </a:spcAft>
            </a:pPr>
            <a:endParaRPr lang="nl-NL" altLang="nl-NL" sz="1200"/>
          </a:p>
        </p:txBody>
      </p:sp>
      <p:sp>
        <p:nvSpPr>
          <p:cNvPr id="6" name="Tijdelijke aanduiding voor dianummer 5">
            <a:extLst>
              <a:ext uri="{FF2B5EF4-FFF2-40B4-BE49-F238E27FC236}">
                <a16:creationId xmlns:a16="http://schemas.microsoft.com/office/drawing/2014/main" id="{5AEBC5D5-B7B3-40ED-AA07-3519A16E84C0}"/>
              </a:ext>
            </a:extLst>
          </p:cNvPr>
          <p:cNvSpPr>
            <a:spLocks noGrp="1"/>
          </p:cNvSpPr>
          <p:nvPr>
            <p:ph type="sldNum" sz="quarter" idx="12"/>
          </p:nvPr>
        </p:nvSpPr>
        <p:spPr>
          <a:xfrm>
            <a:off x="7812088" y="6508750"/>
            <a:ext cx="874712" cy="252413"/>
          </a:xfrm>
        </p:spPr>
        <p:txBody>
          <a:bodyPr wrap="square" anchor="t">
            <a:normAutofit/>
          </a:bodyPr>
          <a:lstStyle/>
          <a:p>
            <a:pPr>
              <a:spcAft>
                <a:spcPts val="600"/>
              </a:spcAft>
            </a:pPr>
            <a:fld id="{F80B133D-5314-4F68-945D-285C3FA41B7B}" type="slidenum">
              <a:rPr lang="nl-NL" altLang="nl-NL" smtClean="0"/>
              <a:pPr>
                <a:spcAft>
                  <a:spcPts val="600"/>
                </a:spcAft>
              </a:pPr>
              <a:t>5</a:t>
            </a:fld>
            <a:endParaRPr lang="nl-NL" altLang="nl-NL"/>
          </a:p>
        </p:txBody>
      </p:sp>
    </p:spTree>
    <p:extLst>
      <p:ext uri="{BB962C8B-B14F-4D97-AF65-F5344CB8AC3E}">
        <p14:creationId xmlns:p14="http://schemas.microsoft.com/office/powerpoint/2010/main" val="561496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AFDCAF-7167-41EA-B4EA-340F25653876}"/>
              </a:ext>
            </a:extLst>
          </p:cNvPr>
          <p:cNvSpPr>
            <a:spLocks noGrp="1"/>
          </p:cNvSpPr>
          <p:nvPr>
            <p:ph type="title"/>
          </p:nvPr>
        </p:nvSpPr>
        <p:spPr/>
        <p:txBody>
          <a:bodyPr/>
          <a:lstStyle/>
          <a:p>
            <a:r>
              <a:rPr lang="nl-NL" dirty="0"/>
              <a:t>Voorlopige Ontwerpen</a:t>
            </a:r>
          </a:p>
        </p:txBody>
      </p:sp>
      <p:sp>
        <p:nvSpPr>
          <p:cNvPr id="3" name="Tijdelijke aanduiding voor inhoud 2">
            <a:extLst>
              <a:ext uri="{FF2B5EF4-FFF2-40B4-BE49-F238E27FC236}">
                <a16:creationId xmlns:a16="http://schemas.microsoft.com/office/drawing/2014/main" id="{F5CBDCF4-AFA3-45AB-BBB1-1F329A4638C4}"/>
              </a:ext>
            </a:extLst>
          </p:cNvPr>
          <p:cNvSpPr>
            <a:spLocks noGrp="1"/>
          </p:cNvSpPr>
          <p:nvPr>
            <p:ph idx="1"/>
          </p:nvPr>
        </p:nvSpPr>
        <p:spPr/>
        <p:txBody>
          <a:bodyPr/>
          <a:lstStyle/>
          <a:p>
            <a:r>
              <a:rPr lang="nl-NL" dirty="0"/>
              <a:t>Tweerichtingsverkeer</a:t>
            </a:r>
          </a:p>
          <a:p>
            <a:r>
              <a:rPr lang="nl-NL" dirty="0"/>
              <a:t>Eenrichtingsverkeer</a:t>
            </a:r>
          </a:p>
          <a:p>
            <a:r>
              <a:rPr lang="nl-NL" dirty="0"/>
              <a:t>Artist </a:t>
            </a:r>
            <a:r>
              <a:rPr lang="nl-NL" dirty="0" err="1"/>
              <a:t>Impressions</a:t>
            </a:r>
            <a:endParaRPr lang="nl-NL" dirty="0"/>
          </a:p>
          <a:p>
            <a:r>
              <a:rPr lang="nl-NL" dirty="0"/>
              <a:t>Kabels- en Leidingentracé</a:t>
            </a:r>
          </a:p>
        </p:txBody>
      </p:sp>
      <p:sp>
        <p:nvSpPr>
          <p:cNvPr id="4" name="Tijdelijke aanduiding voor datum 3">
            <a:extLst>
              <a:ext uri="{FF2B5EF4-FFF2-40B4-BE49-F238E27FC236}">
                <a16:creationId xmlns:a16="http://schemas.microsoft.com/office/drawing/2014/main" id="{B218B89C-F4A6-4BC3-AA1A-449630FCCDE3}"/>
              </a:ext>
            </a:extLst>
          </p:cNvPr>
          <p:cNvSpPr>
            <a:spLocks noGrp="1"/>
          </p:cNvSpPr>
          <p:nvPr>
            <p:ph type="dt" sz="half" idx="10"/>
          </p:nvPr>
        </p:nvSpPr>
        <p:spPr/>
        <p:txBody>
          <a:bodyPr/>
          <a:lstStyle/>
          <a:p>
            <a:fld id="{7D16DA2D-90B7-4EB1-BC55-A2CE844ABBB6}" type="datetime4">
              <a:rPr lang="nl-NL" altLang="nl-NL" smtClean="0"/>
              <a:pPr/>
              <a:t>24 februari 2022</a:t>
            </a:fld>
            <a:endParaRPr lang="nl-NL" altLang="nl-NL"/>
          </a:p>
        </p:txBody>
      </p:sp>
      <p:sp>
        <p:nvSpPr>
          <p:cNvPr id="5" name="Tijdelijke aanduiding voor voettekst 4">
            <a:extLst>
              <a:ext uri="{FF2B5EF4-FFF2-40B4-BE49-F238E27FC236}">
                <a16:creationId xmlns:a16="http://schemas.microsoft.com/office/drawing/2014/main" id="{1ACE05A5-5C6E-4A2A-9544-67DFE2AE9EDF}"/>
              </a:ext>
            </a:extLst>
          </p:cNvPr>
          <p:cNvSpPr>
            <a:spLocks noGrp="1"/>
          </p:cNvSpPr>
          <p:nvPr>
            <p:ph type="ftr" sz="quarter" idx="11"/>
          </p:nvPr>
        </p:nvSpPr>
        <p:spPr/>
        <p:txBody>
          <a:bodyPr/>
          <a:lstStyle/>
          <a:p>
            <a:r>
              <a:rPr lang="nl-NL" altLang="nl-NL"/>
              <a:t>presentatie</a:t>
            </a:r>
          </a:p>
        </p:txBody>
      </p:sp>
      <p:sp>
        <p:nvSpPr>
          <p:cNvPr id="6" name="Tijdelijke aanduiding voor dianummer 5">
            <a:extLst>
              <a:ext uri="{FF2B5EF4-FFF2-40B4-BE49-F238E27FC236}">
                <a16:creationId xmlns:a16="http://schemas.microsoft.com/office/drawing/2014/main" id="{62F9BC3A-5828-47A7-80BD-569F1FDA76B2}"/>
              </a:ext>
            </a:extLst>
          </p:cNvPr>
          <p:cNvSpPr>
            <a:spLocks noGrp="1"/>
          </p:cNvSpPr>
          <p:nvPr>
            <p:ph type="sldNum" sz="quarter" idx="12"/>
          </p:nvPr>
        </p:nvSpPr>
        <p:spPr/>
        <p:txBody>
          <a:bodyPr/>
          <a:lstStyle/>
          <a:p>
            <a:fld id="{F80B133D-5314-4F68-945D-285C3FA41B7B}" type="slidenum">
              <a:rPr lang="nl-NL" altLang="nl-NL" smtClean="0"/>
              <a:pPr/>
              <a:t>6</a:t>
            </a:fld>
            <a:endParaRPr lang="nl-NL" altLang="nl-NL"/>
          </a:p>
        </p:txBody>
      </p:sp>
    </p:spTree>
    <p:extLst>
      <p:ext uri="{BB962C8B-B14F-4D97-AF65-F5344CB8AC3E}">
        <p14:creationId xmlns:p14="http://schemas.microsoft.com/office/powerpoint/2010/main" val="2275129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345EE-4058-4267-8030-1131A19FE0D9}"/>
              </a:ext>
            </a:extLst>
          </p:cNvPr>
          <p:cNvSpPr>
            <a:spLocks noGrp="1"/>
          </p:cNvSpPr>
          <p:nvPr>
            <p:ph type="title"/>
          </p:nvPr>
        </p:nvSpPr>
        <p:spPr/>
        <p:txBody>
          <a:bodyPr/>
          <a:lstStyle/>
          <a:p>
            <a:r>
              <a:rPr lang="nl-NL" dirty="0"/>
              <a:t>Voorlopig Ontwerp (Tweerichtings)</a:t>
            </a:r>
          </a:p>
        </p:txBody>
      </p:sp>
      <p:sp>
        <p:nvSpPr>
          <p:cNvPr id="4" name="Tijdelijke aanduiding voor datum 3">
            <a:extLst>
              <a:ext uri="{FF2B5EF4-FFF2-40B4-BE49-F238E27FC236}">
                <a16:creationId xmlns:a16="http://schemas.microsoft.com/office/drawing/2014/main" id="{0D2C7AE7-A780-4F20-B1BE-1F35885777CF}"/>
              </a:ext>
            </a:extLst>
          </p:cNvPr>
          <p:cNvSpPr>
            <a:spLocks noGrp="1"/>
          </p:cNvSpPr>
          <p:nvPr>
            <p:ph type="dt" sz="half" idx="10"/>
          </p:nvPr>
        </p:nvSpPr>
        <p:spPr/>
        <p:txBody>
          <a:bodyPr/>
          <a:lstStyle/>
          <a:p>
            <a:fld id="{7D16DA2D-90B7-4EB1-BC55-A2CE844ABBB6}" type="datetime4">
              <a:rPr lang="nl-NL" altLang="nl-NL" smtClean="0"/>
              <a:pPr/>
              <a:t>24 februari 2022</a:t>
            </a:fld>
            <a:endParaRPr lang="nl-NL" altLang="nl-NL"/>
          </a:p>
        </p:txBody>
      </p:sp>
      <p:sp>
        <p:nvSpPr>
          <p:cNvPr id="5" name="Tijdelijke aanduiding voor voettekst 4">
            <a:extLst>
              <a:ext uri="{FF2B5EF4-FFF2-40B4-BE49-F238E27FC236}">
                <a16:creationId xmlns:a16="http://schemas.microsoft.com/office/drawing/2014/main" id="{E6030A21-9F3B-4098-BCE3-43AEE2A963A8}"/>
              </a:ext>
            </a:extLst>
          </p:cNvPr>
          <p:cNvSpPr>
            <a:spLocks noGrp="1"/>
          </p:cNvSpPr>
          <p:nvPr>
            <p:ph type="ftr" sz="quarter" idx="11"/>
          </p:nvPr>
        </p:nvSpPr>
        <p:spPr/>
        <p:txBody>
          <a:bodyPr/>
          <a:lstStyle/>
          <a:p>
            <a:r>
              <a:rPr lang="nl-NL" altLang="nl-NL"/>
              <a:t>presentatie</a:t>
            </a:r>
          </a:p>
        </p:txBody>
      </p:sp>
      <p:sp>
        <p:nvSpPr>
          <p:cNvPr id="6" name="Tijdelijke aanduiding voor dianummer 5">
            <a:extLst>
              <a:ext uri="{FF2B5EF4-FFF2-40B4-BE49-F238E27FC236}">
                <a16:creationId xmlns:a16="http://schemas.microsoft.com/office/drawing/2014/main" id="{7E160664-00BA-4BED-B9F0-0A1DB811523A}"/>
              </a:ext>
            </a:extLst>
          </p:cNvPr>
          <p:cNvSpPr>
            <a:spLocks noGrp="1"/>
          </p:cNvSpPr>
          <p:nvPr>
            <p:ph type="sldNum" sz="quarter" idx="12"/>
          </p:nvPr>
        </p:nvSpPr>
        <p:spPr/>
        <p:txBody>
          <a:bodyPr/>
          <a:lstStyle/>
          <a:p>
            <a:fld id="{F80B133D-5314-4F68-945D-285C3FA41B7B}" type="slidenum">
              <a:rPr lang="nl-NL" altLang="nl-NL" smtClean="0"/>
              <a:pPr/>
              <a:t>7</a:t>
            </a:fld>
            <a:endParaRPr lang="nl-NL" altLang="nl-NL"/>
          </a:p>
        </p:txBody>
      </p:sp>
      <p:graphicFrame>
        <p:nvGraphicFramePr>
          <p:cNvPr id="7" name="Object 6">
            <a:extLst>
              <a:ext uri="{FF2B5EF4-FFF2-40B4-BE49-F238E27FC236}">
                <a16:creationId xmlns:a16="http://schemas.microsoft.com/office/drawing/2014/main" id="{9A655D06-7A52-44D4-A312-E1F4BC752F36}"/>
              </a:ext>
            </a:extLst>
          </p:cNvPr>
          <p:cNvGraphicFramePr>
            <a:graphicFrameLocks noChangeAspect="1"/>
          </p:cNvGraphicFramePr>
          <p:nvPr>
            <p:extLst>
              <p:ext uri="{D42A27DB-BD31-4B8C-83A1-F6EECF244321}">
                <p14:modId xmlns:p14="http://schemas.microsoft.com/office/powerpoint/2010/main" val="4268856745"/>
              </p:ext>
            </p:extLst>
          </p:nvPr>
        </p:nvGraphicFramePr>
        <p:xfrm>
          <a:off x="243508" y="125090"/>
          <a:ext cx="8581065" cy="6070054"/>
        </p:xfrm>
        <a:graphic>
          <a:graphicData uri="http://schemas.openxmlformats.org/presentationml/2006/ole">
            <mc:AlternateContent xmlns:mc="http://schemas.openxmlformats.org/markup-compatibility/2006">
              <mc:Choice xmlns:v="urn:schemas-microsoft-com:vml" Requires="v">
                <p:oleObj spid="_x0000_s2060" name="Acrobat Document" r:id="rId3" imgW="32099155" imgH="22707410" progId="AcroExch.Document.DC">
                  <p:embed/>
                </p:oleObj>
              </mc:Choice>
              <mc:Fallback>
                <p:oleObj name="Acrobat Document" r:id="rId3" imgW="32099155" imgH="22707410" progId="AcroExch.Document.DC">
                  <p:embed/>
                  <p:pic>
                    <p:nvPicPr>
                      <p:cNvPr id="0" name=""/>
                      <p:cNvPicPr/>
                      <p:nvPr/>
                    </p:nvPicPr>
                    <p:blipFill>
                      <a:blip r:embed="rId4"/>
                      <a:stretch>
                        <a:fillRect/>
                      </a:stretch>
                    </p:blipFill>
                    <p:spPr>
                      <a:xfrm>
                        <a:off x="243508" y="125090"/>
                        <a:ext cx="8581065" cy="6070054"/>
                      </a:xfrm>
                      <a:prstGeom prst="rect">
                        <a:avLst/>
                      </a:prstGeom>
                    </p:spPr>
                  </p:pic>
                </p:oleObj>
              </mc:Fallback>
            </mc:AlternateContent>
          </a:graphicData>
        </a:graphic>
      </p:graphicFrame>
    </p:spTree>
    <p:extLst>
      <p:ext uri="{BB962C8B-B14F-4D97-AF65-F5344CB8AC3E}">
        <p14:creationId xmlns:p14="http://schemas.microsoft.com/office/powerpoint/2010/main" val="786632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E974E2-DC2A-4451-9EC4-2C65317FD62C}"/>
              </a:ext>
            </a:extLst>
          </p:cNvPr>
          <p:cNvSpPr>
            <a:spLocks noGrp="1"/>
          </p:cNvSpPr>
          <p:nvPr>
            <p:ph type="title"/>
          </p:nvPr>
        </p:nvSpPr>
        <p:spPr/>
        <p:txBody>
          <a:bodyPr/>
          <a:lstStyle/>
          <a:p>
            <a:r>
              <a:rPr lang="nl-NL" dirty="0"/>
              <a:t>Voorlopig Ontwerp (</a:t>
            </a:r>
            <a:r>
              <a:rPr lang="nl-NL" dirty="0" err="1"/>
              <a:t>Eenrichtings</a:t>
            </a:r>
            <a:r>
              <a:rPr lang="nl-NL" dirty="0"/>
              <a:t>)</a:t>
            </a:r>
          </a:p>
        </p:txBody>
      </p:sp>
      <p:sp>
        <p:nvSpPr>
          <p:cNvPr id="4" name="Tijdelijke aanduiding voor datum 3">
            <a:extLst>
              <a:ext uri="{FF2B5EF4-FFF2-40B4-BE49-F238E27FC236}">
                <a16:creationId xmlns:a16="http://schemas.microsoft.com/office/drawing/2014/main" id="{206AC897-1404-494D-A814-C7CD4978499C}"/>
              </a:ext>
            </a:extLst>
          </p:cNvPr>
          <p:cNvSpPr>
            <a:spLocks noGrp="1"/>
          </p:cNvSpPr>
          <p:nvPr>
            <p:ph type="dt" sz="half" idx="10"/>
          </p:nvPr>
        </p:nvSpPr>
        <p:spPr/>
        <p:txBody>
          <a:bodyPr/>
          <a:lstStyle/>
          <a:p>
            <a:fld id="{7D16DA2D-90B7-4EB1-BC55-A2CE844ABBB6}" type="datetime4">
              <a:rPr lang="nl-NL" altLang="nl-NL" smtClean="0"/>
              <a:pPr/>
              <a:t>24 februari 2022</a:t>
            </a:fld>
            <a:endParaRPr lang="nl-NL" altLang="nl-NL"/>
          </a:p>
        </p:txBody>
      </p:sp>
      <p:sp>
        <p:nvSpPr>
          <p:cNvPr id="5" name="Tijdelijke aanduiding voor voettekst 4">
            <a:extLst>
              <a:ext uri="{FF2B5EF4-FFF2-40B4-BE49-F238E27FC236}">
                <a16:creationId xmlns:a16="http://schemas.microsoft.com/office/drawing/2014/main" id="{62C645F4-456B-4B45-8496-EDF8E2D61946}"/>
              </a:ext>
            </a:extLst>
          </p:cNvPr>
          <p:cNvSpPr>
            <a:spLocks noGrp="1"/>
          </p:cNvSpPr>
          <p:nvPr>
            <p:ph type="ftr" sz="quarter" idx="11"/>
          </p:nvPr>
        </p:nvSpPr>
        <p:spPr/>
        <p:txBody>
          <a:bodyPr/>
          <a:lstStyle/>
          <a:p>
            <a:r>
              <a:rPr lang="nl-NL" altLang="nl-NL"/>
              <a:t>presentatie</a:t>
            </a:r>
          </a:p>
        </p:txBody>
      </p:sp>
      <p:sp>
        <p:nvSpPr>
          <p:cNvPr id="6" name="Tijdelijke aanduiding voor dianummer 5">
            <a:extLst>
              <a:ext uri="{FF2B5EF4-FFF2-40B4-BE49-F238E27FC236}">
                <a16:creationId xmlns:a16="http://schemas.microsoft.com/office/drawing/2014/main" id="{1D99AD4A-2471-4E33-B3EB-0C249DFFAACF}"/>
              </a:ext>
            </a:extLst>
          </p:cNvPr>
          <p:cNvSpPr>
            <a:spLocks noGrp="1"/>
          </p:cNvSpPr>
          <p:nvPr>
            <p:ph type="sldNum" sz="quarter" idx="12"/>
          </p:nvPr>
        </p:nvSpPr>
        <p:spPr/>
        <p:txBody>
          <a:bodyPr/>
          <a:lstStyle/>
          <a:p>
            <a:fld id="{F80B133D-5314-4F68-945D-285C3FA41B7B}" type="slidenum">
              <a:rPr lang="nl-NL" altLang="nl-NL" smtClean="0"/>
              <a:pPr/>
              <a:t>8</a:t>
            </a:fld>
            <a:endParaRPr lang="nl-NL" altLang="nl-NL"/>
          </a:p>
        </p:txBody>
      </p:sp>
      <p:graphicFrame>
        <p:nvGraphicFramePr>
          <p:cNvPr id="7" name="Tijdelijke aanduiding voor inhoud 6">
            <a:extLst>
              <a:ext uri="{FF2B5EF4-FFF2-40B4-BE49-F238E27FC236}">
                <a16:creationId xmlns:a16="http://schemas.microsoft.com/office/drawing/2014/main" id="{F0434318-8FEC-4101-A1B0-E85AEE4A39E5}"/>
              </a:ext>
            </a:extLst>
          </p:cNvPr>
          <p:cNvGraphicFramePr>
            <a:graphicFrameLocks noGrp="1" noChangeAspect="1"/>
          </p:cNvGraphicFramePr>
          <p:nvPr>
            <p:ph idx="1"/>
            <p:extLst>
              <p:ext uri="{D42A27DB-BD31-4B8C-83A1-F6EECF244321}">
                <p14:modId xmlns:p14="http://schemas.microsoft.com/office/powerpoint/2010/main" val="3183877469"/>
              </p:ext>
            </p:extLst>
          </p:nvPr>
        </p:nvGraphicFramePr>
        <p:xfrm>
          <a:off x="292232" y="274638"/>
          <a:ext cx="8559535" cy="6055394"/>
        </p:xfrm>
        <a:graphic>
          <a:graphicData uri="http://schemas.openxmlformats.org/presentationml/2006/ole">
            <mc:AlternateContent xmlns:mc="http://schemas.openxmlformats.org/markup-compatibility/2006">
              <mc:Choice xmlns:v="urn:schemas-microsoft-com:vml" Requires="v">
                <p:oleObj spid="_x0000_s3084" name="Acrobat Document" r:id="rId3" imgW="32099155" imgH="22707410" progId="AcroExch.Document.DC">
                  <p:embed/>
                </p:oleObj>
              </mc:Choice>
              <mc:Fallback>
                <p:oleObj name="Acrobat Document" r:id="rId3" imgW="32099155" imgH="22707410" progId="AcroExch.Document.DC">
                  <p:embed/>
                  <p:pic>
                    <p:nvPicPr>
                      <p:cNvPr id="0" name=""/>
                      <p:cNvPicPr/>
                      <p:nvPr/>
                    </p:nvPicPr>
                    <p:blipFill>
                      <a:blip r:embed="rId4"/>
                      <a:stretch>
                        <a:fillRect/>
                      </a:stretch>
                    </p:blipFill>
                    <p:spPr>
                      <a:xfrm>
                        <a:off x="292232" y="274638"/>
                        <a:ext cx="8559535" cy="6055394"/>
                      </a:xfrm>
                      <a:prstGeom prst="rect">
                        <a:avLst/>
                      </a:prstGeom>
                    </p:spPr>
                  </p:pic>
                </p:oleObj>
              </mc:Fallback>
            </mc:AlternateContent>
          </a:graphicData>
        </a:graphic>
      </p:graphicFrame>
    </p:spTree>
    <p:extLst>
      <p:ext uri="{BB962C8B-B14F-4D97-AF65-F5344CB8AC3E}">
        <p14:creationId xmlns:p14="http://schemas.microsoft.com/office/powerpoint/2010/main" val="1119164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47DA7229-EC7C-44CD-956F-981A29819266" descr="Afbeelding met tekst, buiten, boom, lucht&#10;&#10;Automatisch gegenereerde beschrijving">
            <a:extLst>
              <a:ext uri="{FF2B5EF4-FFF2-40B4-BE49-F238E27FC236}">
                <a16:creationId xmlns:a16="http://schemas.microsoft.com/office/drawing/2014/main" id="{B3A5DEB9-04FC-4656-BA8F-3A326D0EA26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0" y="10"/>
            <a:ext cx="9143980" cy="68579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datum 3" hidden="1">
            <a:extLst>
              <a:ext uri="{FF2B5EF4-FFF2-40B4-BE49-F238E27FC236}">
                <a16:creationId xmlns:a16="http://schemas.microsoft.com/office/drawing/2014/main" id="{CF71D557-B86C-4BE4-8696-FCE807C1889C}"/>
              </a:ext>
            </a:extLst>
          </p:cNvPr>
          <p:cNvSpPr>
            <a:spLocks noGrp="1"/>
          </p:cNvSpPr>
          <p:nvPr>
            <p:ph type="dt" sz="half" idx="10"/>
          </p:nvPr>
        </p:nvSpPr>
        <p:spPr/>
        <p:txBody>
          <a:bodyPr/>
          <a:lstStyle/>
          <a:p>
            <a:pPr>
              <a:spcAft>
                <a:spcPts val="600"/>
              </a:spcAft>
            </a:pPr>
            <a:fld id="{7D16DA2D-90B7-4EB1-BC55-A2CE844ABBB6}" type="datetime4">
              <a:rPr lang="nl-NL" altLang="nl-NL" smtClean="0"/>
              <a:pPr>
                <a:spcAft>
                  <a:spcPts val="600"/>
                </a:spcAft>
              </a:pPr>
              <a:t>24 februari 2022</a:t>
            </a:fld>
            <a:endParaRPr lang="nl-NL" altLang="nl-NL"/>
          </a:p>
        </p:txBody>
      </p:sp>
      <p:sp>
        <p:nvSpPr>
          <p:cNvPr id="5" name="Tijdelijke aanduiding voor voettekst 4">
            <a:extLst>
              <a:ext uri="{FF2B5EF4-FFF2-40B4-BE49-F238E27FC236}">
                <a16:creationId xmlns:a16="http://schemas.microsoft.com/office/drawing/2014/main" id="{24E7F3AA-49C0-4F5B-94F4-70CDC77101F7}"/>
              </a:ext>
            </a:extLst>
          </p:cNvPr>
          <p:cNvSpPr>
            <a:spLocks noGrp="1"/>
          </p:cNvSpPr>
          <p:nvPr>
            <p:ph type="ftr" sz="quarter" idx="11"/>
          </p:nvPr>
        </p:nvSpPr>
        <p:spPr/>
        <p:txBody>
          <a:bodyPr/>
          <a:lstStyle/>
          <a:p>
            <a:pPr>
              <a:spcAft>
                <a:spcPts val="600"/>
              </a:spcAft>
            </a:pPr>
            <a:r>
              <a:rPr lang="nl-NL" altLang="nl-NL"/>
              <a:t>presentatie</a:t>
            </a:r>
          </a:p>
        </p:txBody>
      </p:sp>
      <p:sp>
        <p:nvSpPr>
          <p:cNvPr id="6" name="Tijdelijke aanduiding voor dianummer 5" hidden="1">
            <a:extLst>
              <a:ext uri="{FF2B5EF4-FFF2-40B4-BE49-F238E27FC236}">
                <a16:creationId xmlns:a16="http://schemas.microsoft.com/office/drawing/2014/main" id="{257AA5CD-517C-436B-A81A-CDA3C1863EF6}"/>
              </a:ext>
            </a:extLst>
          </p:cNvPr>
          <p:cNvSpPr>
            <a:spLocks noGrp="1"/>
          </p:cNvSpPr>
          <p:nvPr>
            <p:ph type="sldNum" sz="quarter" idx="12"/>
          </p:nvPr>
        </p:nvSpPr>
        <p:spPr/>
        <p:txBody>
          <a:bodyPr/>
          <a:lstStyle/>
          <a:p>
            <a:pPr>
              <a:spcAft>
                <a:spcPts val="600"/>
              </a:spcAft>
            </a:pPr>
            <a:fld id="{F80B133D-5314-4F68-945D-285C3FA41B7B}" type="slidenum">
              <a:rPr lang="nl-NL" altLang="nl-NL" smtClean="0"/>
              <a:pPr>
                <a:spcAft>
                  <a:spcPts val="600"/>
                </a:spcAft>
              </a:pPr>
              <a:t>9</a:t>
            </a:fld>
            <a:endParaRPr lang="nl-NL" altLang="nl-NL"/>
          </a:p>
        </p:txBody>
      </p:sp>
    </p:spTree>
    <p:extLst>
      <p:ext uri="{BB962C8B-B14F-4D97-AF65-F5344CB8AC3E}">
        <p14:creationId xmlns:p14="http://schemas.microsoft.com/office/powerpoint/2010/main" val="579609607"/>
      </p:ext>
    </p:extLst>
  </p:cSld>
  <p:clrMapOvr>
    <a:masterClrMapping/>
  </p:clrMapOvr>
</p:sld>
</file>

<file path=ppt/theme/theme1.xml><?xml version="1.0" encoding="utf-8"?>
<a:theme xmlns:a="http://schemas.openxmlformats.org/drawingml/2006/main" name="Standaard presentatie Utrechtse Heuvelrug - sjabloon">
  <a:themeElements>
    <a:clrScheme name="GU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UH">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U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U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U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U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U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U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U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U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U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U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U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U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angepast ontwerp">
  <a:themeElements>
    <a:clrScheme name="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angepast ontwerp">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angepast 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angepast 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angepast 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angepast 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angepast 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angepast 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angepast 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angepast 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angepast 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angepast 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angepast 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Aangepast ontwerp">
  <a:themeElements>
    <a:clrScheme name="1_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Aangepast ontwerp">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angepast 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angepast 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Aangepast 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Aangepast 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Aangepast 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Aangepast 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Aangepast 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Aangepast 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Aangepast 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Aangepast 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Aangepast 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Standaard presentatie Utrechtse Heuvelrug - sjabloon</Template>
  <TotalTime>1531</TotalTime>
  <Words>672</Words>
  <Application>Microsoft Office PowerPoint</Application>
  <PresentationFormat>Diavoorstelling (4:3)</PresentationFormat>
  <Paragraphs>153</Paragraphs>
  <Slides>24</Slides>
  <Notes>10</Notes>
  <HiddenSlides>0</HiddenSlides>
  <MMClips>0</MMClips>
  <ScaleCrop>false</ScaleCrop>
  <HeadingPairs>
    <vt:vector size="8" baseType="variant">
      <vt:variant>
        <vt:lpstr>Gebruikte lettertypen</vt:lpstr>
      </vt:variant>
      <vt:variant>
        <vt:i4>2</vt:i4>
      </vt:variant>
      <vt:variant>
        <vt:lpstr>Thema</vt:lpstr>
      </vt:variant>
      <vt:variant>
        <vt:i4>3</vt:i4>
      </vt:variant>
      <vt:variant>
        <vt:lpstr>Ingesloten OLE-bronprogramma's</vt:lpstr>
      </vt:variant>
      <vt:variant>
        <vt:i4>1</vt:i4>
      </vt:variant>
      <vt:variant>
        <vt:lpstr>Diatitels</vt:lpstr>
      </vt:variant>
      <vt:variant>
        <vt:i4>24</vt:i4>
      </vt:variant>
    </vt:vector>
  </HeadingPairs>
  <TitlesOfParts>
    <vt:vector size="30" baseType="lpstr">
      <vt:lpstr>Arial</vt:lpstr>
      <vt:lpstr>Verdana</vt:lpstr>
      <vt:lpstr>Standaard presentatie Utrechtse Heuvelrug - sjabloon</vt:lpstr>
      <vt:lpstr>Aangepast ontwerp</vt:lpstr>
      <vt:lpstr>1_Aangepast ontwerp</vt:lpstr>
      <vt:lpstr>Acrobat Document</vt:lpstr>
      <vt:lpstr>Herinrichting De Geer van Jutfaaslaan</vt:lpstr>
      <vt:lpstr>Inhoudsopgave</vt:lpstr>
      <vt:lpstr>Voorstelronde</vt:lpstr>
      <vt:lpstr>Doel</vt:lpstr>
      <vt:lpstr>Globale Planning</vt:lpstr>
      <vt:lpstr>Voorlopige Ontwerpen</vt:lpstr>
      <vt:lpstr>Voorlopig Ontwerp (Tweerichtings)</vt:lpstr>
      <vt:lpstr>Voorlopig Ontwerp (Eenrichtings)</vt:lpstr>
      <vt:lpstr>PowerPoint-presentatie</vt:lpstr>
      <vt:lpstr>PowerPoint-presentatie</vt:lpstr>
      <vt:lpstr>PowerPoint-presentatie</vt:lpstr>
      <vt:lpstr>PowerPoint-presentatie</vt:lpstr>
      <vt:lpstr>PowerPoint-presentatie</vt:lpstr>
      <vt:lpstr>PowerPoint-presentatie</vt:lpstr>
      <vt:lpstr>Kabels- en Leidingentracé</vt:lpstr>
      <vt:lpstr>PowerPoint-presentatie</vt:lpstr>
      <vt:lpstr>Bomen &amp; Parkeren</vt:lpstr>
      <vt:lpstr>Speelpleintje Middenlaan</vt:lpstr>
      <vt:lpstr>Opties voor afsluiting speelplaatsje</vt:lpstr>
      <vt:lpstr>Wegverharding</vt:lpstr>
      <vt:lpstr>Riolering</vt:lpstr>
      <vt:lpstr>Openbare verlichting </vt:lpstr>
      <vt:lpstr>Vragen/Opmerkingen/Suggesties?</vt:lpstr>
      <vt:lpstr>Tot slot</vt:lpstr>
    </vt:vector>
  </TitlesOfParts>
  <Company>Regionale ICT Dienst Utrecht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Janny Kroesen</dc:creator>
  <cp:lastModifiedBy>Joost Pennings</cp:lastModifiedBy>
  <cp:revision>18</cp:revision>
  <dcterms:created xsi:type="dcterms:W3CDTF">2016-02-24T12:56:54Z</dcterms:created>
  <dcterms:modified xsi:type="dcterms:W3CDTF">2022-02-24T11:29:24Z</dcterms:modified>
</cp:coreProperties>
</file>