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0" r:id="rId2"/>
    <p:sldMasterId id="2147483651" r:id="rId3"/>
  </p:sldMasterIdLst>
  <p:notesMasterIdLst>
    <p:notesMasterId r:id="rId14"/>
  </p:notesMasterIdLst>
  <p:handoutMasterIdLst>
    <p:handoutMasterId r:id="rId15"/>
  </p:handoutMasterIdLst>
  <p:sldIdLst>
    <p:sldId id="256" r:id="rId4"/>
    <p:sldId id="258" r:id="rId5"/>
    <p:sldId id="268" r:id="rId6"/>
    <p:sldId id="269" r:id="rId7"/>
    <p:sldId id="267" r:id="rId8"/>
    <p:sldId id="259" r:id="rId9"/>
    <p:sldId id="263" r:id="rId10"/>
    <p:sldId id="266" r:id="rId11"/>
    <p:sldId id="264" r:id="rId12"/>
    <p:sldId id="261" r:id="rId13"/>
  </p:sldIdLst>
  <p:sldSz cx="9144000" cy="6858000" type="screen4x3"/>
  <p:notesSz cx="6858000" cy="9144000"/>
  <p:defaultTextStyle>
    <a:defPPr>
      <a:defRPr lang="nl-N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oniek van Veen" initials="" lastIdx="4"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33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7" autoAdjust="0"/>
    <p:restoredTop sz="88673" autoAdjust="0"/>
  </p:normalViewPr>
  <p:slideViewPr>
    <p:cSldViewPr snapToObjects="1">
      <p:cViewPr varScale="1">
        <p:scale>
          <a:sx n="75" d="100"/>
          <a:sy n="75" d="100"/>
        </p:scale>
        <p:origin x="166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nl-NL" altLang="nl-NL"/>
          </a:p>
        </p:txBody>
      </p:sp>
      <p:sp>
        <p:nvSpPr>
          <p:cNvPr id="6553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nl-NL" altLang="nl-NL"/>
          </a:p>
        </p:txBody>
      </p:sp>
      <p:sp>
        <p:nvSpPr>
          <p:cNvPr id="6554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nl-NL" altLang="nl-NL"/>
          </a:p>
        </p:txBody>
      </p:sp>
      <p:sp>
        <p:nvSpPr>
          <p:cNvPr id="6554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0574B015-7C52-4E7A-A217-1FCBFF644CAF}" type="slidenum">
              <a:rPr lang="nl-NL" altLang="nl-NL"/>
              <a:pPr/>
              <a:t>‹nr.›</a:t>
            </a:fld>
            <a:endParaRPr lang="nl-NL" altLang="nl-NL"/>
          </a:p>
        </p:txBody>
      </p:sp>
    </p:spTree>
    <p:extLst>
      <p:ext uri="{BB962C8B-B14F-4D97-AF65-F5344CB8AC3E}">
        <p14:creationId xmlns:p14="http://schemas.microsoft.com/office/powerpoint/2010/main" val="19084312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nl-NL" altLang="nl-NL"/>
          </a:p>
        </p:txBody>
      </p:sp>
      <p:sp>
        <p:nvSpPr>
          <p:cNvPr id="717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nl-NL" altLang="nl-NL"/>
          </a:p>
        </p:txBody>
      </p:sp>
      <p:sp>
        <p:nvSpPr>
          <p:cNvPr id="71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altLang="nl-NL"/>
              <a:t>Klik om de opmaakprofielen van de modeltekst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
        <p:nvSpPr>
          <p:cNvPr id="717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nl-NL" altLang="nl-NL"/>
          </a:p>
        </p:txBody>
      </p:sp>
      <p:sp>
        <p:nvSpPr>
          <p:cNvPr id="717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6C75E1FB-38D9-487C-AFA7-7CCF0DFDB24E}" type="slidenum">
              <a:rPr lang="nl-NL" altLang="nl-NL"/>
              <a:pPr/>
              <a:t>‹nr.›</a:t>
            </a:fld>
            <a:endParaRPr lang="nl-NL" altLang="nl-NL"/>
          </a:p>
        </p:txBody>
      </p:sp>
    </p:spTree>
    <p:extLst>
      <p:ext uri="{BB962C8B-B14F-4D97-AF65-F5344CB8AC3E}">
        <p14:creationId xmlns:p14="http://schemas.microsoft.com/office/powerpoint/2010/main" val="186988929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F0EC1B-AB99-4743-B11A-E2972204148C}" type="slidenum">
              <a:rPr lang="nl-NL" altLang="nl-NL"/>
              <a:pPr/>
              <a:t>1</a:t>
            </a:fld>
            <a:endParaRPr lang="nl-NL" altLang="nl-NL"/>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r>
              <a:rPr lang="nl-NL" altLang="nl-NL"/>
              <a:t>Dit is de </a:t>
            </a:r>
            <a:r>
              <a:rPr lang="nl-NL" altLang="nl-NL" b="1"/>
              <a:t>titelpagina</a:t>
            </a:r>
            <a:r>
              <a:rPr lang="nl-NL" altLang="nl-NL"/>
              <a:t> van de presentatie.</a:t>
            </a:r>
          </a:p>
          <a:p>
            <a:r>
              <a:rPr lang="nl-NL" altLang="nl-NL"/>
              <a:t>Typ hier de titel en (eventueel) een ondertitel waarin je ook naam auteur of spreker zet.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28AB77-1244-4BE9-8FF3-9BF355E5DF86}" type="slidenum">
              <a:rPr lang="nl-NL" altLang="nl-NL"/>
              <a:pPr/>
              <a:t>2</a:t>
            </a:fld>
            <a:endParaRPr lang="nl-NL" altLang="nl-NL"/>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r>
              <a:rPr lang="nl-NL" altLang="nl-NL"/>
              <a:t>Dit is de pagina voor de </a:t>
            </a:r>
            <a:r>
              <a:rPr lang="nl-NL" altLang="nl-NL" b="1"/>
              <a:t>inhoudsopgave</a:t>
            </a:r>
            <a:r>
              <a:rPr lang="nl-NL" altLang="nl-NL"/>
              <a:t>.</a:t>
            </a:r>
          </a:p>
          <a:p>
            <a:r>
              <a:rPr lang="nl-NL" altLang="nl-NL"/>
              <a:t>LET OP: vul hier de </a:t>
            </a:r>
            <a:r>
              <a:rPr lang="nl-NL" altLang="nl-NL" b="1"/>
              <a:t>voettekst</a:t>
            </a:r>
            <a:r>
              <a:rPr lang="nl-NL" altLang="nl-NL"/>
              <a:t> in. Open menu Beel</a:t>
            </a:r>
            <a:r>
              <a:rPr lang="nl-NL" altLang="nl-NL" u="sng"/>
              <a:t>d</a:t>
            </a:r>
            <a:r>
              <a:rPr lang="nl-NL" altLang="nl-NL"/>
              <a:t>, kies Koptekst en voettekst… en vul het invulbalkje onder Voettekst in met de titel van deze presentatie. Klik vervolgens op Toepassen.</a:t>
            </a:r>
          </a:p>
          <a:p>
            <a:r>
              <a:rPr lang="nl-NL" altLang="nl-NL"/>
              <a:t>Wil je nog meer groene dia’s? Kopieer deze dan en voeg hem in op de gewenste plek in de presentatie.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r>
              <a:rPr lang="nl-NL" sz="1200" dirty="0"/>
              <a:t>Bodem-, grond- en asfaltonderzoek (december 2021)</a:t>
            </a:r>
          </a:p>
          <a:p>
            <a:pPr lvl="0"/>
            <a:r>
              <a:rPr lang="nl-NL" sz="1200" dirty="0"/>
              <a:t>Ecologisch onderzoek (december 2021)</a:t>
            </a:r>
          </a:p>
          <a:p>
            <a:pPr marL="0" lvl="0" indent="0">
              <a:buNone/>
            </a:pPr>
            <a:endParaRPr lang="nl-NL" sz="1200" dirty="0"/>
          </a:p>
          <a:p>
            <a:pPr lvl="0"/>
            <a:r>
              <a:rPr lang="nl-NL" sz="1200" dirty="0"/>
              <a:t>Offerteaanvraag teken en bestek werk 4</a:t>
            </a:r>
            <a:r>
              <a:rPr lang="nl-NL" sz="1200" baseline="30000" dirty="0"/>
              <a:t>e</a:t>
            </a:r>
            <a:r>
              <a:rPr lang="nl-NL" sz="1200" dirty="0"/>
              <a:t> week november 2021 </a:t>
            </a:r>
          </a:p>
          <a:p>
            <a:pPr lvl="0"/>
            <a:r>
              <a:rPr lang="nl-NL" sz="1200" dirty="0"/>
              <a:t>Offertes ontvangen begin december 2021</a:t>
            </a:r>
          </a:p>
          <a:p>
            <a:pPr lvl="0"/>
            <a:r>
              <a:rPr lang="nl-NL" sz="1200" dirty="0"/>
              <a:t>Gunning teken- en bestekwerk medio december 2021</a:t>
            </a:r>
          </a:p>
          <a:p>
            <a:pPr lvl="0"/>
            <a:r>
              <a:rPr lang="nl-NL" sz="1200" dirty="0"/>
              <a:t>Inmeten bestaande situatie en startbespreking ontwerp december 2021</a:t>
            </a:r>
          </a:p>
          <a:p>
            <a:pPr lvl="0"/>
            <a:r>
              <a:rPr lang="nl-NL" sz="1200" dirty="0"/>
              <a:t>Schetsontwerp twee varianten gereed eind januari 2022</a:t>
            </a:r>
          </a:p>
          <a:p>
            <a:pPr lvl="0"/>
            <a:r>
              <a:rPr lang="nl-NL" sz="1200" dirty="0"/>
              <a:t>Voorlopig ontwerp (VO) + elementenraming februari 2022 </a:t>
            </a:r>
          </a:p>
          <a:p>
            <a:pPr lvl="0"/>
            <a:r>
              <a:rPr lang="nl-NL" sz="1200" dirty="0"/>
              <a:t>Informatieavond/inspraak maart 2022</a:t>
            </a:r>
          </a:p>
          <a:p>
            <a:pPr lvl="0"/>
            <a:r>
              <a:rPr lang="nl-NL" sz="1200" dirty="0"/>
              <a:t>Goedgekeurd definitief ontwerp en directieraming april 2022</a:t>
            </a:r>
          </a:p>
          <a:p>
            <a:pPr lvl="0"/>
            <a:r>
              <a:rPr lang="nl-NL" sz="1200" dirty="0"/>
              <a:t>Definitief bestek begin mei 2022</a:t>
            </a:r>
          </a:p>
          <a:p>
            <a:pPr lvl="0"/>
            <a:r>
              <a:rPr lang="nl-NL" sz="1200" dirty="0"/>
              <a:t>Onderhandse aanbesteding eind mei 2022 </a:t>
            </a:r>
          </a:p>
          <a:p>
            <a:pPr lvl="0"/>
            <a:r>
              <a:rPr lang="nl-NL" sz="1200" dirty="0"/>
              <a:t>Maken werkbestek 1 week na aanbesteding</a:t>
            </a:r>
          </a:p>
          <a:p>
            <a:pPr lvl="0"/>
            <a:r>
              <a:rPr lang="nl-NL" sz="1200" dirty="0"/>
              <a:t>Start werk aannemer zomer 2022 </a:t>
            </a:r>
          </a:p>
          <a:p>
            <a:pPr lvl="0"/>
            <a:r>
              <a:rPr lang="nl-NL" sz="1200" dirty="0"/>
              <a:t>Werk gereed week najaar- 2022</a:t>
            </a:r>
          </a:p>
          <a:p>
            <a:endParaRPr lang="nl-NL" dirty="0"/>
          </a:p>
        </p:txBody>
      </p:sp>
      <p:sp>
        <p:nvSpPr>
          <p:cNvPr id="4" name="Tijdelijke aanduiding voor dianummer 3"/>
          <p:cNvSpPr>
            <a:spLocks noGrp="1"/>
          </p:cNvSpPr>
          <p:nvPr>
            <p:ph type="sldNum" sz="quarter" idx="5"/>
          </p:nvPr>
        </p:nvSpPr>
        <p:spPr/>
        <p:txBody>
          <a:bodyPr/>
          <a:lstStyle/>
          <a:p>
            <a:fld id="{6C75E1FB-38D9-487C-AFA7-7CCF0DFDB24E}" type="slidenum">
              <a:rPr lang="nl-NL" altLang="nl-NL" smtClean="0"/>
              <a:pPr/>
              <a:t>5</a:t>
            </a:fld>
            <a:endParaRPr lang="nl-NL" altLang="nl-NL"/>
          </a:p>
        </p:txBody>
      </p:sp>
    </p:spTree>
    <p:extLst>
      <p:ext uri="{BB962C8B-B14F-4D97-AF65-F5344CB8AC3E}">
        <p14:creationId xmlns:p14="http://schemas.microsoft.com/office/powerpoint/2010/main" val="17653347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FE46FC-32F9-45EF-9CF6-24216018DD26}" type="slidenum">
              <a:rPr lang="nl-NL" altLang="nl-NL"/>
              <a:pPr/>
              <a:t>6</a:t>
            </a:fld>
            <a:endParaRPr lang="nl-NL" altLang="nl-NL"/>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r>
              <a:rPr lang="nl-NL" altLang="nl-NL"/>
              <a:t>Nu kun je de presentatie verder gaan maken. Je kunt standaard kiezen uit drie basismodellen. Elk van deze dia’s kun je naar behoefte kopiëren en op de goede plaats zetten. Wil je een andere dia-indeling? Ga dan naar menu Beeld, kies voor Taakvenster. Er verschijnt rechts in beeld een scherm. Kies bovenin als je het vlaggetje andere taakvensters met de muis ziet, voor Dia-indeling. Nu kun je aanklikken welke dia-indeling je wilt gebruiken voor de dia waar je aan werkt.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7A2F7B-2504-49DA-820A-141B08D4925C}" type="slidenum">
              <a:rPr lang="nl-NL" altLang="nl-NL"/>
              <a:pPr/>
              <a:t>9</a:t>
            </a:fld>
            <a:endParaRPr lang="nl-NL" altLang="nl-NL"/>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p:txBody>
          <a:bodyPr/>
          <a:lstStyle/>
          <a:p>
            <a:r>
              <a:rPr lang="nl-NL" altLang="nl-NL"/>
              <a:t>Hier kun je kiezen voor het invoegen van een tabel, grafiek uit Excel, een illustratie, een afbeelding, diagram of animatie.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1D76B0-8AB1-4803-91DC-9A7CE409ED22}" type="slidenum">
              <a:rPr lang="nl-NL" altLang="nl-NL"/>
              <a:pPr/>
              <a:t>10</a:t>
            </a:fld>
            <a:endParaRPr lang="nl-NL" altLang="nl-NL"/>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p:txBody>
          <a:bodyPr/>
          <a:lstStyle/>
          <a:p>
            <a:r>
              <a:rPr lang="nl-NL" altLang="nl-NL"/>
              <a:t>Dit is de laatste pagina van de presentatie. Pas de vaste tekst zonodig zelf aan.</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6153" name="Picture 9" descr="GUH_ppt_onderbalk_gro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5" y="6510338"/>
            <a:ext cx="8734425" cy="250825"/>
          </a:xfrm>
          <a:prstGeom prst="rect">
            <a:avLst/>
          </a:prstGeom>
          <a:noFill/>
          <a:extLst>
            <a:ext uri="{909E8E84-426E-40DD-AFC4-6F175D3DCCD1}">
              <a14:hiddenFill xmlns:a14="http://schemas.microsoft.com/office/drawing/2010/main">
                <a:solidFill>
                  <a:srgbClr val="FFFFFF"/>
                </a:solidFill>
              </a14:hiddenFill>
            </a:ext>
          </a:extLst>
        </p:spPr>
      </p:pic>
      <p:pic>
        <p:nvPicPr>
          <p:cNvPr id="6151" name="Picture 7" descr="GUH_ppt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7013" y="304800"/>
            <a:ext cx="3536950" cy="942975"/>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GUH_ppt_boo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19200"/>
            <a:ext cx="5988050" cy="1022350"/>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p:cNvSpPr>
            <a:spLocks noGrp="1" noChangeArrowheads="1"/>
          </p:cNvSpPr>
          <p:nvPr>
            <p:ph type="ctrTitle"/>
          </p:nvPr>
        </p:nvSpPr>
        <p:spPr>
          <a:xfrm>
            <a:off x="685800" y="304800"/>
            <a:ext cx="7772400" cy="3295650"/>
          </a:xfrm>
        </p:spPr>
        <p:txBody>
          <a:bodyPr/>
          <a:lstStyle>
            <a:lvl1pPr algn="ctr">
              <a:defRPr sz="5400"/>
            </a:lvl1pPr>
          </a:lstStyle>
          <a:p>
            <a:pPr lvl="0"/>
            <a:r>
              <a:rPr lang="nl-NL" altLang="nl-NL" noProof="0"/>
              <a:t>Klik om de stijl te bewerken</a:t>
            </a:r>
          </a:p>
        </p:txBody>
      </p:sp>
      <p:sp>
        <p:nvSpPr>
          <p:cNvPr id="6147" name="Rectangle 3"/>
          <p:cNvSpPr>
            <a:spLocks noGrp="1" noChangeArrowheads="1"/>
          </p:cNvSpPr>
          <p:nvPr>
            <p:ph type="subTitle" idx="1"/>
          </p:nvPr>
        </p:nvSpPr>
        <p:spPr>
          <a:xfrm>
            <a:off x="685800" y="3600450"/>
            <a:ext cx="7772400" cy="863600"/>
          </a:xfrm>
        </p:spPr>
        <p:txBody>
          <a:bodyPr lIns="0" tIns="0" rIns="0" bIns="0"/>
          <a:lstStyle>
            <a:lvl1pPr marL="0" indent="0" algn="ctr">
              <a:buFontTx/>
              <a:buNone/>
              <a:defRPr/>
            </a:lvl1pPr>
          </a:lstStyle>
          <a:p>
            <a:pPr lvl="0"/>
            <a:r>
              <a:rPr lang="nl-NL" altLang="nl-NL" noProof="0"/>
              <a:t>Klik om de ondertitelstijl van het model te bewerken</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fld id="{7D16DA2D-90B7-4EB1-BC55-A2CE844ABBB6}" type="datetime4">
              <a:rPr lang="nl-NL" altLang="nl-NL"/>
              <a:pPr/>
              <a:t>24 november 2021</a:t>
            </a:fld>
            <a:endParaRPr lang="nl-NL" altLang="nl-NL"/>
          </a:p>
        </p:txBody>
      </p:sp>
      <p:sp>
        <p:nvSpPr>
          <p:cNvPr id="5" name="Tijdelijke aanduiding voor voettekst 4"/>
          <p:cNvSpPr>
            <a:spLocks noGrp="1"/>
          </p:cNvSpPr>
          <p:nvPr>
            <p:ph type="ftr" sz="quarter" idx="11"/>
          </p:nvPr>
        </p:nvSpPr>
        <p:spPr/>
        <p:txBody>
          <a:bodyPr/>
          <a:lstStyle>
            <a:lvl1pPr>
              <a:defRPr/>
            </a:lvl1pPr>
          </a:lstStyle>
          <a:p>
            <a:r>
              <a:rPr lang="nl-NL" altLang="nl-NL"/>
              <a:t>presentatie</a:t>
            </a:r>
          </a:p>
        </p:txBody>
      </p:sp>
      <p:sp>
        <p:nvSpPr>
          <p:cNvPr id="6" name="Tijdelijke aanduiding voor dianummer 5"/>
          <p:cNvSpPr>
            <a:spLocks noGrp="1"/>
          </p:cNvSpPr>
          <p:nvPr>
            <p:ph type="sldNum" sz="quarter" idx="12"/>
          </p:nvPr>
        </p:nvSpPr>
        <p:spPr/>
        <p:txBody>
          <a:bodyPr/>
          <a:lstStyle>
            <a:lvl1pPr>
              <a:defRPr/>
            </a:lvl1pPr>
          </a:lstStyle>
          <a:p>
            <a:fld id="{38CBEB55-E5D5-43C1-A41C-F99C17A53ACA}" type="slidenum">
              <a:rPr lang="nl-NL" altLang="nl-NL"/>
              <a:pPr/>
              <a:t>‹nr.›</a:t>
            </a:fld>
            <a:endParaRPr lang="nl-NL" altLang="nl-NL"/>
          </a:p>
        </p:txBody>
      </p:sp>
    </p:spTree>
    <p:extLst>
      <p:ext uri="{BB962C8B-B14F-4D97-AF65-F5344CB8AC3E}">
        <p14:creationId xmlns:p14="http://schemas.microsoft.com/office/powerpoint/2010/main" val="4249103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fld id="{7D16DA2D-90B7-4EB1-BC55-A2CE844ABBB6}" type="datetime4">
              <a:rPr lang="nl-NL" altLang="nl-NL"/>
              <a:pPr/>
              <a:t>24 november 2021</a:t>
            </a:fld>
            <a:endParaRPr lang="nl-NL" altLang="nl-NL"/>
          </a:p>
        </p:txBody>
      </p:sp>
      <p:sp>
        <p:nvSpPr>
          <p:cNvPr id="5" name="Tijdelijke aanduiding voor voettekst 4"/>
          <p:cNvSpPr>
            <a:spLocks noGrp="1"/>
          </p:cNvSpPr>
          <p:nvPr>
            <p:ph type="ftr" sz="quarter" idx="11"/>
          </p:nvPr>
        </p:nvSpPr>
        <p:spPr/>
        <p:txBody>
          <a:bodyPr/>
          <a:lstStyle>
            <a:lvl1pPr>
              <a:defRPr/>
            </a:lvl1pPr>
          </a:lstStyle>
          <a:p>
            <a:r>
              <a:rPr lang="nl-NL" altLang="nl-NL"/>
              <a:t>presentatie</a:t>
            </a:r>
          </a:p>
        </p:txBody>
      </p:sp>
      <p:sp>
        <p:nvSpPr>
          <p:cNvPr id="6" name="Tijdelijke aanduiding voor dianummer 5"/>
          <p:cNvSpPr>
            <a:spLocks noGrp="1"/>
          </p:cNvSpPr>
          <p:nvPr>
            <p:ph type="sldNum" sz="quarter" idx="12"/>
          </p:nvPr>
        </p:nvSpPr>
        <p:spPr/>
        <p:txBody>
          <a:bodyPr/>
          <a:lstStyle>
            <a:lvl1pPr>
              <a:defRPr/>
            </a:lvl1pPr>
          </a:lstStyle>
          <a:p>
            <a:fld id="{E3CD5BBA-D8A1-4D30-B07F-45B9F4D66FCB}" type="slidenum">
              <a:rPr lang="nl-NL" altLang="nl-NL"/>
              <a:pPr/>
              <a:t>‹nr.›</a:t>
            </a:fld>
            <a:endParaRPr lang="nl-NL" altLang="nl-NL"/>
          </a:p>
        </p:txBody>
      </p:sp>
    </p:spTree>
    <p:extLst>
      <p:ext uri="{BB962C8B-B14F-4D97-AF65-F5344CB8AC3E}">
        <p14:creationId xmlns:p14="http://schemas.microsoft.com/office/powerpoint/2010/main" val="38288790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el, inhoud en 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648200" y="1600200"/>
            <a:ext cx="4038600" cy="452596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a:xfrm>
            <a:off x="4572000" y="6510338"/>
            <a:ext cx="1709738" cy="252412"/>
          </a:xfrm>
        </p:spPr>
        <p:txBody>
          <a:bodyPr/>
          <a:lstStyle>
            <a:lvl1pPr>
              <a:defRPr/>
            </a:lvl1pPr>
          </a:lstStyle>
          <a:p>
            <a:fld id="{7D16DA2D-90B7-4EB1-BC55-A2CE844ABBB6}" type="datetime4">
              <a:rPr lang="nl-NL" altLang="nl-NL"/>
              <a:pPr/>
              <a:t>24 november 2021</a:t>
            </a:fld>
            <a:endParaRPr lang="nl-NL" altLang="nl-NL"/>
          </a:p>
        </p:txBody>
      </p:sp>
      <p:sp>
        <p:nvSpPr>
          <p:cNvPr id="6" name="Tijdelijke aanduiding voor voettekst 5"/>
          <p:cNvSpPr>
            <a:spLocks noGrp="1"/>
          </p:cNvSpPr>
          <p:nvPr>
            <p:ph type="ftr" sz="quarter" idx="11"/>
          </p:nvPr>
        </p:nvSpPr>
        <p:spPr>
          <a:xfrm>
            <a:off x="457200" y="6507163"/>
            <a:ext cx="3749675" cy="254000"/>
          </a:xfrm>
        </p:spPr>
        <p:txBody>
          <a:bodyPr/>
          <a:lstStyle>
            <a:lvl1pPr>
              <a:defRPr/>
            </a:lvl1pPr>
          </a:lstStyle>
          <a:p>
            <a:r>
              <a:rPr lang="nl-NL" altLang="nl-NL"/>
              <a:t>presentatie</a:t>
            </a:r>
          </a:p>
        </p:txBody>
      </p:sp>
      <p:sp>
        <p:nvSpPr>
          <p:cNvPr id="7" name="Tijdelijke aanduiding voor dianummer 6"/>
          <p:cNvSpPr>
            <a:spLocks noGrp="1"/>
          </p:cNvSpPr>
          <p:nvPr>
            <p:ph type="sldNum" sz="quarter" idx="12"/>
          </p:nvPr>
        </p:nvSpPr>
        <p:spPr>
          <a:xfrm>
            <a:off x="7812088" y="6508750"/>
            <a:ext cx="874712" cy="252413"/>
          </a:xfrm>
        </p:spPr>
        <p:txBody>
          <a:bodyPr/>
          <a:lstStyle>
            <a:lvl1pPr>
              <a:defRPr/>
            </a:lvl1pPr>
          </a:lstStyle>
          <a:p>
            <a:fld id="{FA13371E-5A1D-4D07-9CE8-8EFEC8654C0A}" type="slidenum">
              <a:rPr lang="nl-NL" altLang="nl-NL"/>
              <a:pPr/>
              <a:t>‹nr.›</a:t>
            </a:fld>
            <a:endParaRPr lang="nl-NL" altLang="nl-NL"/>
          </a:p>
        </p:txBody>
      </p:sp>
    </p:spTree>
    <p:extLst>
      <p:ext uri="{BB962C8B-B14F-4D97-AF65-F5344CB8AC3E}">
        <p14:creationId xmlns:p14="http://schemas.microsoft.com/office/powerpoint/2010/main" val="12551521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lvl1pPr>
              <a:defRPr/>
            </a:lvl1pPr>
          </a:lstStyle>
          <a:p>
            <a:fld id="{8217397F-443E-4A31-B36A-A7E575885DC5}" type="datetime4">
              <a:rPr lang="nl-NL" altLang="nl-NL"/>
              <a:pPr/>
              <a:t>24 november 2021</a:t>
            </a:fld>
            <a:endParaRPr lang="nl-NL" altLang="nl-NL"/>
          </a:p>
        </p:txBody>
      </p:sp>
      <p:sp>
        <p:nvSpPr>
          <p:cNvPr id="5" name="Tijdelijke aanduiding voor voettekst 4"/>
          <p:cNvSpPr>
            <a:spLocks noGrp="1"/>
          </p:cNvSpPr>
          <p:nvPr>
            <p:ph type="ftr" sz="quarter" idx="11"/>
          </p:nvPr>
        </p:nvSpPr>
        <p:spPr/>
        <p:txBody>
          <a:bodyPr/>
          <a:lstStyle>
            <a:lvl1pPr>
              <a:defRPr/>
            </a:lvl1pPr>
          </a:lstStyle>
          <a:p>
            <a:r>
              <a:rPr lang="nl-NL" altLang="nl-NL"/>
              <a:t>presentatie</a:t>
            </a:r>
          </a:p>
        </p:txBody>
      </p:sp>
      <p:sp>
        <p:nvSpPr>
          <p:cNvPr id="6" name="Tijdelijke aanduiding voor dianummer 5"/>
          <p:cNvSpPr>
            <a:spLocks noGrp="1"/>
          </p:cNvSpPr>
          <p:nvPr>
            <p:ph type="sldNum" sz="quarter" idx="12"/>
          </p:nvPr>
        </p:nvSpPr>
        <p:spPr/>
        <p:txBody>
          <a:bodyPr/>
          <a:lstStyle>
            <a:lvl1pPr>
              <a:defRPr/>
            </a:lvl1pPr>
          </a:lstStyle>
          <a:p>
            <a:fld id="{BFFA6B76-CFFE-40BB-AA52-42B905619517}" type="slidenum">
              <a:rPr lang="nl-NL" altLang="nl-NL"/>
              <a:pPr/>
              <a:t>‹nr.›</a:t>
            </a:fld>
            <a:endParaRPr lang="nl-NL" altLang="nl-NL"/>
          </a:p>
        </p:txBody>
      </p:sp>
    </p:spTree>
    <p:extLst>
      <p:ext uri="{BB962C8B-B14F-4D97-AF65-F5344CB8AC3E}">
        <p14:creationId xmlns:p14="http://schemas.microsoft.com/office/powerpoint/2010/main" val="16093255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fld id="{4F58CCD1-81E5-4378-87E8-BC9F017CFCD3}" type="datetime4">
              <a:rPr lang="nl-NL" altLang="nl-NL"/>
              <a:pPr/>
              <a:t>24 november 2021</a:t>
            </a:fld>
            <a:endParaRPr lang="nl-NL" altLang="nl-NL"/>
          </a:p>
        </p:txBody>
      </p:sp>
      <p:sp>
        <p:nvSpPr>
          <p:cNvPr id="5" name="Tijdelijke aanduiding voor voettekst 4"/>
          <p:cNvSpPr>
            <a:spLocks noGrp="1"/>
          </p:cNvSpPr>
          <p:nvPr>
            <p:ph type="ftr" sz="quarter" idx="11"/>
          </p:nvPr>
        </p:nvSpPr>
        <p:spPr/>
        <p:txBody>
          <a:bodyPr/>
          <a:lstStyle>
            <a:lvl1pPr>
              <a:defRPr/>
            </a:lvl1pPr>
          </a:lstStyle>
          <a:p>
            <a:r>
              <a:rPr lang="nl-NL" altLang="nl-NL"/>
              <a:t>presentatie</a:t>
            </a:r>
          </a:p>
        </p:txBody>
      </p:sp>
      <p:sp>
        <p:nvSpPr>
          <p:cNvPr id="6" name="Tijdelijke aanduiding voor dianummer 5"/>
          <p:cNvSpPr>
            <a:spLocks noGrp="1"/>
          </p:cNvSpPr>
          <p:nvPr>
            <p:ph type="sldNum" sz="quarter" idx="12"/>
          </p:nvPr>
        </p:nvSpPr>
        <p:spPr/>
        <p:txBody>
          <a:bodyPr/>
          <a:lstStyle>
            <a:lvl1pPr>
              <a:defRPr/>
            </a:lvl1pPr>
          </a:lstStyle>
          <a:p>
            <a:fld id="{92E66E8B-CFBA-45D5-8C02-EDEA14C0D91A}" type="slidenum">
              <a:rPr lang="nl-NL" altLang="nl-NL"/>
              <a:pPr/>
              <a:t>‹nr.›</a:t>
            </a:fld>
            <a:endParaRPr lang="nl-NL" altLang="nl-NL"/>
          </a:p>
        </p:txBody>
      </p:sp>
    </p:spTree>
    <p:extLst>
      <p:ext uri="{BB962C8B-B14F-4D97-AF65-F5344CB8AC3E}">
        <p14:creationId xmlns:p14="http://schemas.microsoft.com/office/powerpoint/2010/main" val="12208387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lvl1pPr>
              <a:defRPr/>
            </a:lvl1pPr>
          </a:lstStyle>
          <a:p>
            <a:fld id="{D564040D-91D9-48F9-B04E-2206D3637E93}" type="datetime4">
              <a:rPr lang="nl-NL" altLang="nl-NL"/>
              <a:pPr/>
              <a:t>24 november 2021</a:t>
            </a:fld>
            <a:endParaRPr lang="nl-NL" altLang="nl-NL"/>
          </a:p>
        </p:txBody>
      </p:sp>
      <p:sp>
        <p:nvSpPr>
          <p:cNvPr id="5" name="Tijdelijke aanduiding voor voettekst 4"/>
          <p:cNvSpPr>
            <a:spLocks noGrp="1"/>
          </p:cNvSpPr>
          <p:nvPr>
            <p:ph type="ftr" sz="quarter" idx="11"/>
          </p:nvPr>
        </p:nvSpPr>
        <p:spPr/>
        <p:txBody>
          <a:bodyPr/>
          <a:lstStyle>
            <a:lvl1pPr>
              <a:defRPr/>
            </a:lvl1pPr>
          </a:lstStyle>
          <a:p>
            <a:r>
              <a:rPr lang="nl-NL" altLang="nl-NL"/>
              <a:t>presentatie</a:t>
            </a:r>
          </a:p>
        </p:txBody>
      </p:sp>
      <p:sp>
        <p:nvSpPr>
          <p:cNvPr id="6" name="Tijdelijke aanduiding voor dianummer 5"/>
          <p:cNvSpPr>
            <a:spLocks noGrp="1"/>
          </p:cNvSpPr>
          <p:nvPr>
            <p:ph type="sldNum" sz="quarter" idx="12"/>
          </p:nvPr>
        </p:nvSpPr>
        <p:spPr/>
        <p:txBody>
          <a:bodyPr/>
          <a:lstStyle>
            <a:lvl1pPr>
              <a:defRPr/>
            </a:lvl1pPr>
          </a:lstStyle>
          <a:p>
            <a:fld id="{F487CE26-880F-4B96-BE5F-F22B6ADFA654}" type="slidenum">
              <a:rPr lang="nl-NL" altLang="nl-NL"/>
              <a:pPr/>
              <a:t>‹nr.›</a:t>
            </a:fld>
            <a:endParaRPr lang="nl-NL" altLang="nl-NL"/>
          </a:p>
        </p:txBody>
      </p:sp>
    </p:spTree>
    <p:extLst>
      <p:ext uri="{BB962C8B-B14F-4D97-AF65-F5344CB8AC3E}">
        <p14:creationId xmlns:p14="http://schemas.microsoft.com/office/powerpoint/2010/main" val="17351000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lvl1pPr>
              <a:defRPr/>
            </a:lvl1pPr>
          </a:lstStyle>
          <a:p>
            <a:fld id="{6FEF61F4-2385-435A-8298-EE885A92D982}" type="datetime4">
              <a:rPr lang="nl-NL" altLang="nl-NL"/>
              <a:pPr/>
              <a:t>24 november 2021</a:t>
            </a:fld>
            <a:endParaRPr lang="nl-NL" altLang="nl-NL"/>
          </a:p>
        </p:txBody>
      </p:sp>
      <p:sp>
        <p:nvSpPr>
          <p:cNvPr id="6" name="Tijdelijke aanduiding voor voettekst 5"/>
          <p:cNvSpPr>
            <a:spLocks noGrp="1"/>
          </p:cNvSpPr>
          <p:nvPr>
            <p:ph type="ftr" sz="quarter" idx="11"/>
          </p:nvPr>
        </p:nvSpPr>
        <p:spPr/>
        <p:txBody>
          <a:bodyPr/>
          <a:lstStyle>
            <a:lvl1pPr>
              <a:defRPr/>
            </a:lvl1pPr>
          </a:lstStyle>
          <a:p>
            <a:r>
              <a:rPr lang="nl-NL" altLang="nl-NL"/>
              <a:t>presentatie</a:t>
            </a:r>
          </a:p>
        </p:txBody>
      </p:sp>
      <p:sp>
        <p:nvSpPr>
          <p:cNvPr id="7" name="Tijdelijke aanduiding voor dianummer 6"/>
          <p:cNvSpPr>
            <a:spLocks noGrp="1"/>
          </p:cNvSpPr>
          <p:nvPr>
            <p:ph type="sldNum" sz="quarter" idx="12"/>
          </p:nvPr>
        </p:nvSpPr>
        <p:spPr/>
        <p:txBody>
          <a:bodyPr/>
          <a:lstStyle>
            <a:lvl1pPr>
              <a:defRPr/>
            </a:lvl1pPr>
          </a:lstStyle>
          <a:p>
            <a:fld id="{CEB7BC41-CF4D-4A69-9C4A-592AAEE27D2D}" type="slidenum">
              <a:rPr lang="nl-NL" altLang="nl-NL"/>
              <a:pPr/>
              <a:t>‹nr.›</a:t>
            </a:fld>
            <a:endParaRPr lang="nl-NL" altLang="nl-NL"/>
          </a:p>
        </p:txBody>
      </p:sp>
    </p:spTree>
    <p:extLst>
      <p:ext uri="{BB962C8B-B14F-4D97-AF65-F5344CB8AC3E}">
        <p14:creationId xmlns:p14="http://schemas.microsoft.com/office/powerpoint/2010/main" val="41467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lvl1pPr>
              <a:defRPr/>
            </a:lvl1pPr>
          </a:lstStyle>
          <a:p>
            <a:fld id="{1A0D20CB-2401-4BFE-84B3-318D26375683}" type="datetime4">
              <a:rPr lang="nl-NL" altLang="nl-NL"/>
              <a:pPr/>
              <a:t>24 november 2021</a:t>
            </a:fld>
            <a:endParaRPr lang="nl-NL" altLang="nl-NL"/>
          </a:p>
        </p:txBody>
      </p:sp>
      <p:sp>
        <p:nvSpPr>
          <p:cNvPr id="8" name="Tijdelijke aanduiding voor voettekst 7"/>
          <p:cNvSpPr>
            <a:spLocks noGrp="1"/>
          </p:cNvSpPr>
          <p:nvPr>
            <p:ph type="ftr" sz="quarter" idx="11"/>
          </p:nvPr>
        </p:nvSpPr>
        <p:spPr/>
        <p:txBody>
          <a:bodyPr/>
          <a:lstStyle>
            <a:lvl1pPr>
              <a:defRPr/>
            </a:lvl1pPr>
          </a:lstStyle>
          <a:p>
            <a:r>
              <a:rPr lang="nl-NL" altLang="nl-NL"/>
              <a:t>presentatie</a:t>
            </a:r>
          </a:p>
        </p:txBody>
      </p:sp>
      <p:sp>
        <p:nvSpPr>
          <p:cNvPr id="9" name="Tijdelijke aanduiding voor dianummer 8"/>
          <p:cNvSpPr>
            <a:spLocks noGrp="1"/>
          </p:cNvSpPr>
          <p:nvPr>
            <p:ph type="sldNum" sz="quarter" idx="12"/>
          </p:nvPr>
        </p:nvSpPr>
        <p:spPr/>
        <p:txBody>
          <a:bodyPr/>
          <a:lstStyle>
            <a:lvl1pPr>
              <a:defRPr/>
            </a:lvl1pPr>
          </a:lstStyle>
          <a:p>
            <a:fld id="{EAD17BEB-50D9-4CE0-A29A-246D5BB24496}" type="slidenum">
              <a:rPr lang="nl-NL" altLang="nl-NL"/>
              <a:pPr/>
              <a:t>‹nr.›</a:t>
            </a:fld>
            <a:endParaRPr lang="nl-NL" altLang="nl-NL"/>
          </a:p>
        </p:txBody>
      </p:sp>
    </p:spTree>
    <p:extLst>
      <p:ext uri="{BB962C8B-B14F-4D97-AF65-F5344CB8AC3E}">
        <p14:creationId xmlns:p14="http://schemas.microsoft.com/office/powerpoint/2010/main" val="7277157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lvl1pPr>
              <a:defRPr/>
            </a:lvl1pPr>
          </a:lstStyle>
          <a:p>
            <a:fld id="{5919006D-C1A4-43A0-B314-4432E43C6CD6}" type="datetime4">
              <a:rPr lang="nl-NL" altLang="nl-NL"/>
              <a:pPr/>
              <a:t>24 november 2021</a:t>
            </a:fld>
            <a:endParaRPr lang="nl-NL" altLang="nl-NL"/>
          </a:p>
        </p:txBody>
      </p:sp>
      <p:sp>
        <p:nvSpPr>
          <p:cNvPr id="4" name="Tijdelijke aanduiding voor voettekst 3"/>
          <p:cNvSpPr>
            <a:spLocks noGrp="1"/>
          </p:cNvSpPr>
          <p:nvPr>
            <p:ph type="ftr" sz="quarter" idx="11"/>
          </p:nvPr>
        </p:nvSpPr>
        <p:spPr/>
        <p:txBody>
          <a:bodyPr/>
          <a:lstStyle>
            <a:lvl1pPr>
              <a:defRPr/>
            </a:lvl1pPr>
          </a:lstStyle>
          <a:p>
            <a:r>
              <a:rPr lang="nl-NL" altLang="nl-NL"/>
              <a:t>presentatie</a:t>
            </a:r>
          </a:p>
        </p:txBody>
      </p:sp>
      <p:sp>
        <p:nvSpPr>
          <p:cNvPr id="5" name="Tijdelijke aanduiding voor dianummer 4"/>
          <p:cNvSpPr>
            <a:spLocks noGrp="1"/>
          </p:cNvSpPr>
          <p:nvPr>
            <p:ph type="sldNum" sz="quarter" idx="12"/>
          </p:nvPr>
        </p:nvSpPr>
        <p:spPr/>
        <p:txBody>
          <a:bodyPr/>
          <a:lstStyle>
            <a:lvl1pPr>
              <a:defRPr/>
            </a:lvl1pPr>
          </a:lstStyle>
          <a:p>
            <a:fld id="{775AC75C-4657-42BD-96F2-81F24F8A6DD5}" type="slidenum">
              <a:rPr lang="nl-NL" altLang="nl-NL"/>
              <a:pPr/>
              <a:t>‹nr.›</a:t>
            </a:fld>
            <a:endParaRPr lang="nl-NL" altLang="nl-NL"/>
          </a:p>
        </p:txBody>
      </p:sp>
    </p:spTree>
    <p:extLst>
      <p:ext uri="{BB962C8B-B14F-4D97-AF65-F5344CB8AC3E}">
        <p14:creationId xmlns:p14="http://schemas.microsoft.com/office/powerpoint/2010/main" val="19304381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vl1pPr>
          </a:lstStyle>
          <a:p>
            <a:fld id="{11985379-8EC6-4AA8-8074-DE9BEFE89424}" type="datetime4">
              <a:rPr lang="nl-NL" altLang="nl-NL"/>
              <a:pPr/>
              <a:t>24 november 2021</a:t>
            </a:fld>
            <a:endParaRPr lang="nl-NL" altLang="nl-NL"/>
          </a:p>
        </p:txBody>
      </p:sp>
      <p:sp>
        <p:nvSpPr>
          <p:cNvPr id="3" name="Tijdelijke aanduiding voor voettekst 2"/>
          <p:cNvSpPr>
            <a:spLocks noGrp="1"/>
          </p:cNvSpPr>
          <p:nvPr>
            <p:ph type="ftr" sz="quarter" idx="11"/>
          </p:nvPr>
        </p:nvSpPr>
        <p:spPr/>
        <p:txBody>
          <a:bodyPr/>
          <a:lstStyle>
            <a:lvl1pPr>
              <a:defRPr/>
            </a:lvl1pPr>
          </a:lstStyle>
          <a:p>
            <a:r>
              <a:rPr lang="nl-NL" altLang="nl-NL"/>
              <a:t>presentatie</a:t>
            </a:r>
          </a:p>
        </p:txBody>
      </p:sp>
      <p:sp>
        <p:nvSpPr>
          <p:cNvPr id="4" name="Tijdelijke aanduiding voor dianummer 3"/>
          <p:cNvSpPr>
            <a:spLocks noGrp="1"/>
          </p:cNvSpPr>
          <p:nvPr>
            <p:ph type="sldNum" sz="quarter" idx="12"/>
          </p:nvPr>
        </p:nvSpPr>
        <p:spPr/>
        <p:txBody>
          <a:bodyPr/>
          <a:lstStyle>
            <a:lvl1pPr>
              <a:defRPr/>
            </a:lvl1pPr>
          </a:lstStyle>
          <a:p>
            <a:fld id="{DC4A53C8-77A5-46C1-BCCA-540EEFAFC550}" type="slidenum">
              <a:rPr lang="nl-NL" altLang="nl-NL"/>
              <a:pPr/>
              <a:t>‹nr.›</a:t>
            </a:fld>
            <a:endParaRPr lang="nl-NL" altLang="nl-NL"/>
          </a:p>
        </p:txBody>
      </p:sp>
    </p:spTree>
    <p:extLst>
      <p:ext uri="{BB962C8B-B14F-4D97-AF65-F5344CB8AC3E}">
        <p14:creationId xmlns:p14="http://schemas.microsoft.com/office/powerpoint/2010/main" val="3178526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fld id="{7D16DA2D-90B7-4EB1-BC55-A2CE844ABBB6}" type="datetime4">
              <a:rPr lang="nl-NL" altLang="nl-NL"/>
              <a:pPr/>
              <a:t>24 november 2021</a:t>
            </a:fld>
            <a:endParaRPr lang="nl-NL" altLang="nl-NL"/>
          </a:p>
        </p:txBody>
      </p:sp>
      <p:sp>
        <p:nvSpPr>
          <p:cNvPr id="5" name="Tijdelijke aanduiding voor voettekst 4"/>
          <p:cNvSpPr>
            <a:spLocks noGrp="1"/>
          </p:cNvSpPr>
          <p:nvPr>
            <p:ph type="ftr" sz="quarter" idx="11"/>
          </p:nvPr>
        </p:nvSpPr>
        <p:spPr/>
        <p:txBody>
          <a:bodyPr/>
          <a:lstStyle>
            <a:lvl1pPr>
              <a:defRPr/>
            </a:lvl1pPr>
          </a:lstStyle>
          <a:p>
            <a:r>
              <a:rPr lang="nl-NL" altLang="nl-NL"/>
              <a:t>presentatie</a:t>
            </a:r>
          </a:p>
        </p:txBody>
      </p:sp>
      <p:sp>
        <p:nvSpPr>
          <p:cNvPr id="6" name="Tijdelijke aanduiding voor dianummer 5"/>
          <p:cNvSpPr>
            <a:spLocks noGrp="1"/>
          </p:cNvSpPr>
          <p:nvPr>
            <p:ph type="sldNum" sz="quarter" idx="12"/>
          </p:nvPr>
        </p:nvSpPr>
        <p:spPr/>
        <p:txBody>
          <a:bodyPr/>
          <a:lstStyle>
            <a:lvl1pPr>
              <a:defRPr/>
            </a:lvl1pPr>
          </a:lstStyle>
          <a:p>
            <a:fld id="{F80B133D-5314-4F68-945D-285C3FA41B7B}" type="slidenum">
              <a:rPr lang="nl-NL" altLang="nl-NL"/>
              <a:pPr/>
              <a:t>‹nr.›</a:t>
            </a:fld>
            <a:endParaRPr lang="nl-NL" altLang="nl-NL"/>
          </a:p>
        </p:txBody>
      </p:sp>
    </p:spTree>
    <p:extLst>
      <p:ext uri="{BB962C8B-B14F-4D97-AF65-F5344CB8AC3E}">
        <p14:creationId xmlns:p14="http://schemas.microsoft.com/office/powerpoint/2010/main" val="3958176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vl1pPr>
          </a:lstStyle>
          <a:p>
            <a:fld id="{C239C1BE-09C9-464C-AA60-7840978843E4}" type="datetime4">
              <a:rPr lang="nl-NL" altLang="nl-NL"/>
              <a:pPr/>
              <a:t>24 november 2021</a:t>
            </a:fld>
            <a:endParaRPr lang="nl-NL" altLang="nl-NL"/>
          </a:p>
        </p:txBody>
      </p:sp>
      <p:sp>
        <p:nvSpPr>
          <p:cNvPr id="6" name="Tijdelijke aanduiding voor voettekst 5"/>
          <p:cNvSpPr>
            <a:spLocks noGrp="1"/>
          </p:cNvSpPr>
          <p:nvPr>
            <p:ph type="ftr" sz="quarter" idx="11"/>
          </p:nvPr>
        </p:nvSpPr>
        <p:spPr/>
        <p:txBody>
          <a:bodyPr/>
          <a:lstStyle>
            <a:lvl1pPr>
              <a:defRPr/>
            </a:lvl1pPr>
          </a:lstStyle>
          <a:p>
            <a:r>
              <a:rPr lang="nl-NL" altLang="nl-NL"/>
              <a:t>presentatie</a:t>
            </a:r>
          </a:p>
        </p:txBody>
      </p:sp>
      <p:sp>
        <p:nvSpPr>
          <p:cNvPr id="7" name="Tijdelijke aanduiding voor dianummer 6"/>
          <p:cNvSpPr>
            <a:spLocks noGrp="1"/>
          </p:cNvSpPr>
          <p:nvPr>
            <p:ph type="sldNum" sz="quarter" idx="12"/>
          </p:nvPr>
        </p:nvSpPr>
        <p:spPr/>
        <p:txBody>
          <a:bodyPr/>
          <a:lstStyle>
            <a:lvl1pPr>
              <a:defRPr/>
            </a:lvl1pPr>
          </a:lstStyle>
          <a:p>
            <a:fld id="{D96C1739-351B-4EE0-A05A-7E1621683E1A}" type="slidenum">
              <a:rPr lang="nl-NL" altLang="nl-NL"/>
              <a:pPr/>
              <a:t>‹nr.›</a:t>
            </a:fld>
            <a:endParaRPr lang="nl-NL" altLang="nl-NL"/>
          </a:p>
        </p:txBody>
      </p:sp>
    </p:spTree>
    <p:extLst>
      <p:ext uri="{BB962C8B-B14F-4D97-AF65-F5344CB8AC3E}">
        <p14:creationId xmlns:p14="http://schemas.microsoft.com/office/powerpoint/2010/main" val="4037772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vl1pPr>
          </a:lstStyle>
          <a:p>
            <a:fld id="{F85F2855-89AC-4FCA-A25C-697B7C4DF337}" type="datetime4">
              <a:rPr lang="nl-NL" altLang="nl-NL"/>
              <a:pPr/>
              <a:t>24 november 2021</a:t>
            </a:fld>
            <a:endParaRPr lang="nl-NL" altLang="nl-NL"/>
          </a:p>
        </p:txBody>
      </p:sp>
      <p:sp>
        <p:nvSpPr>
          <p:cNvPr id="6" name="Tijdelijke aanduiding voor voettekst 5"/>
          <p:cNvSpPr>
            <a:spLocks noGrp="1"/>
          </p:cNvSpPr>
          <p:nvPr>
            <p:ph type="ftr" sz="quarter" idx="11"/>
          </p:nvPr>
        </p:nvSpPr>
        <p:spPr/>
        <p:txBody>
          <a:bodyPr/>
          <a:lstStyle>
            <a:lvl1pPr>
              <a:defRPr/>
            </a:lvl1pPr>
          </a:lstStyle>
          <a:p>
            <a:r>
              <a:rPr lang="nl-NL" altLang="nl-NL"/>
              <a:t>presentatie</a:t>
            </a:r>
          </a:p>
        </p:txBody>
      </p:sp>
      <p:sp>
        <p:nvSpPr>
          <p:cNvPr id="7" name="Tijdelijke aanduiding voor dianummer 6"/>
          <p:cNvSpPr>
            <a:spLocks noGrp="1"/>
          </p:cNvSpPr>
          <p:nvPr>
            <p:ph type="sldNum" sz="quarter" idx="12"/>
          </p:nvPr>
        </p:nvSpPr>
        <p:spPr/>
        <p:txBody>
          <a:bodyPr/>
          <a:lstStyle>
            <a:lvl1pPr>
              <a:defRPr/>
            </a:lvl1pPr>
          </a:lstStyle>
          <a:p>
            <a:fld id="{2241352B-18AB-4F8F-92B1-F09FBFC3D6FA}" type="slidenum">
              <a:rPr lang="nl-NL" altLang="nl-NL"/>
              <a:pPr/>
              <a:t>‹nr.›</a:t>
            </a:fld>
            <a:endParaRPr lang="nl-NL" altLang="nl-NL"/>
          </a:p>
        </p:txBody>
      </p:sp>
    </p:spTree>
    <p:extLst>
      <p:ext uri="{BB962C8B-B14F-4D97-AF65-F5344CB8AC3E}">
        <p14:creationId xmlns:p14="http://schemas.microsoft.com/office/powerpoint/2010/main" val="3545898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fld id="{13E5B4EE-363D-4F31-9D55-2BF69B1F6CA6}" type="datetime4">
              <a:rPr lang="nl-NL" altLang="nl-NL"/>
              <a:pPr/>
              <a:t>24 november 2021</a:t>
            </a:fld>
            <a:endParaRPr lang="nl-NL" altLang="nl-NL"/>
          </a:p>
        </p:txBody>
      </p:sp>
      <p:sp>
        <p:nvSpPr>
          <p:cNvPr id="5" name="Tijdelijke aanduiding voor voettekst 4"/>
          <p:cNvSpPr>
            <a:spLocks noGrp="1"/>
          </p:cNvSpPr>
          <p:nvPr>
            <p:ph type="ftr" sz="quarter" idx="11"/>
          </p:nvPr>
        </p:nvSpPr>
        <p:spPr/>
        <p:txBody>
          <a:bodyPr/>
          <a:lstStyle>
            <a:lvl1pPr>
              <a:defRPr/>
            </a:lvl1pPr>
          </a:lstStyle>
          <a:p>
            <a:r>
              <a:rPr lang="nl-NL" altLang="nl-NL"/>
              <a:t>presentatie</a:t>
            </a:r>
          </a:p>
        </p:txBody>
      </p:sp>
      <p:sp>
        <p:nvSpPr>
          <p:cNvPr id="6" name="Tijdelijke aanduiding voor dianummer 5"/>
          <p:cNvSpPr>
            <a:spLocks noGrp="1"/>
          </p:cNvSpPr>
          <p:nvPr>
            <p:ph type="sldNum" sz="quarter" idx="12"/>
          </p:nvPr>
        </p:nvSpPr>
        <p:spPr/>
        <p:txBody>
          <a:bodyPr/>
          <a:lstStyle>
            <a:lvl1pPr>
              <a:defRPr/>
            </a:lvl1pPr>
          </a:lstStyle>
          <a:p>
            <a:fld id="{29297330-2093-4C91-BFF0-19829EAFDD34}" type="slidenum">
              <a:rPr lang="nl-NL" altLang="nl-NL"/>
              <a:pPr/>
              <a:t>‹nr.›</a:t>
            </a:fld>
            <a:endParaRPr lang="nl-NL" altLang="nl-NL"/>
          </a:p>
        </p:txBody>
      </p:sp>
    </p:spTree>
    <p:extLst>
      <p:ext uri="{BB962C8B-B14F-4D97-AF65-F5344CB8AC3E}">
        <p14:creationId xmlns:p14="http://schemas.microsoft.com/office/powerpoint/2010/main" val="26036309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fld id="{2F4CF177-5331-46A0-AC73-F4E66B6C95B3}" type="datetime4">
              <a:rPr lang="nl-NL" altLang="nl-NL"/>
              <a:pPr/>
              <a:t>24 november 2021</a:t>
            </a:fld>
            <a:endParaRPr lang="nl-NL" altLang="nl-NL"/>
          </a:p>
        </p:txBody>
      </p:sp>
      <p:sp>
        <p:nvSpPr>
          <p:cNvPr id="5" name="Tijdelijke aanduiding voor voettekst 4"/>
          <p:cNvSpPr>
            <a:spLocks noGrp="1"/>
          </p:cNvSpPr>
          <p:nvPr>
            <p:ph type="ftr" sz="quarter" idx="11"/>
          </p:nvPr>
        </p:nvSpPr>
        <p:spPr/>
        <p:txBody>
          <a:bodyPr/>
          <a:lstStyle>
            <a:lvl1pPr>
              <a:defRPr/>
            </a:lvl1pPr>
          </a:lstStyle>
          <a:p>
            <a:r>
              <a:rPr lang="nl-NL" altLang="nl-NL"/>
              <a:t>presentatie</a:t>
            </a:r>
          </a:p>
        </p:txBody>
      </p:sp>
      <p:sp>
        <p:nvSpPr>
          <p:cNvPr id="6" name="Tijdelijke aanduiding voor dianummer 5"/>
          <p:cNvSpPr>
            <a:spLocks noGrp="1"/>
          </p:cNvSpPr>
          <p:nvPr>
            <p:ph type="sldNum" sz="quarter" idx="12"/>
          </p:nvPr>
        </p:nvSpPr>
        <p:spPr/>
        <p:txBody>
          <a:bodyPr/>
          <a:lstStyle>
            <a:lvl1pPr>
              <a:defRPr/>
            </a:lvl1pPr>
          </a:lstStyle>
          <a:p>
            <a:fld id="{985C6C5C-FE0E-43B8-B8BE-269DFBEBFC9A}" type="slidenum">
              <a:rPr lang="nl-NL" altLang="nl-NL"/>
              <a:pPr/>
              <a:t>‹nr.›</a:t>
            </a:fld>
            <a:endParaRPr lang="nl-NL" altLang="nl-NL"/>
          </a:p>
        </p:txBody>
      </p:sp>
    </p:spTree>
    <p:extLst>
      <p:ext uri="{BB962C8B-B14F-4D97-AF65-F5344CB8AC3E}">
        <p14:creationId xmlns:p14="http://schemas.microsoft.com/office/powerpoint/2010/main" val="40946783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a:t>Klik om de ondertitelstijl van het model te bewerken</a:t>
            </a:r>
          </a:p>
        </p:txBody>
      </p:sp>
    </p:spTree>
    <p:extLst>
      <p:ext uri="{BB962C8B-B14F-4D97-AF65-F5344CB8AC3E}">
        <p14:creationId xmlns:p14="http://schemas.microsoft.com/office/powerpoint/2010/main" val="26248301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4068706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Tree>
    <p:extLst>
      <p:ext uri="{BB962C8B-B14F-4D97-AF65-F5344CB8AC3E}">
        <p14:creationId xmlns:p14="http://schemas.microsoft.com/office/powerpoint/2010/main" val="24709852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3089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3089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6956488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1997431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Tree>
    <p:extLst>
      <p:ext uri="{BB962C8B-B14F-4D97-AF65-F5344CB8AC3E}">
        <p14:creationId xmlns:p14="http://schemas.microsoft.com/office/powerpoint/2010/main" val="1757115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lvl1pPr>
              <a:defRPr/>
            </a:lvl1pPr>
          </a:lstStyle>
          <a:p>
            <a:fld id="{7D16DA2D-90B7-4EB1-BC55-A2CE844ABBB6}" type="datetime4">
              <a:rPr lang="nl-NL" altLang="nl-NL"/>
              <a:pPr/>
              <a:t>24 november 2021</a:t>
            </a:fld>
            <a:endParaRPr lang="nl-NL" altLang="nl-NL"/>
          </a:p>
        </p:txBody>
      </p:sp>
      <p:sp>
        <p:nvSpPr>
          <p:cNvPr id="5" name="Tijdelijke aanduiding voor voettekst 4"/>
          <p:cNvSpPr>
            <a:spLocks noGrp="1"/>
          </p:cNvSpPr>
          <p:nvPr>
            <p:ph type="ftr" sz="quarter" idx="11"/>
          </p:nvPr>
        </p:nvSpPr>
        <p:spPr/>
        <p:txBody>
          <a:bodyPr/>
          <a:lstStyle>
            <a:lvl1pPr>
              <a:defRPr/>
            </a:lvl1pPr>
          </a:lstStyle>
          <a:p>
            <a:r>
              <a:rPr lang="nl-NL" altLang="nl-NL"/>
              <a:t>presentatie</a:t>
            </a:r>
          </a:p>
        </p:txBody>
      </p:sp>
      <p:sp>
        <p:nvSpPr>
          <p:cNvPr id="6" name="Tijdelijke aanduiding voor dianummer 5"/>
          <p:cNvSpPr>
            <a:spLocks noGrp="1"/>
          </p:cNvSpPr>
          <p:nvPr>
            <p:ph type="sldNum" sz="quarter" idx="12"/>
          </p:nvPr>
        </p:nvSpPr>
        <p:spPr/>
        <p:txBody>
          <a:bodyPr/>
          <a:lstStyle>
            <a:lvl1pPr>
              <a:defRPr/>
            </a:lvl1pPr>
          </a:lstStyle>
          <a:p>
            <a:fld id="{A67161E8-5924-4FD4-8CCB-F376D9FC46B1}" type="slidenum">
              <a:rPr lang="nl-NL" altLang="nl-NL"/>
              <a:pPr/>
              <a:t>‹nr.›</a:t>
            </a:fld>
            <a:endParaRPr lang="nl-NL" altLang="nl-NL"/>
          </a:p>
        </p:txBody>
      </p:sp>
    </p:spTree>
    <p:extLst>
      <p:ext uri="{BB962C8B-B14F-4D97-AF65-F5344CB8AC3E}">
        <p14:creationId xmlns:p14="http://schemas.microsoft.com/office/powerpoint/2010/main" val="24321136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93770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Tree>
    <p:extLst>
      <p:ext uri="{BB962C8B-B14F-4D97-AF65-F5344CB8AC3E}">
        <p14:creationId xmlns:p14="http://schemas.microsoft.com/office/powerpoint/2010/main" val="28218323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Tree>
    <p:extLst>
      <p:ext uri="{BB962C8B-B14F-4D97-AF65-F5344CB8AC3E}">
        <p14:creationId xmlns:p14="http://schemas.microsoft.com/office/powerpoint/2010/main" val="6064138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1859178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4414837"/>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4414837"/>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955994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lvl1pPr>
              <a:defRPr/>
            </a:lvl1pPr>
          </a:lstStyle>
          <a:p>
            <a:fld id="{7D16DA2D-90B7-4EB1-BC55-A2CE844ABBB6}" type="datetime4">
              <a:rPr lang="nl-NL" altLang="nl-NL"/>
              <a:pPr/>
              <a:t>24 november 2021</a:t>
            </a:fld>
            <a:endParaRPr lang="nl-NL" altLang="nl-NL"/>
          </a:p>
        </p:txBody>
      </p:sp>
      <p:sp>
        <p:nvSpPr>
          <p:cNvPr id="6" name="Tijdelijke aanduiding voor voettekst 5"/>
          <p:cNvSpPr>
            <a:spLocks noGrp="1"/>
          </p:cNvSpPr>
          <p:nvPr>
            <p:ph type="ftr" sz="quarter" idx="11"/>
          </p:nvPr>
        </p:nvSpPr>
        <p:spPr/>
        <p:txBody>
          <a:bodyPr/>
          <a:lstStyle>
            <a:lvl1pPr>
              <a:defRPr/>
            </a:lvl1pPr>
          </a:lstStyle>
          <a:p>
            <a:r>
              <a:rPr lang="nl-NL" altLang="nl-NL"/>
              <a:t>presentatie</a:t>
            </a:r>
          </a:p>
        </p:txBody>
      </p:sp>
      <p:sp>
        <p:nvSpPr>
          <p:cNvPr id="7" name="Tijdelijke aanduiding voor dianummer 6"/>
          <p:cNvSpPr>
            <a:spLocks noGrp="1"/>
          </p:cNvSpPr>
          <p:nvPr>
            <p:ph type="sldNum" sz="quarter" idx="12"/>
          </p:nvPr>
        </p:nvSpPr>
        <p:spPr/>
        <p:txBody>
          <a:bodyPr/>
          <a:lstStyle>
            <a:lvl1pPr>
              <a:defRPr/>
            </a:lvl1pPr>
          </a:lstStyle>
          <a:p>
            <a:fld id="{B0C988E1-E8E9-4696-A469-96A6131F73D8}" type="slidenum">
              <a:rPr lang="nl-NL" altLang="nl-NL"/>
              <a:pPr/>
              <a:t>‹nr.›</a:t>
            </a:fld>
            <a:endParaRPr lang="nl-NL" altLang="nl-NL"/>
          </a:p>
        </p:txBody>
      </p:sp>
    </p:spTree>
    <p:extLst>
      <p:ext uri="{BB962C8B-B14F-4D97-AF65-F5344CB8AC3E}">
        <p14:creationId xmlns:p14="http://schemas.microsoft.com/office/powerpoint/2010/main" val="2233314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lvl1pPr>
              <a:defRPr/>
            </a:lvl1pPr>
          </a:lstStyle>
          <a:p>
            <a:fld id="{7D16DA2D-90B7-4EB1-BC55-A2CE844ABBB6}" type="datetime4">
              <a:rPr lang="nl-NL" altLang="nl-NL"/>
              <a:pPr/>
              <a:t>24 november 2021</a:t>
            </a:fld>
            <a:endParaRPr lang="nl-NL" altLang="nl-NL"/>
          </a:p>
        </p:txBody>
      </p:sp>
      <p:sp>
        <p:nvSpPr>
          <p:cNvPr id="8" name="Tijdelijke aanduiding voor voettekst 7"/>
          <p:cNvSpPr>
            <a:spLocks noGrp="1"/>
          </p:cNvSpPr>
          <p:nvPr>
            <p:ph type="ftr" sz="quarter" idx="11"/>
          </p:nvPr>
        </p:nvSpPr>
        <p:spPr/>
        <p:txBody>
          <a:bodyPr/>
          <a:lstStyle>
            <a:lvl1pPr>
              <a:defRPr/>
            </a:lvl1pPr>
          </a:lstStyle>
          <a:p>
            <a:r>
              <a:rPr lang="nl-NL" altLang="nl-NL"/>
              <a:t>presentatie</a:t>
            </a:r>
          </a:p>
        </p:txBody>
      </p:sp>
      <p:sp>
        <p:nvSpPr>
          <p:cNvPr id="9" name="Tijdelijke aanduiding voor dianummer 8"/>
          <p:cNvSpPr>
            <a:spLocks noGrp="1"/>
          </p:cNvSpPr>
          <p:nvPr>
            <p:ph type="sldNum" sz="quarter" idx="12"/>
          </p:nvPr>
        </p:nvSpPr>
        <p:spPr/>
        <p:txBody>
          <a:bodyPr/>
          <a:lstStyle>
            <a:lvl1pPr>
              <a:defRPr/>
            </a:lvl1pPr>
          </a:lstStyle>
          <a:p>
            <a:fld id="{1DB48C7E-D8A9-455D-B2A6-03DF38283395}" type="slidenum">
              <a:rPr lang="nl-NL" altLang="nl-NL"/>
              <a:pPr/>
              <a:t>‹nr.›</a:t>
            </a:fld>
            <a:endParaRPr lang="nl-NL" altLang="nl-NL"/>
          </a:p>
        </p:txBody>
      </p:sp>
    </p:spTree>
    <p:extLst>
      <p:ext uri="{BB962C8B-B14F-4D97-AF65-F5344CB8AC3E}">
        <p14:creationId xmlns:p14="http://schemas.microsoft.com/office/powerpoint/2010/main" val="1131503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lvl1pPr>
              <a:defRPr/>
            </a:lvl1pPr>
          </a:lstStyle>
          <a:p>
            <a:fld id="{7D16DA2D-90B7-4EB1-BC55-A2CE844ABBB6}" type="datetime4">
              <a:rPr lang="nl-NL" altLang="nl-NL"/>
              <a:pPr/>
              <a:t>24 november 2021</a:t>
            </a:fld>
            <a:endParaRPr lang="nl-NL" altLang="nl-NL"/>
          </a:p>
        </p:txBody>
      </p:sp>
      <p:sp>
        <p:nvSpPr>
          <p:cNvPr id="4" name="Tijdelijke aanduiding voor voettekst 3"/>
          <p:cNvSpPr>
            <a:spLocks noGrp="1"/>
          </p:cNvSpPr>
          <p:nvPr>
            <p:ph type="ftr" sz="quarter" idx="11"/>
          </p:nvPr>
        </p:nvSpPr>
        <p:spPr/>
        <p:txBody>
          <a:bodyPr/>
          <a:lstStyle>
            <a:lvl1pPr>
              <a:defRPr/>
            </a:lvl1pPr>
          </a:lstStyle>
          <a:p>
            <a:r>
              <a:rPr lang="nl-NL" altLang="nl-NL"/>
              <a:t>presentatie</a:t>
            </a:r>
          </a:p>
        </p:txBody>
      </p:sp>
      <p:sp>
        <p:nvSpPr>
          <p:cNvPr id="5" name="Tijdelijke aanduiding voor dianummer 4"/>
          <p:cNvSpPr>
            <a:spLocks noGrp="1"/>
          </p:cNvSpPr>
          <p:nvPr>
            <p:ph type="sldNum" sz="quarter" idx="12"/>
          </p:nvPr>
        </p:nvSpPr>
        <p:spPr/>
        <p:txBody>
          <a:bodyPr/>
          <a:lstStyle>
            <a:lvl1pPr>
              <a:defRPr/>
            </a:lvl1pPr>
          </a:lstStyle>
          <a:p>
            <a:fld id="{B6FB6E53-CCED-4F54-8BF7-4C5BDE8D214A}" type="slidenum">
              <a:rPr lang="nl-NL" altLang="nl-NL"/>
              <a:pPr/>
              <a:t>‹nr.›</a:t>
            </a:fld>
            <a:endParaRPr lang="nl-NL" altLang="nl-NL"/>
          </a:p>
        </p:txBody>
      </p:sp>
    </p:spTree>
    <p:extLst>
      <p:ext uri="{BB962C8B-B14F-4D97-AF65-F5344CB8AC3E}">
        <p14:creationId xmlns:p14="http://schemas.microsoft.com/office/powerpoint/2010/main" val="1860871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vl1pPr>
          </a:lstStyle>
          <a:p>
            <a:fld id="{7D16DA2D-90B7-4EB1-BC55-A2CE844ABBB6}" type="datetime4">
              <a:rPr lang="nl-NL" altLang="nl-NL"/>
              <a:pPr/>
              <a:t>24 november 2021</a:t>
            </a:fld>
            <a:endParaRPr lang="nl-NL" altLang="nl-NL"/>
          </a:p>
        </p:txBody>
      </p:sp>
      <p:sp>
        <p:nvSpPr>
          <p:cNvPr id="3" name="Tijdelijke aanduiding voor voettekst 2"/>
          <p:cNvSpPr>
            <a:spLocks noGrp="1"/>
          </p:cNvSpPr>
          <p:nvPr>
            <p:ph type="ftr" sz="quarter" idx="11"/>
          </p:nvPr>
        </p:nvSpPr>
        <p:spPr/>
        <p:txBody>
          <a:bodyPr/>
          <a:lstStyle>
            <a:lvl1pPr>
              <a:defRPr/>
            </a:lvl1pPr>
          </a:lstStyle>
          <a:p>
            <a:r>
              <a:rPr lang="nl-NL" altLang="nl-NL"/>
              <a:t>presentatie</a:t>
            </a:r>
          </a:p>
        </p:txBody>
      </p:sp>
      <p:sp>
        <p:nvSpPr>
          <p:cNvPr id="4" name="Tijdelijke aanduiding voor dianummer 3"/>
          <p:cNvSpPr>
            <a:spLocks noGrp="1"/>
          </p:cNvSpPr>
          <p:nvPr>
            <p:ph type="sldNum" sz="quarter" idx="12"/>
          </p:nvPr>
        </p:nvSpPr>
        <p:spPr/>
        <p:txBody>
          <a:bodyPr/>
          <a:lstStyle>
            <a:lvl1pPr>
              <a:defRPr/>
            </a:lvl1pPr>
          </a:lstStyle>
          <a:p>
            <a:fld id="{F6ECF983-E592-4D3C-8FC2-18974001FCAA}" type="slidenum">
              <a:rPr lang="nl-NL" altLang="nl-NL"/>
              <a:pPr/>
              <a:t>‹nr.›</a:t>
            </a:fld>
            <a:endParaRPr lang="nl-NL" altLang="nl-NL"/>
          </a:p>
        </p:txBody>
      </p:sp>
    </p:spTree>
    <p:extLst>
      <p:ext uri="{BB962C8B-B14F-4D97-AF65-F5344CB8AC3E}">
        <p14:creationId xmlns:p14="http://schemas.microsoft.com/office/powerpoint/2010/main" val="2093952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vl1pPr>
          </a:lstStyle>
          <a:p>
            <a:fld id="{7D16DA2D-90B7-4EB1-BC55-A2CE844ABBB6}" type="datetime4">
              <a:rPr lang="nl-NL" altLang="nl-NL"/>
              <a:pPr/>
              <a:t>24 november 2021</a:t>
            </a:fld>
            <a:endParaRPr lang="nl-NL" altLang="nl-NL"/>
          </a:p>
        </p:txBody>
      </p:sp>
      <p:sp>
        <p:nvSpPr>
          <p:cNvPr id="6" name="Tijdelijke aanduiding voor voettekst 5"/>
          <p:cNvSpPr>
            <a:spLocks noGrp="1"/>
          </p:cNvSpPr>
          <p:nvPr>
            <p:ph type="ftr" sz="quarter" idx="11"/>
          </p:nvPr>
        </p:nvSpPr>
        <p:spPr/>
        <p:txBody>
          <a:bodyPr/>
          <a:lstStyle>
            <a:lvl1pPr>
              <a:defRPr/>
            </a:lvl1pPr>
          </a:lstStyle>
          <a:p>
            <a:r>
              <a:rPr lang="nl-NL" altLang="nl-NL"/>
              <a:t>presentatie</a:t>
            </a:r>
          </a:p>
        </p:txBody>
      </p:sp>
      <p:sp>
        <p:nvSpPr>
          <p:cNvPr id="7" name="Tijdelijke aanduiding voor dianummer 6"/>
          <p:cNvSpPr>
            <a:spLocks noGrp="1"/>
          </p:cNvSpPr>
          <p:nvPr>
            <p:ph type="sldNum" sz="quarter" idx="12"/>
          </p:nvPr>
        </p:nvSpPr>
        <p:spPr/>
        <p:txBody>
          <a:bodyPr/>
          <a:lstStyle>
            <a:lvl1pPr>
              <a:defRPr/>
            </a:lvl1pPr>
          </a:lstStyle>
          <a:p>
            <a:fld id="{D3F51F84-79BE-4892-AE95-B59B165BD46D}" type="slidenum">
              <a:rPr lang="nl-NL" altLang="nl-NL"/>
              <a:pPr/>
              <a:t>‹nr.›</a:t>
            </a:fld>
            <a:endParaRPr lang="nl-NL" altLang="nl-NL"/>
          </a:p>
        </p:txBody>
      </p:sp>
    </p:spTree>
    <p:extLst>
      <p:ext uri="{BB962C8B-B14F-4D97-AF65-F5344CB8AC3E}">
        <p14:creationId xmlns:p14="http://schemas.microsoft.com/office/powerpoint/2010/main" val="711960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vl1pPr>
          </a:lstStyle>
          <a:p>
            <a:fld id="{7D16DA2D-90B7-4EB1-BC55-A2CE844ABBB6}" type="datetime4">
              <a:rPr lang="nl-NL" altLang="nl-NL"/>
              <a:pPr/>
              <a:t>24 november 2021</a:t>
            </a:fld>
            <a:endParaRPr lang="nl-NL" altLang="nl-NL"/>
          </a:p>
        </p:txBody>
      </p:sp>
      <p:sp>
        <p:nvSpPr>
          <p:cNvPr id="6" name="Tijdelijke aanduiding voor voettekst 5"/>
          <p:cNvSpPr>
            <a:spLocks noGrp="1"/>
          </p:cNvSpPr>
          <p:nvPr>
            <p:ph type="ftr" sz="quarter" idx="11"/>
          </p:nvPr>
        </p:nvSpPr>
        <p:spPr/>
        <p:txBody>
          <a:bodyPr/>
          <a:lstStyle>
            <a:lvl1pPr>
              <a:defRPr/>
            </a:lvl1pPr>
          </a:lstStyle>
          <a:p>
            <a:r>
              <a:rPr lang="nl-NL" altLang="nl-NL"/>
              <a:t>presentatie</a:t>
            </a:r>
          </a:p>
        </p:txBody>
      </p:sp>
      <p:sp>
        <p:nvSpPr>
          <p:cNvPr id="7" name="Tijdelijke aanduiding voor dianummer 6"/>
          <p:cNvSpPr>
            <a:spLocks noGrp="1"/>
          </p:cNvSpPr>
          <p:nvPr>
            <p:ph type="sldNum" sz="quarter" idx="12"/>
          </p:nvPr>
        </p:nvSpPr>
        <p:spPr/>
        <p:txBody>
          <a:bodyPr/>
          <a:lstStyle>
            <a:lvl1pPr>
              <a:defRPr/>
            </a:lvl1pPr>
          </a:lstStyle>
          <a:p>
            <a:fld id="{DDC6D8C0-5DE4-4B9E-A5B8-4B1DD929F71D}" type="slidenum">
              <a:rPr lang="nl-NL" altLang="nl-NL"/>
              <a:pPr/>
              <a:t>‹nr.›</a:t>
            </a:fld>
            <a:endParaRPr lang="nl-NL" altLang="nl-NL"/>
          </a:p>
        </p:txBody>
      </p:sp>
    </p:spTree>
    <p:extLst>
      <p:ext uri="{BB962C8B-B14F-4D97-AF65-F5344CB8AC3E}">
        <p14:creationId xmlns:p14="http://schemas.microsoft.com/office/powerpoint/2010/main" val="3937576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4.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5.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31" name="Picture 7" descr="GUH_ppt_onderbalk_groen"/>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00025" y="6510338"/>
            <a:ext cx="8734425" cy="250825"/>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nl-NL" altLang="nl-NL"/>
              <a:t>Klik om het opmaakprofiel te bewerken</a:t>
            </a:r>
          </a:p>
        </p:txBody>
      </p:sp>
      <p:sp>
        <p:nvSpPr>
          <p:cNvPr id="1028" name="Rectangle 4"/>
          <p:cNvSpPr>
            <a:spLocks noGrp="1" noChangeArrowheads="1"/>
          </p:cNvSpPr>
          <p:nvPr>
            <p:ph type="dt" sz="half" idx="2"/>
          </p:nvPr>
        </p:nvSpPr>
        <p:spPr bwMode="auto">
          <a:xfrm>
            <a:off x="4572000" y="6510338"/>
            <a:ext cx="1709738" cy="25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1400">
                <a:solidFill>
                  <a:schemeClr val="bg1"/>
                </a:solidFill>
                <a:latin typeface="+mn-lt"/>
              </a:defRPr>
            </a:lvl1pPr>
          </a:lstStyle>
          <a:p>
            <a:fld id="{7D16DA2D-90B7-4EB1-BC55-A2CE844ABBB6}" type="datetime4">
              <a:rPr lang="nl-NL" altLang="nl-NL"/>
              <a:pPr/>
              <a:t>24 november 2021</a:t>
            </a:fld>
            <a:endParaRPr lang="nl-NL" altLang="nl-NL"/>
          </a:p>
        </p:txBody>
      </p:sp>
      <p:sp>
        <p:nvSpPr>
          <p:cNvPr id="1029" name="Rectangle 5"/>
          <p:cNvSpPr>
            <a:spLocks noGrp="1" noChangeArrowheads="1"/>
          </p:cNvSpPr>
          <p:nvPr>
            <p:ph type="ftr" sz="quarter" idx="3"/>
          </p:nvPr>
        </p:nvSpPr>
        <p:spPr bwMode="auto">
          <a:xfrm>
            <a:off x="457200" y="6507163"/>
            <a:ext cx="3749675"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1400">
                <a:solidFill>
                  <a:schemeClr val="bg1"/>
                </a:solidFill>
                <a:latin typeface="+mn-lt"/>
              </a:defRPr>
            </a:lvl1pPr>
          </a:lstStyle>
          <a:p>
            <a:r>
              <a:rPr lang="nl-NL" altLang="nl-NL"/>
              <a:t>presentatie</a:t>
            </a:r>
          </a:p>
        </p:txBody>
      </p:sp>
      <p:sp>
        <p:nvSpPr>
          <p:cNvPr id="1030" name="Rectangle 6"/>
          <p:cNvSpPr>
            <a:spLocks noGrp="1" noChangeArrowheads="1"/>
          </p:cNvSpPr>
          <p:nvPr>
            <p:ph type="sldNum" sz="quarter" idx="4"/>
          </p:nvPr>
        </p:nvSpPr>
        <p:spPr bwMode="auto">
          <a:xfrm>
            <a:off x="7812088" y="6508750"/>
            <a:ext cx="874712" cy="25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400">
                <a:solidFill>
                  <a:schemeClr val="bg1"/>
                </a:solidFill>
                <a:latin typeface="+mn-lt"/>
              </a:defRPr>
            </a:lvl1pPr>
          </a:lstStyle>
          <a:p>
            <a:fld id="{7C37C259-9509-478A-83A1-7C579DD1E657}" type="slidenum">
              <a:rPr lang="nl-NL" altLang="nl-NL"/>
              <a:pPr/>
              <a:t>‹nr.›</a:t>
            </a:fld>
            <a:endParaRPr lang="nl-NL" altLang="nl-NL"/>
          </a:p>
        </p:txBody>
      </p:sp>
      <p:sp>
        <p:nvSpPr>
          <p:cNvPr id="1035" name="Rectangle 11"/>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altLang="nl-NL"/>
              <a:t>Klik om de opmaakprofielen van de modeltekst te bewerken</a:t>
            </a:r>
          </a:p>
          <a:p>
            <a:pPr lvl="1"/>
            <a:r>
              <a:rPr lang="nl-NL" altLang="nl-NL"/>
              <a:t>Tweede niveau</a:t>
            </a:r>
          </a:p>
          <a:p>
            <a:pPr lvl="2"/>
            <a:r>
              <a:rPr lang="nl-NL" altLang="nl-NL"/>
              <a:t>Derde niveau</a:t>
            </a:r>
          </a:p>
          <a:p>
            <a:pPr lvl="3"/>
            <a:r>
              <a:rPr lang="nl-NL" altLang="nl-NL"/>
              <a:t>Vierde niveau</a:t>
            </a:r>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84" r:id="rId12"/>
  </p:sldLayoutIdLst>
  <p:hf hdr="0"/>
  <p:txStyles>
    <p:titleStyle>
      <a:lvl1pPr algn="l" rtl="0" eaLnBrk="1" fontAlgn="base" hangingPunct="1">
        <a:spcBef>
          <a:spcPct val="0"/>
        </a:spcBef>
        <a:spcAft>
          <a:spcPct val="0"/>
        </a:spcAft>
        <a:defRPr sz="4000">
          <a:solidFill>
            <a:srgbClr val="33CC00"/>
          </a:solidFill>
          <a:latin typeface="+mj-lt"/>
          <a:ea typeface="+mj-ea"/>
          <a:cs typeface="+mj-cs"/>
        </a:defRPr>
      </a:lvl1pPr>
      <a:lvl2pPr algn="l" rtl="0" eaLnBrk="1" fontAlgn="base" hangingPunct="1">
        <a:spcBef>
          <a:spcPct val="0"/>
        </a:spcBef>
        <a:spcAft>
          <a:spcPct val="0"/>
        </a:spcAft>
        <a:defRPr sz="4000">
          <a:solidFill>
            <a:srgbClr val="33CC00"/>
          </a:solidFill>
          <a:latin typeface="Verdana" pitchFamily="34" charset="0"/>
        </a:defRPr>
      </a:lvl2pPr>
      <a:lvl3pPr algn="l" rtl="0" eaLnBrk="1" fontAlgn="base" hangingPunct="1">
        <a:spcBef>
          <a:spcPct val="0"/>
        </a:spcBef>
        <a:spcAft>
          <a:spcPct val="0"/>
        </a:spcAft>
        <a:defRPr sz="4000">
          <a:solidFill>
            <a:srgbClr val="33CC00"/>
          </a:solidFill>
          <a:latin typeface="Verdana" pitchFamily="34" charset="0"/>
        </a:defRPr>
      </a:lvl3pPr>
      <a:lvl4pPr algn="l" rtl="0" eaLnBrk="1" fontAlgn="base" hangingPunct="1">
        <a:spcBef>
          <a:spcPct val="0"/>
        </a:spcBef>
        <a:spcAft>
          <a:spcPct val="0"/>
        </a:spcAft>
        <a:defRPr sz="4000">
          <a:solidFill>
            <a:srgbClr val="33CC00"/>
          </a:solidFill>
          <a:latin typeface="Verdana" pitchFamily="34" charset="0"/>
        </a:defRPr>
      </a:lvl4pPr>
      <a:lvl5pPr algn="l" rtl="0" eaLnBrk="1" fontAlgn="base" hangingPunct="1">
        <a:spcBef>
          <a:spcPct val="0"/>
        </a:spcBef>
        <a:spcAft>
          <a:spcPct val="0"/>
        </a:spcAft>
        <a:defRPr sz="4000">
          <a:solidFill>
            <a:srgbClr val="33CC00"/>
          </a:solidFill>
          <a:latin typeface="Verdana" pitchFamily="34" charset="0"/>
        </a:defRPr>
      </a:lvl5pPr>
      <a:lvl6pPr marL="457200" algn="l" rtl="0" eaLnBrk="1" fontAlgn="base" hangingPunct="1">
        <a:spcBef>
          <a:spcPct val="0"/>
        </a:spcBef>
        <a:spcAft>
          <a:spcPct val="0"/>
        </a:spcAft>
        <a:defRPr sz="4000">
          <a:solidFill>
            <a:srgbClr val="33CC00"/>
          </a:solidFill>
          <a:latin typeface="Verdana" pitchFamily="34" charset="0"/>
        </a:defRPr>
      </a:lvl6pPr>
      <a:lvl7pPr marL="914400" algn="l" rtl="0" eaLnBrk="1" fontAlgn="base" hangingPunct="1">
        <a:spcBef>
          <a:spcPct val="0"/>
        </a:spcBef>
        <a:spcAft>
          <a:spcPct val="0"/>
        </a:spcAft>
        <a:defRPr sz="4000">
          <a:solidFill>
            <a:srgbClr val="33CC00"/>
          </a:solidFill>
          <a:latin typeface="Verdana" pitchFamily="34" charset="0"/>
        </a:defRPr>
      </a:lvl7pPr>
      <a:lvl8pPr marL="1371600" algn="l" rtl="0" eaLnBrk="1" fontAlgn="base" hangingPunct="1">
        <a:spcBef>
          <a:spcPct val="0"/>
        </a:spcBef>
        <a:spcAft>
          <a:spcPct val="0"/>
        </a:spcAft>
        <a:defRPr sz="4000">
          <a:solidFill>
            <a:srgbClr val="33CC00"/>
          </a:solidFill>
          <a:latin typeface="Verdana" pitchFamily="34" charset="0"/>
        </a:defRPr>
      </a:lvl8pPr>
      <a:lvl9pPr marL="1828800" algn="l" rtl="0" eaLnBrk="1" fontAlgn="base" hangingPunct="1">
        <a:spcBef>
          <a:spcPct val="0"/>
        </a:spcBef>
        <a:spcAft>
          <a:spcPct val="0"/>
        </a:spcAft>
        <a:defRPr sz="4000">
          <a:solidFill>
            <a:srgbClr val="33CC00"/>
          </a:solidFill>
          <a:latin typeface="Verdana" pitchFamily="34" charset="0"/>
        </a:defRPr>
      </a:lvl9pPr>
    </p:titleStyle>
    <p:bodyStyle>
      <a:lvl1pPr marL="342900" indent="-342900" algn="l" rtl="0" eaLnBrk="1" fontAlgn="base" hangingPunct="1">
        <a:spcBef>
          <a:spcPct val="20000"/>
        </a:spcBef>
        <a:spcAft>
          <a:spcPct val="0"/>
        </a:spcAft>
        <a:buClr>
          <a:srgbClr val="33CC00"/>
        </a:buClr>
        <a:buChar char="•"/>
        <a:defRPr sz="2400">
          <a:solidFill>
            <a:schemeClr val="tx1"/>
          </a:solidFill>
          <a:latin typeface="+mn-lt"/>
          <a:ea typeface="+mn-ea"/>
          <a:cs typeface="+mn-cs"/>
        </a:defRPr>
      </a:lvl1pPr>
      <a:lvl2pPr marL="892175" indent="-369888" algn="l" rtl="0" eaLnBrk="1" fontAlgn="base" hangingPunct="1">
        <a:spcBef>
          <a:spcPct val="20000"/>
        </a:spcBef>
        <a:spcAft>
          <a:spcPct val="0"/>
        </a:spcAft>
        <a:buClr>
          <a:srgbClr val="33CC00"/>
        </a:buClr>
        <a:buFont typeface="Verdana" pitchFamily="34" charset="0"/>
        <a:buChar char="-"/>
        <a:defRPr sz="2000">
          <a:solidFill>
            <a:schemeClr val="tx1"/>
          </a:solidFill>
          <a:latin typeface="+mn-lt"/>
        </a:defRPr>
      </a:lvl2pPr>
      <a:lvl3pPr marL="1431925" indent="-360363" algn="l" rtl="0" eaLnBrk="1" fontAlgn="base" hangingPunct="1">
        <a:spcBef>
          <a:spcPct val="20000"/>
        </a:spcBef>
        <a:spcAft>
          <a:spcPct val="0"/>
        </a:spcAft>
        <a:buClr>
          <a:srgbClr val="33CC00"/>
        </a:buClr>
        <a:buFont typeface="Verdana" pitchFamily="34" charset="0"/>
        <a:buChar char="-"/>
        <a:defRPr>
          <a:solidFill>
            <a:schemeClr val="tx1"/>
          </a:solidFill>
          <a:latin typeface="+mn-lt"/>
        </a:defRPr>
      </a:lvl3pPr>
      <a:lvl4pPr marL="1974850" indent="-363538" algn="l" rtl="0" eaLnBrk="1" fontAlgn="base" hangingPunct="1">
        <a:spcBef>
          <a:spcPct val="20000"/>
        </a:spcBef>
        <a:spcAft>
          <a:spcPct val="0"/>
        </a:spcAft>
        <a:buClr>
          <a:srgbClr val="33CC00"/>
        </a:buClr>
        <a:buFont typeface="Verdana" pitchFamily="34" charset="0"/>
        <a:buChar char="-"/>
        <a:defRPr sz="1600">
          <a:solidFill>
            <a:schemeClr val="tx1"/>
          </a:solidFill>
          <a:latin typeface="+mn-lt"/>
        </a:defRPr>
      </a:lvl4pPr>
      <a:lvl5pPr marL="3327400" indent="-228600" algn="l" rtl="0" eaLnBrk="1" fontAlgn="base" hangingPunct="1">
        <a:spcBef>
          <a:spcPct val="20000"/>
        </a:spcBef>
        <a:spcAft>
          <a:spcPct val="0"/>
        </a:spcAft>
        <a:defRPr sz="1400">
          <a:solidFill>
            <a:schemeClr val="tx1"/>
          </a:solidFill>
          <a:latin typeface="+mn-lt"/>
        </a:defRPr>
      </a:lvl5pPr>
      <a:lvl6pPr marL="3784600" indent="-228600" algn="l" rtl="0" eaLnBrk="1" fontAlgn="base" hangingPunct="1">
        <a:spcBef>
          <a:spcPct val="20000"/>
        </a:spcBef>
        <a:spcAft>
          <a:spcPct val="0"/>
        </a:spcAft>
        <a:defRPr sz="1400">
          <a:solidFill>
            <a:schemeClr val="tx1"/>
          </a:solidFill>
          <a:latin typeface="+mn-lt"/>
        </a:defRPr>
      </a:lvl6pPr>
      <a:lvl7pPr marL="4241800" indent="-228600" algn="l" rtl="0" eaLnBrk="1" fontAlgn="base" hangingPunct="1">
        <a:spcBef>
          <a:spcPct val="20000"/>
        </a:spcBef>
        <a:spcAft>
          <a:spcPct val="0"/>
        </a:spcAft>
        <a:defRPr sz="1400">
          <a:solidFill>
            <a:schemeClr val="tx1"/>
          </a:solidFill>
          <a:latin typeface="+mn-lt"/>
        </a:defRPr>
      </a:lvl7pPr>
      <a:lvl8pPr marL="4699000" indent="-228600" algn="l" rtl="0" eaLnBrk="1" fontAlgn="base" hangingPunct="1">
        <a:spcBef>
          <a:spcPct val="20000"/>
        </a:spcBef>
        <a:spcAft>
          <a:spcPct val="0"/>
        </a:spcAft>
        <a:defRPr sz="1400">
          <a:solidFill>
            <a:schemeClr val="tx1"/>
          </a:solidFill>
          <a:latin typeface="+mn-lt"/>
        </a:defRPr>
      </a:lvl8pPr>
      <a:lvl9pPr marL="5156200" indent="-228600" algn="l" rtl="0" eaLnBrk="1" fontAlgn="base" hangingPunct="1">
        <a:spcBef>
          <a:spcPct val="20000"/>
        </a:spcBef>
        <a:spcAft>
          <a:spcPct val="0"/>
        </a:spcAft>
        <a:defRPr sz="14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33CC00"/>
        </a:solidFill>
        <a:effectLst/>
      </p:bgPr>
    </p:bg>
    <p:spTree>
      <p:nvGrpSpPr>
        <p:cNvPr id="1" name=""/>
        <p:cNvGrpSpPr/>
        <p:nvPr/>
      </p:nvGrpSpPr>
      <p:grpSpPr>
        <a:xfrm>
          <a:off x="0" y="0"/>
          <a:ext cx="0" cy="0"/>
          <a:chOff x="0" y="0"/>
          <a:chExt cx="0" cy="0"/>
        </a:xfrm>
      </p:grpSpPr>
      <p:pic>
        <p:nvPicPr>
          <p:cNvPr id="26631" name="Picture 7" descr="GUH_ppt_onderbalk_wit"/>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00025" y="6510338"/>
            <a:ext cx="8734425" cy="250825"/>
          </a:xfrm>
          <a:prstGeom prst="rect">
            <a:avLst/>
          </a:prstGeom>
          <a:noFill/>
          <a:extLst>
            <a:ext uri="{909E8E84-426E-40DD-AFC4-6F175D3DCCD1}">
              <a14:hiddenFill xmlns:a14="http://schemas.microsoft.com/office/drawing/2010/main">
                <a:solidFill>
                  <a:srgbClr val="FFFFFF"/>
                </a:solidFill>
              </a14:hiddenFill>
            </a:ext>
          </a:extLst>
        </p:spPr>
      </p:pic>
      <p:sp>
        <p:nvSpPr>
          <p:cNvPr id="266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nl-NL" altLang="nl-NL"/>
              <a:t>Klik om het opmaakprofiel te bewerken</a:t>
            </a:r>
          </a:p>
        </p:txBody>
      </p:sp>
      <p:sp>
        <p:nvSpPr>
          <p:cNvPr id="266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altLang="nl-NL"/>
              <a:t>Klik om de opmaakprofielen van de modeltekst te bewerken</a:t>
            </a:r>
          </a:p>
          <a:p>
            <a:pPr lvl="1"/>
            <a:r>
              <a:rPr lang="nl-NL" altLang="nl-NL"/>
              <a:t>Tweede niveau</a:t>
            </a:r>
          </a:p>
          <a:p>
            <a:pPr lvl="2"/>
            <a:r>
              <a:rPr lang="nl-NL" altLang="nl-NL"/>
              <a:t>Derde niveau</a:t>
            </a:r>
          </a:p>
          <a:p>
            <a:pPr lvl="3"/>
            <a:r>
              <a:rPr lang="nl-NL" altLang="nl-NL"/>
              <a:t>Vierde niveau</a:t>
            </a:r>
          </a:p>
        </p:txBody>
      </p:sp>
      <p:sp>
        <p:nvSpPr>
          <p:cNvPr id="26628" name="Rectangle 4"/>
          <p:cNvSpPr>
            <a:spLocks noGrp="1" noChangeArrowheads="1"/>
          </p:cNvSpPr>
          <p:nvPr>
            <p:ph type="dt" sz="half" idx="2"/>
          </p:nvPr>
        </p:nvSpPr>
        <p:spPr bwMode="auto">
          <a:xfrm>
            <a:off x="4572000" y="6507163"/>
            <a:ext cx="2133600" cy="25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1400">
                <a:latin typeface="+mn-lt"/>
              </a:defRPr>
            </a:lvl1pPr>
          </a:lstStyle>
          <a:p>
            <a:fld id="{370A8BCD-F7C8-4DEF-ACAF-8BA9E7548821}" type="datetime4">
              <a:rPr lang="nl-NL" altLang="nl-NL"/>
              <a:pPr/>
              <a:t>24 november 2021</a:t>
            </a:fld>
            <a:endParaRPr lang="nl-NL" altLang="nl-NL"/>
          </a:p>
        </p:txBody>
      </p:sp>
      <p:sp>
        <p:nvSpPr>
          <p:cNvPr id="26629" name="Rectangle 5"/>
          <p:cNvSpPr>
            <a:spLocks noGrp="1" noChangeArrowheads="1"/>
          </p:cNvSpPr>
          <p:nvPr>
            <p:ph type="ftr" sz="quarter" idx="3"/>
          </p:nvPr>
        </p:nvSpPr>
        <p:spPr bwMode="auto">
          <a:xfrm>
            <a:off x="457200" y="6508750"/>
            <a:ext cx="2895600"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1400">
                <a:latin typeface="+mn-lt"/>
              </a:defRPr>
            </a:lvl1pPr>
          </a:lstStyle>
          <a:p>
            <a:r>
              <a:rPr lang="nl-NL" altLang="nl-NL"/>
              <a:t>presentatie</a:t>
            </a:r>
          </a:p>
        </p:txBody>
      </p:sp>
      <p:sp>
        <p:nvSpPr>
          <p:cNvPr id="26630" name="Rectangle 6"/>
          <p:cNvSpPr>
            <a:spLocks noGrp="1" noChangeArrowheads="1"/>
          </p:cNvSpPr>
          <p:nvPr>
            <p:ph type="sldNum" sz="quarter" idx="4"/>
          </p:nvPr>
        </p:nvSpPr>
        <p:spPr bwMode="auto">
          <a:xfrm>
            <a:off x="7227888" y="6507163"/>
            <a:ext cx="1458912" cy="25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400">
                <a:latin typeface="+mn-lt"/>
              </a:defRPr>
            </a:lvl1pPr>
          </a:lstStyle>
          <a:p>
            <a:fld id="{867D6624-080F-4586-B681-E0E5331F8C4D}" type="slidenum">
              <a:rPr lang="nl-NL" altLang="nl-NL"/>
              <a:pPr/>
              <a:t>‹nr.›</a:t>
            </a:fld>
            <a:endParaRPr lang="nl-NL" altLang="nl-NL"/>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p:txStyles>
    <p:titleStyle>
      <a:lvl1pPr algn="l" rtl="0" fontAlgn="base">
        <a:spcBef>
          <a:spcPct val="0"/>
        </a:spcBef>
        <a:spcAft>
          <a:spcPct val="0"/>
        </a:spcAft>
        <a:defRPr sz="4000">
          <a:solidFill>
            <a:schemeClr val="bg1"/>
          </a:solidFill>
          <a:latin typeface="+mj-lt"/>
          <a:ea typeface="+mj-ea"/>
          <a:cs typeface="+mj-cs"/>
        </a:defRPr>
      </a:lvl1pPr>
      <a:lvl2pPr algn="l" rtl="0" fontAlgn="base">
        <a:spcBef>
          <a:spcPct val="0"/>
        </a:spcBef>
        <a:spcAft>
          <a:spcPct val="0"/>
        </a:spcAft>
        <a:defRPr sz="4000">
          <a:solidFill>
            <a:schemeClr val="bg1"/>
          </a:solidFill>
          <a:latin typeface="Verdana" pitchFamily="34" charset="0"/>
        </a:defRPr>
      </a:lvl2pPr>
      <a:lvl3pPr algn="l" rtl="0" fontAlgn="base">
        <a:spcBef>
          <a:spcPct val="0"/>
        </a:spcBef>
        <a:spcAft>
          <a:spcPct val="0"/>
        </a:spcAft>
        <a:defRPr sz="4000">
          <a:solidFill>
            <a:schemeClr val="bg1"/>
          </a:solidFill>
          <a:latin typeface="Verdana" pitchFamily="34" charset="0"/>
        </a:defRPr>
      </a:lvl3pPr>
      <a:lvl4pPr algn="l" rtl="0" fontAlgn="base">
        <a:spcBef>
          <a:spcPct val="0"/>
        </a:spcBef>
        <a:spcAft>
          <a:spcPct val="0"/>
        </a:spcAft>
        <a:defRPr sz="4000">
          <a:solidFill>
            <a:schemeClr val="bg1"/>
          </a:solidFill>
          <a:latin typeface="Verdana" pitchFamily="34" charset="0"/>
        </a:defRPr>
      </a:lvl4pPr>
      <a:lvl5pPr algn="l" rtl="0" fontAlgn="base">
        <a:spcBef>
          <a:spcPct val="0"/>
        </a:spcBef>
        <a:spcAft>
          <a:spcPct val="0"/>
        </a:spcAft>
        <a:defRPr sz="4000">
          <a:solidFill>
            <a:schemeClr val="bg1"/>
          </a:solidFill>
          <a:latin typeface="Verdana" pitchFamily="34" charset="0"/>
        </a:defRPr>
      </a:lvl5pPr>
      <a:lvl6pPr marL="457200" algn="l" rtl="0" fontAlgn="base">
        <a:spcBef>
          <a:spcPct val="0"/>
        </a:spcBef>
        <a:spcAft>
          <a:spcPct val="0"/>
        </a:spcAft>
        <a:defRPr sz="4000">
          <a:solidFill>
            <a:schemeClr val="bg1"/>
          </a:solidFill>
          <a:latin typeface="Verdana" pitchFamily="34" charset="0"/>
        </a:defRPr>
      </a:lvl6pPr>
      <a:lvl7pPr marL="914400" algn="l" rtl="0" fontAlgn="base">
        <a:spcBef>
          <a:spcPct val="0"/>
        </a:spcBef>
        <a:spcAft>
          <a:spcPct val="0"/>
        </a:spcAft>
        <a:defRPr sz="4000">
          <a:solidFill>
            <a:schemeClr val="bg1"/>
          </a:solidFill>
          <a:latin typeface="Verdana" pitchFamily="34" charset="0"/>
        </a:defRPr>
      </a:lvl7pPr>
      <a:lvl8pPr marL="1371600" algn="l" rtl="0" fontAlgn="base">
        <a:spcBef>
          <a:spcPct val="0"/>
        </a:spcBef>
        <a:spcAft>
          <a:spcPct val="0"/>
        </a:spcAft>
        <a:defRPr sz="4000">
          <a:solidFill>
            <a:schemeClr val="bg1"/>
          </a:solidFill>
          <a:latin typeface="Verdana" pitchFamily="34" charset="0"/>
        </a:defRPr>
      </a:lvl8pPr>
      <a:lvl9pPr marL="1828800" algn="l" rtl="0" fontAlgn="base">
        <a:spcBef>
          <a:spcPct val="0"/>
        </a:spcBef>
        <a:spcAft>
          <a:spcPct val="0"/>
        </a:spcAft>
        <a:defRPr sz="4000">
          <a:solidFill>
            <a:schemeClr val="bg1"/>
          </a:solidFill>
          <a:latin typeface="Verdana" pitchFamily="34" charset="0"/>
        </a:defRPr>
      </a:lvl9pPr>
    </p:titleStyle>
    <p:bodyStyle>
      <a:lvl1pPr marL="342900" indent="-342900" algn="l" rtl="0" fontAlgn="base">
        <a:spcBef>
          <a:spcPct val="20000"/>
        </a:spcBef>
        <a:spcAft>
          <a:spcPct val="0"/>
        </a:spcAft>
        <a:buClr>
          <a:schemeClr val="bg1"/>
        </a:buClr>
        <a:buChar char="•"/>
        <a:defRPr sz="2400">
          <a:solidFill>
            <a:schemeClr val="tx1"/>
          </a:solidFill>
          <a:latin typeface="+mn-lt"/>
          <a:ea typeface="+mn-ea"/>
          <a:cs typeface="+mn-cs"/>
        </a:defRPr>
      </a:lvl1pPr>
      <a:lvl2pPr marL="742950" indent="-285750" algn="l" rtl="0" fontAlgn="base">
        <a:spcBef>
          <a:spcPct val="20000"/>
        </a:spcBef>
        <a:spcAft>
          <a:spcPct val="0"/>
        </a:spcAft>
        <a:buClr>
          <a:schemeClr val="bg1"/>
        </a:buClr>
        <a:buFont typeface="Verdana" pitchFamily="34" charset="0"/>
        <a:buChar char="-"/>
        <a:defRPr sz="2000">
          <a:solidFill>
            <a:schemeClr val="tx1"/>
          </a:solidFill>
          <a:latin typeface="+mn-lt"/>
        </a:defRPr>
      </a:lvl2pPr>
      <a:lvl3pPr marL="1143000" indent="-228600" algn="l" rtl="0" fontAlgn="base">
        <a:spcBef>
          <a:spcPct val="20000"/>
        </a:spcBef>
        <a:spcAft>
          <a:spcPct val="0"/>
        </a:spcAft>
        <a:buClr>
          <a:schemeClr val="bg1"/>
        </a:buClr>
        <a:buFont typeface="Verdana" pitchFamily="34" charset="0"/>
        <a:buChar char="-"/>
        <a:defRPr>
          <a:solidFill>
            <a:schemeClr val="tx1"/>
          </a:solidFill>
          <a:latin typeface="+mn-lt"/>
        </a:defRPr>
      </a:lvl3pPr>
      <a:lvl4pPr marL="1600200" indent="-228600" algn="l" rtl="0" fontAlgn="base">
        <a:spcBef>
          <a:spcPct val="20000"/>
        </a:spcBef>
        <a:spcAft>
          <a:spcPct val="0"/>
        </a:spcAft>
        <a:buClr>
          <a:schemeClr val="bg1"/>
        </a:buClr>
        <a:buFont typeface="Verdana" pitchFamily="34" charset="0"/>
        <a:buChar char="-"/>
        <a:defRPr sz="14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nl-NL" altLang="nl-NL"/>
              <a:t>Klik om het opmaakprofiel te bewerken</a:t>
            </a:r>
          </a:p>
        </p:txBody>
      </p:sp>
      <p:sp>
        <p:nvSpPr>
          <p:cNvPr id="27651" name="Rectangle 3"/>
          <p:cNvSpPr>
            <a:spLocks noGrp="1" noChangeArrowheads="1"/>
          </p:cNvSpPr>
          <p:nvPr>
            <p:ph type="body" idx="1"/>
          </p:nvPr>
        </p:nvSpPr>
        <p:spPr bwMode="auto">
          <a:xfrm>
            <a:off x="457200" y="1600200"/>
            <a:ext cx="8229600" cy="308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altLang="nl-NL"/>
              <a:t>Klik om de opmaakprofielen van de modeltekst te bewerken</a:t>
            </a:r>
          </a:p>
        </p:txBody>
      </p:sp>
      <p:grpSp>
        <p:nvGrpSpPr>
          <p:cNvPr id="27655" name="Group 7"/>
          <p:cNvGrpSpPr>
            <a:grpSpLocks/>
          </p:cNvGrpSpPr>
          <p:nvPr/>
        </p:nvGrpSpPr>
        <p:grpSpPr bwMode="auto">
          <a:xfrm>
            <a:off x="4122738" y="4933950"/>
            <a:ext cx="5010150" cy="1658938"/>
            <a:chOff x="2597" y="3108"/>
            <a:chExt cx="3156" cy="1045"/>
          </a:xfrm>
        </p:grpSpPr>
        <p:pic>
          <p:nvPicPr>
            <p:cNvPr id="27656" name="Picture 8" descr="GUH_ppt_boog_slot"/>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97" y="3108"/>
              <a:ext cx="3156" cy="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7" name="Picture 9" descr="GUH_ppt_logo_slot"/>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70" y="3566"/>
              <a:ext cx="2117" cy="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fontAlgn="base">
        <a:spcBef>
          <a:spcPct val="0"/>
        </a:spcBef>
        <a:spcAft>
          <a:spcPct val="0"/>
        </a:spcAft>
        <a:defRPr sz="4000">
          <a:solidFill>
            <a:srgbClr val="33CC00"/>
          </a:solidFill>
          <a:latin typeface="+mj-lt"/>
          <a:ea typeface="+mj-ea"/>
          <a:cs typeface="+mj-cs"/>
        </a:defRPr>
      </a:lvl1pPr>
      <a:lvl2pPr algn="l" rtl="0" fontAlgn="base">
        <a:spcBef>
          <a:spcPct val="0"/>
        </a:spcBef>
        <a:spcAft>
          <a:spcPct val="0"/>
        </a:spcAft>
        <a:defRPr sz="4000">
          <a:solidFill>
            <a:srgbClr val="33CC00"/>
          </a:solidFill>
          <a:latin typeface="Verdana" pitchFamily="34" charset="0"/>
        </a:defRPr>
      </a:lvl2pPr>
      <a:lvl3pPr algn="l" rtl="0" fontAlgn="base">
        <a:spcBef>
          <a:spcPct val="0"/>
        </a:spcBef>
        <a:spcAft>
          <a:spcPct val="0"/>
        </a:spcAft>
        <a:defRPr sz="4000">
          <a:solidFill>
            <a:srgbClr val="33CC00"/>
          </a:solidFill>
          <a:latin typeface="Verdana" pitchFamily="34" charset="0"/>
        </a:defRPr>
      </a:lvl3pPr>
      <a:lvl4pPr algn="l" rtl="0" fontAlgn="base">
        <a:spcBef>
          <a:spcPct val="0"/>
        </a:spcBef>
        <a:spcAft>
          <a:spcPct val="0"/>
        </a:spcAft>
        <a:defRPr sz="4000">
          <a:solidFill>
            <a:srgbClr val="33CC00"/>
          </a:solidFill>
          <a:latin typeface="Verdana" pitchFamily="34" charset="0"/>
        </a:defRPr>
      </a:lvl4pPr>
      <a:lvl5pPr algn="l" rtl="0" fontAlgn="base">
        <a:spcBef>
          <a:spcPct val="0"/>
        </a:spcBef>
        <a:spcAft>
          <a:spcPct val="0"/>
        </a:spcAft>
        <a:defRPr sz="4000">
          <a:solidFill>
            <a:srgbClr val="33CC00"/>
          </a:solidFill>
          <a:latin typeface="Verdana" pitchFamily="34" charset="0"/>
        </a:defRPr>
      </a:lvl5pPr>
      <a:lvl6pPr marL="457200" algn="l" rtl="0" fontAlgn="base">
        <a:spcBef>
          <a:spcPct val="0"/>
        </a:spcBef>
        <a:spcAft>
          <a:spcPct val="0"/>
        </a:spcAft>
        <a:defRPr sz="4000">
          <a:solidFill>
            <a:srgbClr val="33CC00"/>
          </a:solidFill>
          <a:latin typeface="Verdana" pitchFamily="34" charset="0"/>
        </a:defRPr>
      </a:lvl6pPr>
      <a:lvl7pPr marL="914400" algn="l" rtl="0" fontAlgn="base">
        <a:spcBef>
          <a:spcPct val="0"/>
        </a:spcBef>
        <a:spcAft>
          <a:spcPct val="0"/>
        </a:spcAft>
        <a:defRPr sz="4000">
          <a:solidFill>
            <a:srgbClr val="33CC00"/>
          </a:solidFill>
          <a:latin typeface="Verdana" pitchFamily="34" charset="0"/>
        </a:defRPr>
      </a:lvl7pPr>
      <a:lvl8pPr marL="1371600" algn="l" rtl="0" fontAlgn="base">
        <a:spcBef>
          <a:spcPct val="0"/>
        </a:spcBef>
        <a:spcAft>
          <a:spcPct val="0"/>
        </a:spcAft>
        <a:defRPr sz="4000">
          <a:solidFill>
            <a:srgbClr val="33CC00"/>
          </a:solidFill>
          <a:latin typeface="Verdana" pitchFamily="34" charset="0"/>
        </a:defRPr>
      </a:lvl8pPr>
      <a:lvl9pPr marL="1828800" algn="l" rtl="0" fontAlgn="base">
        <a:spcBef>
          <a:spcPct val="0"/>
        </a:spcBef>
        <a:spcAft>
          <a:spcPct val="0"/>
        </a:spcAft>
        <a:defRPr sz="4000">
          <a:solidFill>
            <a:srgbClr val="33CC00"/>
          </a:solidFill>
          <a:latin typeface="Verdana" pitchFamily="34" charset="0"/>
        </a:defRPr>
      </a:lvl9pPr>
    </p:titleStyle>
    <p:bodyStyle>
      <a:lvl1pPr algn="l" rtl="0" fontAlgn="base">
        <a:spcBef>
          <a:spcPct val="20000"/>
        </a:spcBef>
        <a:spcAft>
          <a:spcPct val="0"/>
        </a:spcAft>
        <a:defRPr sz="2400">
          <a:solidFill>
            <a:schemeClr val="tx1"/>
          </a:solidFill>
          <a:latin typeface="+mn-lt"/>
          <a:ea typeface="+mn-ea"/>
          <a:cs typeface="+mn-cs"/>
        </a:defRPr>
      </a:lvl1pPr>
      <a:lvl2pPr marL="830263" indent="-285750" algn="l" rtl="0" fontAlgn="base">
        <a:spcBef>
          <a:spcPct val="20000"/>
        </a:spcBef>
        <a:spcAft>
          <a:spcPct val="0"/>
        </a:spcAft>
        <a:buChar char="–"/>
        <a:defRPr sz="2800">
          <a:solidFill>
            <a:schemeClr val="tx1"/>
          </a:solidFill>
          <a:latin typeface="Arial" charset="0"/>
        </a:defRPr>
      </a:lvl2pPr>
      <a:lvl3pPr marL="1238250" indent="-228600" algn="l" rtl="0" fontAlgn="base">
        <a:spcBef>
          <a:spcPct val="20000"/>
        </a:spcBef>
        <a:spcAft>
          <a:spcPct val="0"/>
        </a:spcAft>
        <a:defRPr sz="2400">
          <a:solidFill>
            <a:schemeClr val="tx1"/>
          </a:solidFill>
          <a:latin typeface="Arial" charset="0"/>
        </a:defRPr>
      </a:lvl3pPr>
      <a:lvl4pPr marL="1646238" indent="-228600" algn="l" rtl="0" fontAlgn="base">
        <a:spcBef>
          <a:spcPct val="20000"/>
        </a:spcBef>
        <a:spcAft>
          <a:spcPct val="0"/>
        </a:spcAft>
        <a:buChar char="–"/>
        <a:defRPr sz="2000">
          <a:solidFill>
            <a:schemeClr val="tx1"/>
          </a:solidFill>
          <a:latin typeface="Arial" charset="0"/>
        </a:defRPr>
      </a:lvl4pPr>
      <a:lvl5pPr marL="2057400" indent="-228600" algn="l" rtl="0" fontAlgn="base">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485031"/>
            <a:ext cx="7772400" cy="3295650"/>
          </a:xfrm>
        </p:spPr>
        <p:txBody>
          <a:bodyPr/>
          <a:lstStyle/>
          <a:p>
            <a:r>
              <a:rPr lang="nl-NL" altLang="nl-NL" dirty="0"/>
              <a:t>Herinrichting De Geer van Jutfaaslaan</a:t>
            </a:r>
          </a:p>
        </p:txBody>
      </p:sp>
      <p:sp>
        <p:nvSpPr>
          <p:cNvPr id="2051" name="Rectangle 3"/>
          <p:cNvSpPr>
            <a:spLocks noGrp="1" noChangeArrowheads="1"/>
          </p:cNvSpPr>
          <p:nvPr>
            <p:ph type="subTitle" idx="1"/>
          </p:nvPr>
        </p:nvSpPr>
        <p:spPr>
          <a:xfrm>
            <a:off x="685800" y="4077072"/>
            <a:ext cx="7772400" cy="863600"/>
          </a:xfrm>
        </p:spPr>
        <p:txBody>
          <a:bodyPr/>
          <a:lstStyle/>
          <a:p>
            <a:r>
              <a:rPr lang="nl-NL" altLang="nl-NL" dirty="0"/>
              <a:t>Informatieavond</a:t>
            </a:r>
            <a:br>
              <a:rPr lang="nl-NL" altLang="nl-NL" dirty="0"/>
            </a:br>
            <a:r>
              <a:rPr lang="nl-NL" altLang="nl-NL" dirty="0"/>
              <a:t>woensdag 24 november 2021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nl-NL" altLang="nl-NL"/>
              <a:t>Tot </a:t>
            </a:r>
            <a:r>
              <a:rPr lang="nl-NL" altLang="nl-NL">
                <a:solidFill>
                  <a:srgbClr val="4D4D4D"/>
                </a:solidFill>
              </a:rPr>
              <a:t>slot</a:t>
            </a:r>
          </a:p>
        </p:txBody>
      </p:sp>
      <p:sp>
        <p:nvSpPr>
          <p:cNvPr id="77827" name="Rectangle 3"/>
          <p:cNvSpPr>
            <a:spLocks noGrp="1" noChangeArrowheads="1"/>
          </p:cNvSpPr>
          <p:nvPr>
            <p:ph type="body" idx="1"/>
          </p:nvPr>
        </p:nvSpPr>
        <p:spPr>
          <a:xfrm>
            <a:off x="457200" y="2214563"/>
            <a:ext cx="8229600" cy="1574800"/>
          </a:xfrm>
        </p:spPr>
        <p:txBody>
          <a:bodyPr/>
          <a:lstStyle/>
          <a:p>
            <a:r>
              <a:rPr lang="nl-NL" altLang="nl-NL" sz="3200">
                <a:solidFill>
                  <a:srgbClr val="4D4D4D"/>
                </a:solidFill>
              </a:rPr>
              <a:t>Hartelijk bedankt voor uw aandacht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p:txBody>
          <a:bodyPr/>
          <a:lstStyle/>
          <a:p>
            <a:fld id="{03FD9418-8531-44AF-AEBB-056604311C39}" type="datetime4">
              <a:rPr lang="nl-NL" altLang="nl-NL"/>
              <a:pPr/>
              <a:t>24 november 2021</a:t>
            </a:fld>
            <a:endParaRPr lang="nl-NL" altLang="nl-NL"/>
          </a:p>
        </p:txBody>
      </p:sp>
      <p:sp>
        <p:nvSpPr>
          <p:cNvPr id="5" name="Tijdelijke aanduiding voor voettekst 4"/>
          <p:cNvSpPr>
            <a:spLocks noGrp="1"/>
          </p:cNvSpPr>
          <p:nvPr>
            <p:ph type="ftr" sz="quarter" idx="11"/>
          </p:nvPr>
        </p:nvSpPr>
        <p:spPr/>
        <p:txBody>
          <a:bodyPr/>
          <a:lstStyle/>
          <a:p>
            <a:r>
              <a:rPr lang="nl-NL" altLang="nl-NL" dirty="0"/>
              <a:t>Informatieavond </a:t>
            </a:r>
          </a:p>
        </p:txBody>
      </p:sp>
      <p:sp>
        <p:nvSpPr>
          <p:cNvPr id="6" name="Tijdelijke aanduiding voor dianummer 5"/>
          <p:cNvSpPr>
            <a:spLocks noGrp="1"/>
          </p:cNvSpPr>
          <p:nvPr>
            <p:ph type="sldNum" sz="quarter" idx="12"/>
          </p:nvPr>
        </p:nvSpPr>
        <p:spPr/>
        <p:txBody>
          <a:bodyPr/>
          <a:lstStyle/>
          <a:p>
            <a:fld id="{D1DF693F-98FE-4C8D-8D64-A695DB86ED21}" type="slidenum">
              <a:rPr lang="nl-NL" altLang="nl-NL"/>
              <a:pPr/>
              <a:t>2</a:t>
            </a:fld>
            <a:endParaRPr lang="nl-NL" altLang="nl-NL"/>
          </a:p>
        </p:txBody>
      </p:sp>
      <p:sp>
        <p:nvSpPr>
          <p:cNvPr id="67588" name="Rectangle 4"/>
          <p:cNvSpPr>
            <a:spLocks noGrp="1" noChangeArrowheads="1"/>
          </p:cNvSpPr>
          <p:nvPr>
            <p:ph type="title"/>
          </p:nvPr>
        </p:nvSpPr>
        <p:spPr/>
        <p:txBody>
          <a:bodyPr/>
          <a:lstStyle/>
          <a:p>
            <a:r>
              <a:rPr lang="nl-NL" altLang="nl-NL" dirty="0"/>
              <a:t>Inhouds</a:t>
            </a:r>
            <a:r>
              <a:rPr lang="nl-NL" altLang="nl-NL" dirty="0">
                <a:solidFill>
                  <a:schemeClr val="tx1"/>
                </a:solidFill>
              </a:rPr>
              <a:t>opgave</a:t>
            </a:r>
          </a:p>
        </p:txBody>
      </p:sp>
      <p:sp>
        <p:nvSpPr>
          <p:cNvPr id="67590" name="Rectangle 6"/>
          <p:cNvSpPr>
            <a:spLocks noGrp="1" noChangeArrowheads="1"/>
          </p:cNvSpPr>
          <p:nvPr>
            <p:ph type="body" idx="1"/>
          </p:nvPr>
        </p:nvSpPr>
        <p:spPr/>
        <p:txBody>
          <a:bodyPr/>
          <a:lstStyle/>
          <a:p>
            <a:r>
              <a:rPr lang="nl-NL" altLang="nl-NL" dirty="0"/>
              <a:t>19.30 Welkom, voorstelrondje &amp; doel</a:t>
            </a:r>
          </a:p>
          <a:p>
            <a:r>
              <a:rPr lang="nl-NL" altLang="nl-NL" dirty="0"/>
              <a:t>19.45 Planning en Scope</a:t>
            </a:r>
          </a:p>
          <a:p>
            <a:r>
              <a:rPr lang="nl-NL" altLang="nl-NL" dirty="0"/>
              <a:t>20.15 Ideeën, Oplossingen en Knelpunten</a:t>
            </a:r>
          </a:p>
          <a:p>
            <a:r>
              <a:rPr lang="nl-NL" altLang="nl-NL" dirty="0"/>
              <a:t>21.15 Afronding </a:t>
            </a:r>
          </a:p>
          <a:p>
            <a:endParaRPr lang="nl-NL" altLang="nl-NL" dirty="0"/>
          </a:p>
          <a:p>
            <a:endParaRPr lang="nl-NL" altLang="nl-NL"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12A047-FCB6-4EA1-89AE-569207CD6BA7}"/>
              </a:ext>
            </a:extLst>
          </p:cNvPr>
          <p:cNvSpPr>
            <a:spLocks noGrp="1"/>
          </p:cNvSpPr>
          <p:nvPr>
            <p:ph type="title"/>
          </p:nvPr>
        </p:nvSpPr>
        <p:spPr/>
        <p:txBody>
          <a:bodyPr/>
          <a:lstStyle/>
          <a:p>
            <a:r>
              <a:rPr lang="nl-NL" dirty="0"/>
              <a:t>Voorstelronde</a:t>
            </a:r>
          </a:p>
        </p:txBody>
      </p:sp>
      <p:sp>
        <p:nvSpPr>
          <p:cNvPr id="3" name="Tijdelijke aanduiding voor inhoud 2">
            <a:extLst>
              <a:ext uri="{FF2B5EF4-FFF2-40B4-BE49-F238E27FC236}">
                <a16:creationId xmlns:a16="http://schemas.microsoft.com/office/drawing/2014/main" id="{373253B3-37EA-468D-AE09-F1FA7A5661A2}"/>
              </a:ext>
            </a:extLst>
          </p:cNvPr>
          <p:cNvSpPr>
            <a:spLocks noGrp="1"/>
          </p:cNvSpPr>
          <p:nvPr>
            <p:ph idx="1"/>
          </p:nvPr>
        </p:nvSpPr>
        <p:spPr/>
        <p:txBody>
          <a:bodyPr/>
          <a:lstStyle/>
          <a:p>
            <a:r>
              <a:rPr lang="nl-NL" dirty="0"/>
              <a:t>Joost Pennings MSc</a:t>
            </a:r>
          </a:p>
          <a:p>
            <a:pPr marL="0" indent="0">
              <a:buNone/>
            </a:pPr>
            <a:r>
              <a:rPr lang="nl-NL" i="1" dirty="0"/>
              <a:t>Junior Projectleider </a:t>
            </a:r>
            <a:endParaRPr lang="nl-NL" dirty="0"/>
          </a:p>
          <a:p>
            <a:pPr marL="0" indent="0">
              <a:buNone/>
            </a:pPr>
            <a:r>
              <a:rPr lang="nl-NL" dirty="0"/>
              <a:t>Project Herinrichting de Geer van Jutfaaslaan</a:t>
            </a:r>
          </a:p>
          <a:p>
            <a:pPr marL="0" indent="0">
              <a:buNone/>
            </a:pPr>
            <a:endParaRPr lang="nl-NL" dirty="0"/>
          </a:p>
          <a:p>
            <a:pPr marL="0" indent="0">
              <a:buNone/>
            </a:pPr>
            <a:endParaRPr lang="nl-NL" dirty="0"/>
          </a:p>
          <a:p>
            <a:r>
              <a:rPr lang="nl-NL" dirty="0"/>
              <a:t>Ir. Joris Jansen</a:t>
            </a:r>
          </a:p>
          <a:p>
            <a:pPr marL="0" indent="0">
              <a:buNone/>
            </a:pPr>
            <a:r>
              <a:rPr lang="nl-NL" i="1" dirty="0"/>
              <a:t>Senior Projectleider</a:t>
            </a:r>
          </a:p>
          <a:p>
            <a:r>
              <a:rPr lang="nl-NL" dirty="0"/>
              <a:t>Simon Medendorp MSc</a:t>
            </a:r>
          </a:p>
          <a:p>
            <a:pPr marL="0" indent="0">
              <a:buNone/>
            </a:pPr>
            <a:r>
              <a:rPr lang="nl-NL" i="1" dirty="0"/>
              <a:t>Junior Projectleider</a:t>
            </a:r>
          </a:p>
        </p:txBody>
      </p:sp>
      <p:sp>
        <p:nvSpPr>
          <p:cNvPr id="4" name="Tijdelijke aanduiding voor datum 3">
            <a:extLst>
              <a:ext uri="{FF2B5EF4-FFF2-40B4-BE49-F238E27FC236}">
                <a16:creationId xmlns:a16="http://schemas.microsoft.com/office/drawing/2014/main" id="{6FC1D076-0590-4BDF-A04D-024CAE1F0698}"/>
              </a:ext>
            </a:extLst>
          </p:cNvPr>
          <p:cNvSpPr>
            <a:spLocks noGrp="1"/>
          </p:cNvSpPr>
          <p:nvPr>
            <p:ph type="dt" sz="half" idx="10"/>
          </p:nvPr>
        </p:nvSpPr>
        <p:spPr/>
        <p:txBody>
          <a:bodyPr/>
          <a:lstStyle/>
          <a:p>
            <a:fld id="{4F58CCD1-81E5-4378-87E8-BC9F017CFCD3}" type="datetime4">
              <a:rPr lang="nl-NL" altLang="nl-NL" smtClean="0"/>
              <a:pPr/>
              <a:t>24 november 2021</a:t>
            </a:fld>
            <a:endParaRPr lang="nl-NL" altLang="nl-NL"/>
          </a:p>
        </p:txBody>
      </p:sp>
      <p:sp>
        <p:nvSpPr>
          <p:cNvPr id="5" name="Tijdelijke aanduiding voor voettekst 4">
            <a:extLst>
              <a:ext uri="{FF2B5EF4-FFF2-40B4-BE49-F238E27FC236}">
                <a16:creationId xmlns:a16="http://schemas.microsoft.com/office/drawing/2014/main" id="{F076C0E0-FB42-47E2-ABC4-15961D0EE421}"/>
              </a:ext>
            </a:extLst>
          </p:cNvPr>
          <p:cNvSpPr>
            <a:spLocks noGrp="1"/>
          </p:cNvSpPr>
          <p:nvPr>
            <p:ph type="ftr" sz="quarter" idx="11"/>
          </p:nvPr>
        </p:nvSpPr>
        <p:spPr/>
        <p:txBody>
          <a:bodyPr/>
          <a:lstStyle/>
          <a:p>
            <a:r>
              <a:rPr lang="nl-NL" altLang="nl-NL" dirty="0"/>
              <a:t>Informatieavond</a:t>
            </a:r>
          </a:p>
        </p:txBody>
      </p:sp>
      <p:sp>
        <p:nvSpPr>
          <p:cNvPr id="6" name="Tijdelijke aanduiding voor dianummer 5">
            <a:extLst>
              <a:ext uri="{FF2B5EF4-FFF2-40B4-BE49-F238E27FC236}">
                <a16:creationId xmlns:a16="http://schemas.microsoft.com/office/drawing/2014/main" id="{4BF46A69-88AF-46A0-9EA5-40F7E4FB2257}"/>
              </a:ext>
            </a:extLst>
          </p:cNvPr>
          <p:cNvSpPr>
            <a:spLocks noGrp="1"/>
          </p:cNvSpPr>
          <p:nvPr>
            <p:ph type="sldNum" sz="quarter" idx="12"/>
          </p:nvPr>
        </p:nvSpPr>
        <p:spPr/>
        <p:txBody>
          <a:bodyPr/>
          <a:lstStyle/>
          <a:p>
            <a:fld id="{92E66E8B-CFBA-45D5-8C02-EDEA14C0D91A}" type="slidenum">
              <a:rPr lang="nl-NL" altLang="nl-NL" smtClean="0"/>
              <a:pPr/>
              <a:t>3</a:t>
            </a:fld>
            <a:endParaRPr lang="nl-NL" altLang="nl-NL"/>
          </a:p>
        </p:txBody>
      </p:sp>
    </p:spTree>
    <p:extLst>
      <p:ext uri="{BB962C8B-B14F-4D97-AF65-F5344CB8AC3E}">
        <p14:creationId xmlns:p14="http://schemas.microsoft.com/office/powerpoint/2010/main" val="1881293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D0F373-801C-496F-B268-3A28ABA2D581}"/>
              </a:ext>
            </a:extLst>
          </p:cNvPr>
          <p:cNvSpPr>
            <a:spLocks noGrp="1"/>
          </p:cNvSpPr>
          <p:nvPr>
            <p:ph type="title"/>
          </p:nvPr>
        </p:nvSpPr>
        <p:spPr/>
        <p:txBody>
          <a:bodyPr/>
          <a:lstStyle/>
          <a:p>
            <a:r>
              <a:rPr lang="nl-NL" dirty="0"/>
              <a:t>Doel</a:t>
            </a:r>
          </a:p>
        </p:txBody>
      </p:sp>
      <p:sp>
        <p:nvSpPr>
          <p:cNvPr id="3" name="Tijdelijke aanduiding voor inhoud 2">
            <a:extLst>
              <a:ext uri="{FF2B5EF4-FFF2-40B4-BE49-F238E27FC236}">
                <a16:creationId xmlns:a16="http://schemas.microsoft.com/office/drawing/2014/main" id="{F49BB55E-2E22-4E0F-9086-178E7BFF0B1F}"/>
              </a:ext>
            </a:extLst>
          </p:cNvPr>
          <p:cNvSpPr>
            <a:spLocks noGrp="1"/>
          </p:cNvSpPr>
          <p:nvPr>
            <p:ph idx="1"/>
          </p:nvPr>
        </p:nvSpPr>
        <p:spPr/>
        <p:txBody>
          <a:bodyPr/>
          <a:lstStyle/>
          <a:p>
            <a:r>
              <a:rPr lang="nl-NL" dirty="0"/>
              <a:t>Slechte staat van de riolering in de straat aanleiding van project. Kans om straat integraal aan te pakken. Participatie staat centraal</a:t>
            </a:r>
          </a:p>
        </p:txBody>
      </p:sp>
      <p:sp>
        <p:nvSpPr>
          <p:cNvPr id="4" name="Tijdelijke aanduiding voor datum 3">
            <a:extLst>
              <a:ext uri="{FF2B5EF4-FFF2-40B4-BE49-F238E27FC236}">
                <a16:creationId xmlns:a16="http://schemas.microsoft.com/office/drawing/2014/main" id="{C0B53412-AE5A-45B6-83F4-865193A0678D}"/>
              </a:ext>
            </a:extLst>
          </p:cNvPr>
          <p:cNvSpPr>
            <a:spLocks noGrp="1"/>
          </p:cNvSpPr>
          <p:nvPr>
            <p:ph type="dt" sz="half" idx="10"/>
          </p:nvPr>
        </p:nvSpPr>
        <p:spPr/>
        <p:txBody>
          <a:bodyPr/>
          <a:lstStyle/>
          <a:p>
            <a:fld id="{4F58CCD1-81E5-4378-87E8-BC9F017CFCD3}" type="datetime4">
              <a:rPr lang="nl-NL" altLang="nl-NL" smtClean="0"/>
              <a:pPr/>
              <a:t>24 november 2021</a:t>
            </a:fld>
            <a:endParaRPr lang="nl-NL" altLang="nl-NL"/>
          </a:p>
        </p:txBody>
      </p:sp>
      <p:sp>
        <p:nvSpPr>
          <p:cNvPr id="5" name="Tijdelijke aanduiding voor voettekst 4">
            <a:extLst>
              <a:ext uri="{FF2B5EF4-FFF2-40B4-BE49-F238E27FC236}">
                <a16:creationId xmlns:a16="http://schemas.microsoft.com/office/drawing/2014/main" id="{B169A651-ED66-4DD0-8223-22FB023CDF73}"/>
              </a:ext>
            </a:extLst>
          </p:cNvPr>
          <p:cNvSpPr>
            <a:spLocks noGrp="1"/>
          </p:cNvSpPr>
          <p:nvPr>
            <p:ph type="ftr" sz="quarter" idx="11"/>
          </p:nvPr>
        </p:nvSpPr>
        <p:spPr/>
        <p:txBody>
          <a:bodyPr/>
          <a:lstStyle/>
          <a:p>
            <a:r>
              <a:rPr lang="nl-NL" altLang="nl-NL" dirty="0"/>
              <a:t>Informatieavond</a:t>
            </a:r>
          </a:p>
        </p:txBody>
      </p:sp>
      <p:sp>
        <p:nvSpPr>
          <p:cNvPr id="6" name="Tijdelijke aanduiding voor dianummer 5">
            <a:extLst>
              <a:ext uri="{FF2B5EF4-FFF2-40B4-BE49-F238E27FC236}">
                <a16:creationId xmlns:a16="http://schemas.microsoft.com/office/drawing/2014/main" id="{C6AA277D-08D0-4E28-9480-18CD71192208}"/>
              </a:ext>
            </a:extLst>
          </p:cNvPr>
          <p:cNvSpPr>
            <a:spLocks noGrp="1"/>
          </p:cNvSpPr>
          <p:nvPr>
            <p:ph type="sldNum" sz="quarter" idx="12"/>
          </p:nvPr>
        </p:nvSpPr>
        <p:spPr/>
        <p:txBody>
          <a:bodyPr/>
          <a:lstStyle/>
          <a:p>
            <a:fld id="{92E66E8B-CFBA-45D5-8C02-EDEA14C0D91A}" type="slidenum">
              <a:rPr lang="nl-NL" altLang="nl-NL" smtClean="0"/>
              <a:pPr/>
              <a:t>4</a:t>
            </a:fld>
            <a:endParaRPr lang="nl-NL" altLang="nl-NL"/>
          </a:p>
        </p:txBody>
      </p:sp>
    </p:spTree>
    <p:extLst>
      <p:ext uri="{BB962C8B-B14F-4D97-AF65-F5344CB8AC3E}">
        <p14:creationId xmlns:p14="http://schemas.microsoft.com/office/powerpoint/2010/main" val="506953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C6A7B2-9238-423E-810A-9A619C47ACC5}"/>
              </a:ext>
            </a:extLst>
          </p:cNvPr>
          <p:cNvSpPr>
            <a:spLocks noGrp="1"/>
          </p:cNvSpPr>
          <p:nvPr>
            <p:ph type="title"/>
          </p:nvPr>
        </p:nvSpPr>
        <p:spPr/>
        <p:txBody>
          <a:bodyPr/>
          <a:lstStyle/>
          <a:p>
            <a:r>
              <a:rPr lang="nl-NL" dirty="0"/>
              <a:t>Globale Planning</a:t>
            </a:r>
          </a:p>
        </p:txBody>
      </p:sp>
      <p:pic>
        <p:nvPicPr>
          <p:cNvPr id="8" name="Tijdelijke aanduiding voor inhoud 7">
            <a:extLst>
              <a:ext uri="{FF2B5EF4-FFF2-40B4-BE49-F238E27FC236}">
                <a16:creationId xmlns:a16="http://schemas.microsoft.com/office/drawing/2014/main" id="{54707C40-7272-445D-B9FF-91A925501D79}"/>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5184" y="1628800"/>
            <a:ext cx="9013632" cy="2475050"/>
          </a:xfrm>
          <a:ln>
            <a:solidFill>
              <a:schemeClr val="tx1"/>
            </a:solidFill>
          </a:ln>
        </p:spPr>
      </p:pic>
      <p:sp>
        <p:nvSpPr>
          <p:cNvPr id="4" name="Tijdelijke aanduiding voor datum 3">
            <a:extLst>
              <a:ext uri="{FF2B5EF4-FFF2-40B4-BE49-F238E27FC236}">
                <a16:creationId xmlns:a16="http://schemas.microsoft.com/office/drawing/2014/main" id="{FCC2278A-5B9B-402B-9B62-2AE459AE2463}"/>
              </a:ext>
            </a:extLst>
          </p:cNvPr>
          <p:cNvSpPr>
            <a:spLocks noGrp="1"/>
          </p:cNvSpPr>
          <p:nvPr>
            <p:ph type="dt" sz="half" idx="10"/>
          </p:nvPr>
        </p:nvSpPr>
        <p:spPr/>
        <p:txBody>
          <a:bodyPr/>
          <a:lstStyle/>
          <a:p>
            <a:fld id="{7D16DA2D-90B7-4EB1-BC55-A2CE844ABBB6}" type="datetime4">
              <a:rPr lang="nl-NL" altLang="nl-NL" smtClean="0"/>
              <a:pPr/>
              <a:t>24 november 2021</a:t>
            </a:fld>
            <a:endParaRPr lang="nl-NL" altLang="nl-NL"/>
          </a:p>
        </p:txBody>
      </p:sp>
      <p:sp>
        <p:nvSpPr>
          <p:cNvPr id="5" name="Tijdelijke aanduiding voor voettekst 4">
            <a:extLst>
              <a:ext uri="{FF2B5EF4-FFF2-40B4-BE49-F238E27FC236}">
                <a16:creationId xmlns:a16="http://schemas.microsoft.com/office/drawing/2014/main" id="{E2E283D1-D0E9-41CD-B964-52E1C702C229}"/>
              </a:ext>
            </a:extLst>
          </p:cNvPr>
          <p:cNvSpPr>
            <a:spLocks noGrp="1"/>
          </p:cNvSpPr>
          <p:nvPr>
            <p:ph type="ftr" sz="quarter" idx="11"/>
          </p:nvPr>
        </p:nvSpPr>
        <p:spPr/>
        <p:txBody>
          <a:bodyPr/>
          <a:lstStyle/>
          <a:p>
            <a:r>
              <a:rPr lang="nl-NL" altLang="nl-NL" dirty="0"/>
              <a:t>Informatieavond </a:t>
            </a:r>
          </a:p>
          <a:p>
            <a:endParaRPr lang="nl-NL" altLang="nl-NL" dirty="0"/>
          </a:p>
        </p:txBody>
      </p:sp>
      <p:sp>
        <p:nvSpPr>
          <p:cNvPr id="6" name="Tijdelijke aanduiding voor dianummer 5">
            <a:extLst>
              <a:ext uri="{FF2B5EF4-FFF2-40B4-BE49-F238E27FC236}">
                <a16:creationId xmlns:a16="http://schemas.microsoft.com/office/drawing/2014/main" id="{5AEBC5D5-B7B3-40ED-AA07-3519A16E84C0}"/>
              </a:ext>
            </a:extLst>
          </p:cNvPr>
          <p:cNvSpPr>
            <a:spLocks noGrp="1"/>
          </p:cNvSpPr>
          <p:nvPr>
            <p:ph type="sldNum" sz="quarter" idx="12"/>
          </p:nvPr>
        </p:nvSpPr>
        <p:spPr/>
        <p:txBody>
          <a:bodyPr/>
          <a:lstStyle/>
          <a:p>
            <a:fld id="{F80B133D-5314-4F68-945D-285C3FA41B7B}" type="slidenum">
              <a:rPr lang="nl-NL" altLang="nl-NL" smtClean="0"/>
              <a:pPr/>
              <a:t>5</a:t>
            </a:fld>
            <a:endParaRPr lang="nl-NL" altLang="nl-NL"/>
          </a:p>
        </p:txBody>
      </p:sp>
    </p:spTree>
    <p:extLst>
      <p:ext uri="{BB962C8B-B14F-4D97-AF65-F5344CB8AC3E}">
        <p14:creationId xmlns:p14="http://schemas.microsoft.com/office/powerpoint/2010/main" val="561496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p:txBody>
          <a:bodyPr/>
          <a:lstStyle/>
          <a:p>
            <a:fld id="{7D16DA2D-90B7-4EB1-BC55-A2CE844ABBB6}" type="datetime4">
              <a:rPr lang="nl-NL" altLang="nl-NL"/>
              <a:pPr/>
              <a:t>24 november 2021</a:t>
            </a:fld>
            <a:endParaRPr lang="nl-NL" altLang="nl-NL"/>
          </a:p>
        </p:txBody>
      </p:sp>
      <p:sp>
        <p:nvSpPr>
          <p:cNvPr id="5" name="Tijdelijke aanduiding voor voettekst 4"/>
          <p:cNvSpPr>
            <a:spLocks noGrp="1"/>
          </p:cNvSpPr>
          <p:nvPr>
            <p:ph type="ftr" sz="quarter" idx="11"/>
          </p:nvPr>
        </p:nvSpPr>
        <p:spPr/>
        <p:txBody>
          <a:bodyPr/>
          <a:lstStyle/>
          <a:p>
            <a:r>
              <a:rPr lang="nl-NL" altLang="nl-NL" dirty="0"/>
              <a:t>Informatieavond </a:t>
            </a:r>
          </a:p>
          <a:p>
            <a:endParaRPr lang="nl-NL" altLang="nl-NL" dirty="0"/>
          </a:p>
        </p:txBody>
      </p:sp>
      <p:sp>
        <p:nvSpPr>
          <p:cNvPr id="6" name="Tijdelijke aanduiding voor dianummer 5"/>
          <p:cNvSpPr>
            <a:spLocks noGrp="1"/>
          </p:cNvSpPr>
          <p:nvPr>
            <p:ph type="sldNum" sz="quarter" idx="12"/>
          </p:nvPr>
        </p:nvSpPr>
        <p:spPr/>
        <p:txBody>
          <a:bodyPr/>
          <a:lstStyle/>
          <a:p>
            <a:fld id="{5BEC2F27-06C9-482A-99D7-B9F74B49DC0D}" type="slidenum">
              <a:rPr lang="nl-NL" altLang="nl-NL"/>
              <a:pPr/>
              <a:t>6</a:t>
            </a:fld>
            <a:endParaRPr lang="nl-NL" altLang="nl-NL"/>
          </a:p>
        </p:txBody>
      </p:sp>
      <p:sp>
        <p:nvSpPr>
          <p:cNvPr id="73736" name="Rectangle 8"/>
          <p:cNvSpPr>
            <a:spLocks noGrp="1" noChangeArrowheads="1"/>
          </p:cNvSpPr>
          <p:nvPr>
            <p:ph type="title"/>
          </p:nvPr>
        </p:nvSpPr>
        <p:spPr/>
        <p:txBody>
          <a:bodyPr/>
          <a:lstStyle/>
          <a:p>
            <a:r>
              <a:rPr lang="nl-NL" altLang="nl-NL" dirty="0"/>
              <a:t>Riolering</a:t>
            </a:r>
          </a:p>
        </p:txBody>
      </p:sp>
      <p:sp>
        <p:nvSpPr>
          <p:cNvPr id="73737" name="Rectangle 9"/>
          <p:cNvSpPr>
            <a:spLocks noGrp="1" noChangeArrowheads="1"/>
          </p:cNvSpPr>
          <p:nvPr>
            <p:ph type="body" idx="1"/>
          </p:nvPr>
        </p:nvSpPr>
        <p:spPr/>
        <p:txBody>
          <a:bodyPr/>
          <a:lstStyle/>
          <a:p>
            <a:r>
              <a:rPr lang="nl-NL" altLang="nl-NL" dirty="0"/>
              <a:t>Afkoppelen regenwaterriool van vuilwaterriool</a:t>
            </a:r>
          </a:p>
        </p:txBody>
      </p:sp>
      <p:pic>
        <p:nvPicPr>
          <p:cNvPr id="2" name="Afbeelding 1">
            <a:extLst>
              <a:ext uri="{FF2B5EF4-FFF2-40B4-BE49-F238E27FC236}">
                <a16:creationId xmlns:a16="http://schemas.microsoft.com/office/drawing/2014/main" id="{A9AFE787-912A-4FB2-AD53-F51D985DB2C2}"/>
              </a:ext>
            </a:extLst>
          </p:cNvPr>
          <p:cNvPicPr>
            <a:picLocks noChangeAspect="1"/>
          </p:cNvPicPr>
          <p:nvPr/>
        </p:nvPicPr>
        <p:blipFill>
          <a:blip r:embed="rId3"/>
          <a:stretch>
            <a:fillRect/>
          </a:stretch>
        </p:blipFill>
        <p:spPr>
          <a:xfrm>
            <a:off x="2915816" y="2210594"/>
            <a:ext cx="2898238" cy="1547750"/>
          </a:xfrm>
          <a:prstGeom prst="rect">
            <a:avLst/>
          </a:prstGeom>
        </p:spPr>
      </p:pic>
      <p:pic>
        <p:nvPicPr>
          <p:cNvPr id="3" name="Afbeelding 2">
            <a:extLst>
              <a:ext uri="{FF2B5EF4-FFF2-40B4-BE49-F238E27FC236}">
                <a16:creationId xmlns:a16="http://schemas.microsoft.com/office/drawing/2014/main" id="{7765152A-309B-496C-B366-FF795690ABDF}"/>
              </a:ext>
            </a:extLst>
          </p:cNvPr>
          <p:cNvPicPr>
            <a:picLocks noChangeAspect="1"/>
          </p:cNvPicPr>
          <p:nvPr/>
        </p:nvPicPr>
        <p:blipFill>
          <a:blip r:embed="rId4"/>
          <a:stretch>
            <a:fillRect/>
          </a:stretch>
        </p:blipFill>
        <p:spPr>
          <a:xfrm>
            <a:off x="467339" y="2210594"/>
            <a:ext cx="2300602" cy="2839125"/>
          </a:xfrm>
          <a:prstGeom prst="rect">
            <a:avLst/>
          </a:prstGeom>
        </p:spPr>
      </p:pic>
      <p:sp>
        <p:nvSpPr>
          <p:cNvPr id="7" name="Ovaal 6">
            <a:extLst>
              <a:ext uri="{FF2B5EF4-FFF2-40B4-BE49-F238E27FC236}">
                <a16:creationId xmlns:a16="http://schemas.microsoft.com/office/drawing/2014/main" id="{91003E53-4785-4404-BEFA-3AF3A8E84E60}"/>
              </a:ext>
            </a:extLst>
          </p:cNvPr>
          <p:cNvSpPr/>
          <p:nvPr/>
        </p:nvSpPr>
        <p:spPr>
          <a:xfrm>
            <a:off x="971600" y="3933056"/>
            <a:ext cx="871811" cy="792088"/>
          </a:xfrm>
          <a:prstGeom prst="ellipse">
            <a:avLst/>
          </a:prstGeom>
          <a:no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l-NL"/>
          </a:p>
        </p:txBody>
      </p:sp>
      <p:pic>
        <p:nvPicPr>
          <p:cNvPr id="1026" name="Picture 2" descr="AFKOPPELING REGENWATER - Budget Ontstopper | Antwerpen">
            <a:extLst>
              <a:ext uri="{FF2B5EF4-FFF2-40B4-BE49-F238E27FC236}">
                <a16:creationId xmlns:a16="http://schemas.microsoft.com/office/drawing/2014/main" id="{5FDDEE86-0B86-4D35-9FC5-5D18F02E17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9832" y="3990255"/>
            <a:ext cx="5308841" cy="21189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atum 4"/>
          <p:cNvSpPr>
            <a:spLocks noGrp="1"/>
          </p:cNvSpPr>
          <p:nvPr>
            <p:ph type="dt" sz="half" idx="10"/>
          </p:nvPr>
        </p:nvSpPr>
        <p:spPr/>
        <p:txBody>
          <a:bodyPr/>
          <a:lstStyle/>
          <a:p>
            <a:fld id="{7D16DA2D-90B7-4EB1-BC55-A2CE844ABBB6}" type="datetime4">
              <a:rPr lang="nl-NL" altLang="nl-NL"/>
              <a:pPr/>
              <a:t>24 november 2021</a:t>
            </a:fld>
            <a:endParaRPr lang="nl-NL" altLang="nl-NL"/>
          </a:p>
        </p:txBody>
      </p:sp>
      <p:sp>
        <p:nvSpPr>
          <p:cNvPr id="6" name="Tijdelijke aanduiding voor voettekst 5"/>
          <p:cNvSpPr>
            <a:spLocks noGrp="1"/>
          </p:cNvSpPr>
          <p:nvPr>
            <p:ph type="ftr" sz="quarter" idx="11"/>
          </p:nvPr>
        </p:nvSpPr>
        <p:spPr/>
        <p:txBody>
          <a:bodyPr/>
          <a:lstStyle/>
          <a:p>
            <a:r>
              <a:rPr lang="nl-NL" altLang="nl-NL" dirty="0"/>
              <a:t>Informatieavond </a:t>
            </a:r>
          </a:p>
          <a:p>
            <a:endParaRPr lang="nl-NL" altLang="nl-NL" dirty="0"/>
          </a:p>
        </p:txBody>
      </p:sp>
      <p:sp>
        <p:nvSpPr>
          <p:cNvPr id="7" name="Tijdelijke aanduiding voor dianummer 6"/>
          <p:cNvSpPr>
            <a:spLocks noGrp="1"/>
          </p:cNvSpPr>
          <p:nvPr>
            <p:ph type="sldNum" sz="quarter" idx="12"/>
          </p:nvPr>
        </p:nvSpPr>
        <p:spPr/>
        <p:txBody>
          <a:bodyPr/>
          <a:lstStyle/>
          <a:p>
            <a:fld id="{69A11CEB-CABA-4F70-8D63-1DCD1E67D5BC}" type="slidenum">
              <a:rPr lang="nl-NL" altLang="nl-NL"/>
              <a:pPr/>
              <a:t>7</a:t>
            </a:fld>
            <a:endParaRPr lang="nl-NL" altLang="nl-NL"/>
          </a:p>
        </p:txBody>
      </p:sp>
      <p:sp>
        <p:nvSpPr>
          <p:cNvPr id="79876" name="Rectangle 4"/>
          <p:cNvSpPr>
            <a:spLocks noGrp="1" noChangeArrowheads="1"/>
          </p:cNvSpPr>
          <p:nvPr>
            <p:ph type="title"/>
          </p:nvPr>
        </p:nvSpPr>
        <p:spPr/>
        <p:txBody>
          <a:bodyPr/>
          <a:lstStyle/>
          <a:p>
            <a:r>
              <a:rPr lang="nl-NL" altLang="nl-NL" dirty="0"/>
              <a:t>Openbare verlichting </a:t>
            </a:r>
          </a:p>
        </p:txBody>
      </p:sp>
      <p:sp>
        <p:nvSpPr>
          <p:cNvPr id="79877" name="Rectangle 5"/>
          <p:cNvSpPr>
            <a:spLocks noGrp="1" noChangeArrowheads="1"/>
          </p:cNvSpPr>
          <p:nvPr>
            <p:ph type="body" sz="half" idx="1"/>
          </p:nvPr>
        </p:nvSpPr>
        <p:spPr/>
        <p:txBody>
          <a:bodyPr/>
          <a:lstStyle/>
          <a:p>
            <a:r>
              <a:rPr lang="nl-NL" altLang="nl-NL" sz="2000" dirty="0"/>
              <a:t>Geplaatst op de erfgrens </a:t>
            </a:r>
          </a:p>
          <a:p>
            <a:r>
              <a:rPr lang="nl-NL" altLang="nl-NL" sz="2000" dirty="0" err="1"/>
              <a:t>LED-verlichting</a:t>
            </a:r>
            <a:endParaRPr lang="nl-NL" altLang="nl-NL" sz="2000" dirty="0"/>
          </a:p>
          <a:p>
            <a:endParaRPr lang="nl-NL" altLang="nl-NL" sz="2000" dirty="0"/>
          </a:p>
        </p:txBody>
      </p:sp>
      <p:pic>
        <p:nvPicPr>
          <p:cNvPr id="1026" name="Picture 2" descr="LED buitenverlichting: PIANO, het ideale instrument voor stedelijke  omgevingen | Schréder">
            <a:extLst>
              <a:ext uri="{FF2B5EF4-FFF2-40B4-BE49-F238E27FC236}">
                <a16:creationId xmlns:a16="http://schemas.microsoft.com/office/drawing/2014/main" id="{D188D98D-A2EC-464E-B101-27BB9B15486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252" y="3031071"/>
            <a:ext cx="2636912" cy="2636912"/>
          </a:xfrm>
          <a:prstGeom prst="rect">
            <a:avLst/>
          </a:prstGeom>
          <a:noFill/>
          <a:extLst>
            <a:ext uri="{909E8E84-426E-40DD-AFC4-6F175D3DCCD1}">
              <a14:hiddenFill xmlns:a14="http://schemas.microsoft.com/office/drawing/2010/main">
                <a:solidFill>
                  <a:srgbClr val="FFFFFF"/>
                </a:solidFill>
              </a14:hiddenFill>
            </a:ext>
          </a:extLst>
        </p:spPr>
      </p:pic>
      <p:pic>
        <p:nvPicPr>
          <p:cNvPr id="2" name="Afbeelding 1">
            <a:extLst>
              <a:ext uri="{FF2B5EF4-FFF2-40B4-BE49-F238E27FC236}">
                <a16:creationId xmlns:a16="http://schemas.microsoft.com/office/drawing/2014/main" id="{6E960160-36B4-4D9B-9624-6BE33595E4B9}"/>
              </a:ext>
            </a:extLst>
          </p:cNvPr>
          <p:cNvPicPr>
            <a:picLocks noChangeAspect="1"/>
          </p:cNvPicPr>
          <p:nvPr/>
        </p:nvPicPr>
        <p:blipFill>
          <a:blip r:embed="rId3"/>
          <a:stretch>
            <a:fillRect/>
          </a:stretch>
        </p:blipFill>
        <p:spPr>
          <a:xfrm>
            <a:off x="7026188" y="4289952"/>
            <a:ext cx="1775355" cy="1742376"/>
          </a:xfrm>
          <a:prstGeom prst="rect">
            <a:avLst/>
          </a:prstGeom>
        </p:spPr>
      </p:pic>
      <p:pic>
        <p:nvPicPr>
          <p:cNvPr id="1028" name="Picture 4" descr="LED buitenverlichting: Piano, het ideale instrument voor stedelijke  omgevingen | Schréder">
            <a:extLst>
              <a:ext uri="{FF2B5EF4-FFF2-40B4-BE49-F238E27FC236}">
                <a16:creationId xmlns:a16="http://schemas.microsoft.com/office/drawing/2014/main" id="{7D45FAF2-A055-4B4E-BD79-86A2FB4AC56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15002" y="2777729"/>
            <a:ext cx="1571798" cy="1571798"/>
          </a:xfrm>
          <a:prstGeom prst="rect">
            <a:avLst/>
          </a:prstGeom>
          <a:noFill/>
          <a:extLst>
            <a:ext uri="{909E8E84-426E-40DD-AFC4-6F175D3DCCD1}">
              <a14:hiddenFill xmlns:a14="http://schemas.microsoft.com/office/drawing/2010/main">
                <a:solidFill>
                  <a:srgbClr val="FFFFFF"/>
                </a:solidFill>
              </a14:hiddenFill>
            </a:ext>
          </a:extLst>
        </p:spPr>
      </p:pic>
      <p:pic>
        <p:nvPicPr>
          <p:cNvPr id="3" name="Afbeelding 2">
            <a:extLst>
              <a:ext uri="{FF2B5EF4-FFF2-40B4-BE49-F238E27FC236}">
                <a16:creationId xmlns:a16="http://schemas.microsoft.com/office/drawing/2014/main" id="{B92F8073-077D-47D8-B5AC-2994DC6C3F06}"/>
              </a:ext>
            </a:extLst>
          </p:cNvPr>
          <p:cNvPicPr>
            <a:picLocks noChangeAspect="1"/>
          </p:cNvPicPr>
          <p:nvPr/>
        </p:nvPicPr>
        <p:blipFill>
          <a:blip r:embed="rId5"/>
          <a:stretch>
            <a:fillRect/>
          </a:stretch>
        </p:blipFill>
        <p:spPr>
          <a:xfrm>
            <a:off x="1782535" y="4048290"/>
            <a:ext cx="2429774" cy="1769374"/>
          </a:xfrm>
          <a:prstGeom prst="rect">
            <a:avLst/>
          </a:prstGeom>
        </p:spPr>
      </p:pic>
      <p:pic>
        <p:nvPicPr>
          <p:cNvPr id="4" name="Afbeelding 3">
            <a:extLst>
              <a:ext uri="{FF2B5EF4-FFF2-40B4-BE49-F238E27FC236}">
                <a16:creationId xmlns:a16="http://schemas.microsoft.com/office/drawing/2014/main" id="{92681435-9EB7-44F5-BAB7-B67839D1150D}"/>
              </a:ext>
            </a:extLst>
          </p:cNvPr>
          <p:cNvPicPr>
            <a:picLocks noChangeAspect="1"/>
          </p:cNvPicPr>
          <p:nvPr/>
        </p:nvPicPr>
        <p:blipFill>
          <a:blip r:embed="rId6"/>
          <a:stretch>
            <a:fillRect/>
          </a:stretch>
        </p:blipFill>
        <p:spPr>
          <a:xfrm>
            <a:off x="4173001" y="4048291"/>
            <a:ext cx="2540520" cy="1811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F588AE-FDFE-4357-BC7F-8A6B8D1AE95D}"/>
              </a:ext>
            </a:extLst>
          </p:cNvPr>
          <p:cNvSpPr>
            <a:spLocks noGrp="1"/>
          </p:cNvSpPr>
          <p:nvPr>
            <p:ph type="title"/>
          </p:nvPr>
        </p:nvSpPr>
        <p:spPr/>
        <p:txBody>
          <a:bodyPr/>
          <a:lstStyle/>
          <a:p>
            <a:r>
              <a:rPr lang="nl-NL" dirty="0"/>
              <a:t>Opties voor de straat</a:t>
            </a:r>
          </a:p>
        </p:txBody>
      </p:sp>
      <p:sp>
        <p:nvSpPr>
          <p:cNvPr id="3" name="Tijdelijke aanduiding voor inhoud 2">
            <a:extLst>
              <a:ext uri="{FF2B5EF4-FFF2-40B4-BE49-F238E27FC236}">
                <a16:creationId xmlns:a16="http://schemas.microsoft.com/office/drawing/2014/main" id="{98AD0584-67D0-4125-A371-1DD338EA5BF2}"/>
              </a:ext>
            </a:extLst>
          </p:cNvPr>
          <p:cNvSpPr>
            <a:spLocks noGrp="1"/>
          </p:cNvSpPr>
          <p:nvPr>
            <p:ph idx="1"/>
          </p:nvPr>
        </p:nvSpPr>
        <p:spPr/>
        <p:txBody>
          <a:bodyPr/>
          <a:lstStyle/>
          <a:p>
            <a:r>
              <a:rPr lang="nl-NL" dirty="0"/>
              <a:t>Eenrichtingsverkeer (van </a:t>
            </a:r>
            <a:r>
              <a:rPr lang="nl-NL" dirty="0" err="1"/>
              <a:t>Kampweg</a:t>
            </a:r>
            <a:r>
              <a:rPr lang="nl-NL" dirty="0"/>
              <a:t> richting Berkenweg)</a:t>
            </a:r>
          </a:p>
          <a:p>
            <a:r>
              <a:rPr lang="nl-NL" dirty="0"/>
              <a:t>Smallere straat</a:t>
            </a:r>
          </a:p>
          <a:p>
            <a:r>
              <a:rPr lang="nl-NL" dirty="0"/>
              <a:t>Bomen en parkeren aan zuidzijde (breed trottoir aan noordzijde)</a:t>
            </a:r>
          </a:p>
          <a:p>
            <a:r>
              <a:rPr lang="nl-NL" dirty="0"/>
              <a:t>Klinkerverharding</a:t>
            </a:r>
          </a:p>
          <a:p>
            <a:endParaRPr lang="nl-NL" dirty="0"/>
          </a:p>
        </p:txBody>
      </p:sp>
      <p:sp>
        <p:nvSpPr>
          <p:cNvPr id="4" name="Tijdelijke aanduiding voor datum 3">
            <a:extLst>
              <a:ext uri="{FF2B5EF4-FFF2-40B4-BE49-F238E27FC236}">
                <a16:creationId xmlns:a16="http://schemas.microsoft.com/office/drawing/2014/main" id="{A65AF902-C487-4611-B3FB-CEE8FCBCFCBB}"/>
              </a:ext>
            </a:extLst>
          </p:cNvPr>
          <p:cNvSpPr>
            <a:spLocks noGrp="1"/>
          </p:cNvSpPr>
          <p:nvPr>
            <p:ph type="dt" sz="half" idx="10"/>
          </p:nvPr>
        </p:nvSpPr>
        <p:spPr/>
        <p:txBody>
          <a:bodyPr/>
          <a:lstStyle/>
          <a:p>
            <a:fld id="{7D16DA2D-90B7-4EB1-BC55-A2CE844ABBB6}" type="datetime4">
              <a:rPr lang="nl-NL" altLang="nl-NL" smtClean="0"/>
              <a:pPr/>
              <a:t>24 november 2021</a:t>
            </a:fld>
            <a:endParaRPr lang="nl-NL" altLang="nl-NL"/>
          </a:p>
        </p:txBody>
      </p:sp>
      <p:sp>
        <p:nvSpPr>
          <p:cNvPr id="5" name="Tijdelijke aanduiding voor voettekst 4">
            <a:extLst>
              <a:ext uri="{FF2B5EF4-FFF2-40B4-BE49-F238E27FC236}">
                <a16:creationId xmlns:a16="http://schemas.microsoft.com/office/drawing/2014/main" id="{093098B8-A4AB-4717-BB31-B50A27009493}"/>
              </a:ext>
            </a:extLst>
          </p:cNvPr>
          <p:cNvSpPr>
            <a:spLocks noGrp="1"/>
          </p:cNvSpPr>
          <p:nvPr>
            <p:ph type="ftr" sz="quarter" idx="11"/>
          </p:nvPr>
        </p:nvSpPr>
        <p:spPr/>
        <p:txBody>
          <a:bodyPr/>
          <a:lstStyle/>
          <a:p>
            <a:r>
              <a:rPr lang="nl-NL" altLang="nl-NL" dirty="0"/>
              <a:t>Informatieavond </a:t>
            </a:r>
          </a:p>
          <a:p>
            <a:endParaRPr lang="nl-NL" altLang="nl-NL" dirty="0"/>
          </a:p>
        </p:txBody>
      </p:sp>
      <p:sp>
        <p:nvSpPr>
          <p:cNvPr id="6" name="Tijdelijke aanduiding voor dianummer 5">
            <a:extLst>
              <a:ext uri="{FF2B5EF4-FFF2-40B4-BE49-F238E27FC236}">
                <a16:creationId xmlns:a16="http://schemas.microsoft.com/office/drawing/2014/main" id="{255F8E48-A45C-4A71-9128-0443C468D31F}"/>
              </a:ext>
            </a:extLst>
          </p:cNvPr>
          <p:cNvSpPr>
            <a:spLocks noGrp="1"/>
          </p:cNvSpPr>
          <p:nvPr>
            <p:ph type="sldNum" sz="quarter" idx="12"/>
          </p:nvPr>
        </p:nvSpPr>
        <p:spPr/>
        <p:txBody>
          <a:bodyPr/>
          <a:lstStyle/>
          <a:p>
            <a:fld id="{F80B133D-5314-4F68-945D-285C3FA41B7B}" type="slidenum">
              <a:rPr lang="nl-NL" altLang="nl-NL" smtClean="0"/>
              <a:pPr/>
              <a:t>8</a:t>
            </a:fld>
            <a:endParaRPr lang="nl-NL" altLang="nl-NL"/>
          </a:p>
        </p:txBody>
      </p:sp>
      <p:pic>
        <p:nvPicPr>
          <p:cNvPr id="8" name="Afbeelding 7">
            <a:extLst>
              <a:ext uri="{FF2B5EF4-FFF2-40B4-BE49-F238E27FC236}">
                <a16:creationId xmlns:a16="http://schemas.microsoft.com/office/drawing/2014/main" id="{D408AB80-6D2D-4C21-B042-5584E5532E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7530" y="3408968"/>
            <a:ext cx="3841914" cy="2717195"/>
          </a:xfrm>
          <a:prstGeom prst="rect">
            <a:avLst/>
          </a:prstGeom>
        </p:spPr>
      </p:pic>
    </p:spTree>
    <p:extLst>
      <p:ext uri="{BB962C8B-B14F-4D97-AF65-F5344CB8AC3E}">
        <p14:creationId xmlns:p14="http://schemas.microsoft.com/office/powerpoint/2010/main" val="26045476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atum 4"/>
          <p:cNvSpPr>
            <a:spLocks noGrp="1"/>
          </p:cNvSpPr>
          <p:nvPr>
            <p:ph type="dt" sz="half" idx="10"/>
          </p:nvPr>
        </p:nvSpPr>
        <p:spPr/>
        <p:txBody>
          <a:bodyPr/>
          <a:lstStyle/>
          <a:p>
            <a:fld id="{7D16DA2D-90B7-4EB1-BC55-A2CE844ABBB6}" type="datetime4">
              <a:rPr lang="nl-NL" altLang="nl-NL"/>
              <a:pPr/>
              <a:t>24 november 2021</a:t>
            </a:fld>
            <a:endParaRPr lang="nl-NL" altLang="nl-NL"/>
          </a:p>
        </p:txBody>
      </p:sp>
      <p:sp>
        <p:nvSpPr>
          <p:cNvPr id="6" name="Tijdelijke aanduiding voor voettekst 5"/>
          <p:cNvSpPr>
            <a:spLocks noGrp="1"/>
          </p:cNvSpPr>
          <p:nvPr>
            <p:ph type="ftr" sz="quarter" idx="11"/>
          </p:nvPr>
        </p:nvSpPr>
        <p:spPr/>
        <p:txBody>
          <a:bodyPr/>
          <a:lstStyle/>
          <a:p>
            <a:r>
              <a:rPr lang="nl-NL" altLang="nl-NL" dirty="0"/>
              <a:t>Informatieavond </a:t>
            </a:r>
          </a:p>
          <a:p>
            <a:endParaRPr lang="nl-NL" altLang="nl-NL" dirty="0"/>
          </a:p>
        </p:txBody>
      </p:sp>
      <p:sp>
        <p:nvSpPr>
          <p:cNvPr id="7" name="Tijdelijke aanduiding voor dianummer 6"/>
          <p:cNvSpPr>
            <a:spLocks noGrp="1"/>
          </p:cNvSpPr>
          <p:nvPr>
            <p:ph type="sldNum" sz="quarter" idx="12"/>
          </p:nvPr>
        </p:nvSpPr>
        <p:spPr/>
        <p:txBody>
          <a:bodyPr/>
          <a:lstStyle/>
          <a:p>
            <a:fld id="{355468D8-8BF4-4FA1-A25F-E7F01B32AFE2}" type="slidenum">
              <a:rPr lang="nl-NL" altLang="nl-NL"/>
              <a:pPr/>
              <a:t>9</a:t>
            </a:fld>
            <a:endParaRPr lang="nl-NL" altLang="nl-NL"/>
          </a:p>
        </p:txBody>
      </p:sp>
      <p:sp>
        <p:nvSpPr>
          <p:cNvPr id="80900" name="Rectangle 4"/>
          <p:cNvSpPr>
            <a:spLocks noGrp="1" noChangeArrowheads="1"/>
          </p:cNvSpPr>
          <p:nvPr>
            <p:ph type="title"/>
          </p:nvPr>
        </p:nvSpPr>
        <p:spPr>
          <a:xfrm>
            <a:off x="437406" y="260648"/>
            <a:ext cx="8229600" cy="1143000"/>
          </a:xfrm>
        </p:spPr>
        <p:txBody>
          <a:bodyPr/>
          <a:lstStyle/>
          <a:p>
            <a:r>
              <a:rPr lang="nl-NL" altLang="nl-NL" dirty="0"/>
              <a:t>Ideeën, oplossingen en knelpunten?</a:t>
            </a:r>
          </a:p>
        </p:txBody>
      </p:sp>
      <p:sp>
        <p:nvSpPr>
          <p:cNvPr id="80901" name="Rectangle 5"/>
          <p:cNvSpPr>
            <a:spLocks noGrp="1" noChangeArrowheads="1"/>
          </p:cNvSpPr>
          <p:nvPr>
            <p:ph sz="half" idx="1"/>
          </p:nvPr>
        </p:nvSpPr>
        <p:spPr>
          <a:xfrm>
            <a:off x="411535" y="1844824"/>
            <a:ext cx="4038600" cy="4525963"/>
          </a:xfrm>
        </p:spPr>
        <p:txBody>
          <a:bodyPr/>
          <a:lstStyle/>
          <a:p>
            <a:r>
              <a:rPr lang="nl-NL" altLang="nl-NL" sz="2000" dirty="0"/>
              <a:t>Parkeerdruk in de straat?</a:t>
            </a:r>
          </a:p>
          <a:p>
            <a:r>
              <a:rPr lang="nl-NL" altLang="nl-NL" sz="2000" dirty="0"/>
              <a:t>Speelplaatsje bij </a:t>
            </a:r>
            <a:r>
              <a:rPr lang="nl-NL" altLang="nl-NL" sz="2000" dirty="0" err="1"/>
              <a:t>Middenlaan</a:t>
            </a:r>
            <a:r>
              <a:rPr lang="nl-NL" altLang="nl-NL" sz="2000" dirty="0"/>
              <a:t>?</a:t>
            </a:r>
          </a:p>
        </p:txBody>
      </p:sp>
    </p:spTree>
  </p:cSld>
  <p:clrMapOvr>
    <a:masterClrMapping/>
  </p:clrMapOvr>
  <p:transition/>
</p:sld>
</file>

<file path=ppt/theme/theme1.xml><?xml version="1.0" encoding="utf-8"?>
<a:theme xmlns:a="http://schemas.openxmlformats.org/drawingml/2006/main" name="Standaard presentatie Utrechtse Heuvelrug - sjabloon">
  <a:themeElements>
    <a:clrScheme name="GU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UH">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U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U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U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U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U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U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U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U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U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U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U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U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Aangepast ontwerp">
  <a:themeElements>
    <a:clrScheme name="Aangepast 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angepast ontwerp">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angepast 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angepast 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angepast 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angepast 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angepast 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angepast 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angepast 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angepast 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angepast 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angepast 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angepast 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angepast 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Aangepast ontwerp">
  <a:themeElements>
    <a:clrScheme name="1_Aangepast 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Aangepast ontwerp">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Aangepast 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Aangepast 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Aangepast 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Aangepast 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Aangepast 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Aangepast 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Aangepast 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Aangepast 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Aangepast 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Aangepast 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Aangepast 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Aangepast 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Kantoor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Kantoor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Standaard presentatie Utrechtse Heuvelrug - sjabloon</Template>
  <TotalTime>651</TotalTime>
  <Words>492</Words>
  <Application>Microsoft Office PowerPoint</Application>
  <PresentationFormat>Diavoorstelling (4:3)</PresentationFormat>
  <Paragraphs>89</Paragraphs>
  <Slides>10</Slides>
  <Notes>6</Notes>
  <HiddenSlides>0</HiddenSlides>
  <MMClips>0</MMClips>
  <ScaleCrop>false</ScaleCrop>
  <HeadingPairs>
    <vt:vector size="6" baseType="variant">
      <vt:variant>
        <vt:lpstr>Gebruikte lettertypen</vt:lpstr>
      </vt:variant>
      <vt:variant>
        <vt:i4>2</vt:i4>
      </vt:variant>
      <vt:variant>
        <vt:lpstr>Thema</vt:lpstr>
      </vt:variant>
      <vt:variant>
        <vt:i4>3</vt:i4>
      </vt:variant>
      <vt:variant>
        <vt:lpstr>Diatitels</vt:lpstr>
      </vt:variant>
      <vt:variant>
        <vt:i4>10</vt:i4>
      </vt:variant>
    </vt:vector>
  </HeadingPairs>
  <TitlesOfParts>
    <vt:vector size="15" baseType="lpstr">
      <vt:lpstr>Arial</vt:lpstr>
      <vt:lpstr>Verdana</vt:lpstr>
      <vt:lpstr>Standaard presentatie Utrechtse Heuvelrug - sjabloon</vt:lpstr>
      <vt:lpstr>Aangepast ontwerp</vt:lpstr>
      <vt:lpstr>1_Aangepast ontwerp</vt:lpstr>
      <vt:lpstr>Herinrichting De Geer van Jutfaaslaan</vt:lpstr>
      <vt:lpstr>Inhoudsopgave</vt:lpstr>
      <vt:lpstr>Voorstelronde</vt:lpstr>
      <vt:lpstr>Doel</vt:lpstr>
      <vt:lpstr>Globale Planning</vt:lpstr>
      <vt:lpstr>Riolering</vt:lpstr>
      <vt:lpstr>Openbare verlichting </vt:lpstr>
      <vt:lpstr>Opties voor de straat</vt:lpstr>
      <vt:lpstr>Ideeën, oplossingen en knelpunten?</vt:lpstr>
      <vt:lpstr>Tot slot</vt:lpstr>
    </vt:vector>
  </TitlesOfParts>
  <Company>Regionale ICT Dienst Utrecht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Janny Kroesen</dc:creator>
  <cp:lastModifiedBy>Joost Pennings</cp:lastModifiedBy>
  <cp:revision>10</cp:revision>
  <dcterms:created xsi:type="dcterms:W3CDTF">2016-02-24T12:56:54Z</dcterms:created>
  <dcterms:modified xsi:type="dcterms:W3CDTF">2021-11-24T17:49:18Z</dcterms:modified>
</cp:coreProperties>
</file>