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487" r:id="rId5"/>
    <p:sldId id="482" r:id="rId6"/>
    <p:sldId id="419" r:id="rId7"/>
    <p:sldId id="532" r:id="rId8"/>
    <p:sldId id="523" r:id="rId9"/>
    <p:sldId id="437" r:id="rId10"/>
    <p:sldId id="286" r:id="rId11"/>
    <p:sldId id="506" r:id="rId12"/>
    <p:sldId id="530" r:id="rId13"/>
    <p:sldId id="534" r:id="rId14"/>
    <p:sldId id="533" r:id="rId15"/>
    <p:sldId id="531" r:id="rId16"/>
    <p:sldId id="535" r:id="rId17"/>
    <p:sldId id="536" r:id="rId18"/>
    <p:sldId id="524" r:id="rId19"/>
    <p:sldId id="525" r:id="rId20"/>
    <p:sldId id="526" r:id="rId21"/>
    <p:sldId id="517" r:id="rId22"/>
    <p:sldId id="537" r:id="rId23"/>
    <p:sldId id="516" r:id="rId24"/>
    <p:sldId id="515" r:id="rId25"/>
    <p:sldId id="518" r:id="rId26"/>
    <p:sldId id="519" r:id="rId27"/>
    <p:sldId id="270" r:id="rId28"/>
  </p:sldIdLst>
  <p:sldSz cx="12192000" cy="6858000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1" userDrawn="1">
          <p15:clr>
            <a:srgbClr val="A4A3A4"/>
          </p15:clr>
        </p15:guide>
        <p15:guide id="2" pos="379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37FB3F-4BD9-8627-4754-DB03384EBFD6}" name="Huisman, Romee" initials="RH" userId="S::r.huisman@hhnk.nl::d0b2c6f2-4fbd-45ef-9373-181ab2f6d9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C8"/>
    <a:srgbClr val="008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192D61-9623-4971-A31C-7BECC2543399}" v="4" dt="2025-10-14T08:11:46.8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708" y="36"/>
      </p:cViewPr>
      <p:guideLst>
        <p:guide orient="horz" pos="2111"/>
        <p:guide pos="37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76CA02-2E9D-442A-AEAE-2D746897B08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A0E74FDA-2DCC-47AB-952F-4E8583A00B43}">
      <dgm:prSet phldrT="[Tekst]" phldr="0" custT="1"/>
      <dgm:spPr/>
      <dgm:t>
        <a:bodyPr/>
        <a:lstStyle/>
        <a:p>
          <a:r>
            <a:rPr lang="nl-NL" sz="1200" dirty="0"/>
            <a:t>Ontwerp en inpassing</a:t>
          </a:r>
        </a:p>
      </dgm:t>
    </dgm:pt>
    <dgm:pt modelId="{5D5324E0-6A11-4158-A8D3-DFCA1ACFECB3}" type="parTrans" cxnId="{D01D29E7-A679-4108-A936-08BC7CEC2D8B}">
      <dgm:prSet/>
      <dgm:spPr/>
      <dgm:t>
        <a:bodyPr/>
        <a:lstStyle/>
        <a:p>
          <a:endParaRPr lang="nl-NL"/>
        </a:p>
      </dgm:t>
    </dgm:pt>
    <dgm:pt modelId="{69214DD5-9860-4ED2-B2AD-C7E745A93582}" type="sibTrans" cxnId="{D01D29E7-A679-4108-A936-08BC7CEC2D8B}">
      <dgm:prSet/>
      <dgm:spPr/>
      <dgm:t>
        <a:bodyPr/>
        <a:lstStyle/>
        <a:p>
          <a:endParaRPr lang="nl-NL"/>
        </a:p>
      </dgm:t>
    </dgm:pt>
    <dgm:pt modelId="{158DE62A-4DB3-4D49-8612-27A0588DA8E2}">
      <dgm:prSet phldrT="[Tekst]" phldr="0" custT="1"/>
      <dgm:spPr/>
      <dgm:t>
        <a:bodyPr/>
        <a:lstStyle/>
        <a:p>
          <a:r>
            <a:rPr lang="nl-NL" sz="1200" dirty="0"/>
            <a:t>Effectenonderzoek incl. mitigatie</a:t>
          </a:r>
        </a:p>
      </dgm:t>
    </dgm:pt>
    <dgm:pt modelId="{05984A99-4204-4B35-AD11-9DDF2A786049}" type="parTrans" cxnId="{3A871B4F-8410-4838-BA24-D4D6F95BF9B9}">
      <dgm:prSet/>
      <dgm:spPr/>
      <dgm:t>
        <a:bodyPr/>
        <a:lstStyle/>
        <a:p>
          <a:endParaRPr lang="nl-NL"/>
        </a:p>
      </dgm:t>
    </dgm:pt>
    <dgm:pt modelId="{988E91AC-432A-45AF-9A0A-802416DB10F6}" type="sibTrans" cxnId="{3A871B4F-8410-4838-BA24-D4D6F95BF9B9}">
      <dgm:prSet/>
      <dgm:spPr/>
      <dgm:t>
        <a:bodyPr/>
        <a:lstStyle/>
        <a:p>
          <a:endParaRPr lang="nl-NL"/>
        </a:p>
      </dgm:t>
    </dgm:pt>
    <dgm:pt modelId="{87D490A9-9666-43F7-99F1-28F17BB2BDC7}">
      <dgm:prSet phldrT="[Tekst]" phldr="0" custT="1"/>
      <dgm:spPr/>
      <dgm:t>
        <a:bodyPr/>
        <a:lstStyle/>
        <a:p>
          <a:r>
            <a:rPr lang="nl-NL" sz="1200" dirty="0"/>
            <a:t>Ontwerp projectbesluit &amp;  </a:t>
          </a:r>
          <a:r>
            <a:rPr lang="nl-NL" sz="1200" dirty="0" err="1"/>
            <a:t>mer</a:t>
          </a:r>
          <a:r>
            <a:rPr lang="nl-NL" sz="1200" dirty="0"/>
            <a:t>-beoordeling</a:t>
          </a:r>
        </a:p>
      </dgm:t>
    </dgm:pt>
    <dgm:pt modelId="{1A1061C9-1268-4437-8CB7-E0CC9F467E48}" type="parTrans" cxnId="{BC8B6E97-5331-4FA7-8DB7-1A8861DF6C1A}">
      <dgm:prSet/>
      <dgm:spPr/>
      <dgm:t>
        <a:bodyPr/>
        <a:lstStyle/>
        <a:p>
          <a:endParaRPr lang="nl-NL"/>
        </a:p>
      </dgm:t>
    </dgm:pt>
    <dgm:pt modelId="{236CADBE-ED08-4BA2-8DF6-013CE0659D86}" type="sibTrans" cxnId="{BC8B6E97-5331-4FA7-8DB7-1A8861DF6C1A}">
      <dgm:prSet/>
      <dgm:spPr/>
      <dgm:t>
        <a:bodyPr/>
        <a:lstStyle/>
        <a:p>
          <a:endParaRPr lang="nl-NL"/>
        </a:p>
      </dgm:t>
    </dgm:pt>
    <dgm:pt modelId="{7B530DFD-94A0-4DD5-9343-0A113461BC22}">
      <dgm:prSet phldrT="[Tekst]" phldr="0" custT="1"/>
      <dgm:spPr/>
      <dgm:t>
        <a:bodyPr/>
        <a:lstStyle/>
        <a:p>
          <a:r>
            <a:rPr lang="nl-NL" sz="1200" dirty="0"/>
            <a:t>Definitief Projectbesluit</a:t>
          </a:r>
        </a:p>
      </dgm:t>
    </dgm:pt>
    <dgm:pt modelId="{4929D916-6AC3-47C8-85F3-33A452B905EB}" type="parTrans" cxnId="{D20C4FD4-20F4-4078-8D2B-9211873BB52B}">
      <dgm:prSet/>
      <dgm:spPr/>
      <dgm:t>
        <a:bodyPr/>
        <a:lstStyle/>
        <a:p>
          <a:endParaRPr lang="nl-NL"/>
        </a:p>
      </dgm:t>
    </dgm:pt>
    <dgm:pt modelId="{A2B5E84B-FFEE-4DB0-8CAE-EDCB3717C5D4}" type="sibTrans" cxnId="{D20C4FD4-20F4-4078-8D2B-9211873BB52B}">
      <dgm:prSet/>
      <dgm:spPr/>
      <dgm:t>
        <a:bodyPr/>
        <a:lstStyle/>
        <a:p>
          <a:endParaRPr lang="nl-NL"/>
        </a:p>
      </dgm:t>
    </dgm:pt>
    <dgm:pt modelId="{33DE6EC7-A0E2-4140-B14D-949AA5D64D81}">
      <dgm:prSet phldrT="[Tekst]" phldr="0" custT="1"/>
      <dgm:spPr/>
      <dgm:t>
        <a:bodyPr/>
        <a:lstStyle/>
        <a:p>
          <a:r>
            <a:rPr lang="nl-NL" sz="1200"/>
            <a:t>Start realisatiefase</a:t>
          </a:r>
          <a:endParaRPr lang="nl-NL" sz="1200" dirty="0"/>
        </a:p>
      </dgm:t>
    </dgm:pt>
    <dgm:pt modelId="{BB9B67D7-DCDF-4096-8D68-3D1B02CAEA7E}" type="parTrans" cxnId="{7C86605C-D818-4331-866F-4120179224F9}">
      <dgm:prSet/>
      <dgm:spPr/>
      <dgm:t>
        <a:bodyPr/>
        <a:lstStyle/>
        <a:p>
          <a:endParaRPr lang="nl-NL"/>
        </a:p>
      </dgm:t>
    </dgm:pt>
    <dgm:pt modelId="{7C051FCF-73FF-402E-A1F2-76C8E593C7CE}" type="sibTrans" cxnId="{7C86605C-D818-4331-866F-4120179224F9}">
      <dgm:prSet/>
      <dgm:spPr/>
      <dgm:t>
        <a:bodyPr/>
        <a:lstStyle/>
        <a:p>
          <a:endParaRPr lang="nl-NL"/>
        </a:p>
      </dgm:t>
    </dgm:pt>
    <dgm:pt modelId="{3C9AD0B9-D23D-4EC6-A903-84377D908A76}">
      <dgm:prSet phldrT="[Tekst]" phldr="0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nl-NL" sz="800" dirty="0"/>
            <a:t>Ter inzage </a:t>
          </a:r>
        </a:p>
        <a:p>
          <a:r>
            <a:rPr lang="nl-NL" sz="800" dirty="0"/>
            <a:t>legging</a:t>
          </a:r>
        </a:p>
      </dgm:t>
    </dgm:pt>
    <dgm:pt modelId="{0DD3A187-49C7-4C26-9EBB-3E7A3588AC4F}" type="parTrans" cxnId="{966FACC3-36DD-488B-9149-B299542B068C}">
      <dgm:prSet/>
      <dgm:spPr/>
      <dgm:t>
        <a:bodyPr/>
        <a:lstStyle/>
        <a:p>
          <a:endParaRPr lang="nl-NL"/>
        </a:p>
      </dgm:t>
    </dgm:pt>
    <dgm:pt modelId="{9AF394B0-835B-4744-B48F-CACCB78676EC}" type="sibTrans" cxnId="{966FACC3-36DD-488B-9149-B299542B068C}">
      <dgm:prSet/>
      <dgm:spPr/>
      <dgm:t>
        <a:bodyPr/>
        <a:lstStyle/>
        <a:p>
          <a:endParaRPr lang="nl-NL"/>
        </a:p>
      </dgm:t>
    </dgm:pt>
    <dgm:pt modelId="{F1F6A121-F262-45C5-AB87-39D37851850F}">
      <dgm:prSet phldrT="[Tekst]" phldr="0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nl-NL" sz="800" dirty="0" err="1"/>
            <a:t>Beroeps-procedure</a:t>
          </a:r>
          <a:r>
            <a:rPr lang="nl-NL" sz="800" dirty="0"/>
            <a:t> Raad van State</a:t>
          </a:r>
        </a:p>
      </dgm:t>
    </dgm:pt>
    <dgm:pt modelId="{D503D5F2-9D20-40E2-8C47-9F3604AA336E}" type="parTrans" cxnId="{D8B742B3-2DD5-4ED9-8B93-AE8E557F3F14}">
      <dgm:prSet/>
      <dgm:spPr/>
      <dgm:t>
        <a:bodyPr/>
        <a:lstStyle/>
        <a:p>
          <a:endParaRPr lang="nl-NL"/>
        </a:p>
      </dgm:t>
    </dgm:pt>
    <dgm:pt modelId="{7284962A-B917-4C91-A56B-1C73305D8D95}" type="sibTrans" cxnId="{D8B742B3-2DD5-4ED9-8B93-AE8E557F3F14}">
      <dgm:prSet/>
      <dgm:spPr/>
      <dgm:t>
        <a:bodyPr/>
        <a:lstStyle/>
        <a:p>
          <a:endParaRPr lang="nl-NL"/>
        </a:p>
      </dgm:t>
    </dgm:pt>
    <dgm:pt modelId="{ED154087-DCFA-40FC-9C2B-F26817F8AF8B}" type="pres">
      <dgm:prSet presAssocID="{0A76CA02-2E9D-442A-AEAE-2D746897B084}" presName="CompostProcess" presStyleCnt="0">
        <dgm:presLayoutVars>
          <dgm:dir/>
          <dgm:resizeHandles val="exact"/>
        </dgm:presLayoutVars>
      </dgm:prSet>
      <dgm:spPr/>
    </dgm:pt>
    <dgm:pt modelId="{C304D099-D3CD-482C-887E-A6488A092E3C}" type="pres">
      <dgm:prSet presAssocID="{0A76CA02-2E9D-442A-AEAE-2D746897B084}" presName="arrow" presStyleLbl="bgShp" presStyleIdx="0" presStyleCnt="1"/>
      <dgm:spPr/>
    </dgm:pt>
    <dgm:pt modelId="{9DE9D241-6562-479D-848D-5E95847B8531}" type="pres">
      <dgm:prSet presAssocID="{0A76CA02-2E9D-442A-AEAE-2D746897B084}" presName="linearProcess" presStyleCnt="0"/>
      <dgm:spPr/>
    </dgm:pt>
    <dgm:pt modelId="{13BD35E0-62CA-4E8C-A1F3-ECE2B71086C8}" type="pres">
      <dgm:prSet presAssocID="{A0E74FDA-2DCC-47AB-952F-4E8583A00B43}" presName="textNode" presStyleLbl="node1" presStyleIdx="0" presStyleCnt="7">
        <dgm:presLayoutVars>
          <dgm:bulletEnabled val="1"/>
        </dgm:presLayoutVars>
      </dgm:prSet>
      <dgm:spPr/>
    </dgm:pt>
    <dgm:pt modelId="{64CCE048-2D70-4D5E-A784-1BC052B4D830}" type="pres">
      <dgm:prSet presAssocID="{69214DD5-9860-4ED2-B2AD-C7E745A93582}" presName="sibTrans" presStyleCnt="0"/>
      <dgm:spPr/>
    </dgm:pt>
    <dgm:pt modelId="{5C7FAEEF-B83E-4CDF-B842-FE371B6D2E95}" type="pres">
      <dgm:prSet presAssocID="{158DE62A-4DB3-4D49-8612-27A0588DA8E2}" presName="textNode" presStyleLbl="node1" presStyleIdx="1" presStyleCnt="7" custScaleX="109594">
        <dgm:presLayoutVars>
          <dgm:bulletEnabled val="1"/>
        </dgm:presLayoutVars>
      </dgm:prSet>
      <dgm:spPr/>
    </dgm:pt>
    <dgm:pt modelId="{1476CB94-6A5B-472D-884F-1C2FC27F05C3}" type="pres">
      <dgm:prSet presAssocID="{988E91AC-432A-45AF-9A0A-802416DB10F6}" presName="sibTrans" presStyleCnt="0"/>
      <dgm:spPr/>
    </dgm:pt>
    <dgm:pt modelId="{FC6D1662-54AB-4A1B-8F40-B94B7051776D}" type="pres">
      <dgm:prSet presAssocID="{87D490A9-9666-43F7-99F1-28F17BB2BDC7}" presName="textNode" presStyleLbl="node1" presStyleIdx="2" presStyleCnt="7">
        <dgm:presLayoutVars>
          <dgm:bulletEnabled val="1"/>
        </dgm:presLayoutVars>
      </dgm:prSet>
      <dgm:spPr/>
    </dgm:pt>
    <dgm:pt modelId="{1281EFED-890F-4A0F-B92C-0E111336F73E}" type="pres">
      <dgm:prSet presAssocID="{236CADBE-ED08-4BA2-8DF6-013CE0659D86}" presName="sibTrans" presStyleCnt="0"/>
      <dgm:spPr/>
    </dgm:pt>
    <dgm:pt modelId="{3C3A9678-D488-4AB0-BFB9-D8C9829FB261}" type="pres">
      <dgm:prSet presAssocID="{3C9AD0B9-D23D-4EC6-A903-84377D908A76}" presName="textNode" presStyleLbl="node1" presStyleIdx="3" presStyleCnt="7" custScaleX="62093" custScaleY="62093">
        <dgm:presLayoutVars>
          <dgm:bulletEnabled val="1"/>
        </dgm:presLayoutVars>
      </dgm:prSet>
      <dgm:spPr>
        <a:prstGeom prst="flowChartConnector">
          <a:avLst/>
        </a:prstGeom>
      </dgm:spPr>
    </dgm:pt>
    <dgm:pt modelId="{E4CC2136-51E5-42B7-9ADC-D5379BC8BA0E}" type="pres">
      <dgm:prSet presAssocID="{9AF394B0-835B-4744-B48F-CACCB78676EC}" presName="sibTrans" presStyleCnt="0"/>
      <dgm:spPr/>
    </dgm:pt>
    <dgm:pt modelId="{3894C61E-F6FB-4AAD-AC5E-A75868A19A55}" type="pres">
      <dgm:prSet presAssocID="{7B530DFD-94A0-4DD5-9343-0A113461BC22}" presName="textNode" presStyleLbl="node1" presStyleIdx="4" presStyleCnt="7">
        <dgm:presLayoutVars>
          <dgm:bulletEnabled val="1"/>
        </dgm:presLayoutVars>
      </dgm:prSet>
      <dgm:spPr/>
    </dgm:pt>
    <dgm:pt modelId="{0B1772DB-08CB-4CEF-839D-75574C501239}" type="pres">
      <dgm:prSet presAssocID="{A2B5E84B-FFEE-4DB0-8CAE-EDCB3717C5D4}" presName="sibTrans" presStyleCnt="0"/>
      <dgm:spPr/>
    </dgm:pt>
    <dgm:pt modelId="{5C4B0864-25A2-4C12-8571-2F7C4AE302C2}" type="pres">
      <dgm:prSet presAssocID="{F1F6A121-F262-45C5-AB87-39D37851850F}" presName="textNode" presStyleLbl="node1" presStyleIdx="5" presStyleCnt="7" custScaleX="68302" custScaleY="68302">
        <dgm:presLayoutVars>
          <dgm:bulletEnabled val="1"/>
        </dgm:presLayoutVars>
      </dgm:prSet>
      <dgm:spPr>
        <a:prstGeom prst="flowChartConnector">
          <a:avLst/>
        </a:prstGeom>
      </dgm:spPr>
    </dgm:pt>
    <dgm:pt modelId="{3323C03C-CFA7-4F4B-9E40-0166816252FA}" type="pres">
      <dgm:prSet presAssocID="{7284962A-B917-4C91-A56B-1C73305D8D95}" presName="sibTrans" presStyleCnt="0"/>
      <dgm:spPr/>
    </dgm:pt>
    <dgm:pt modelId="{08CF8BA3-A170-4D5C-85BD-2D5DDBF56128}" type="pres">
      <dgm:prSet presAssocID="{33DE6EC7-A0E2-4140-B14D-949AA5D64D81}" presName="textNode" presStyleLbl="node1" presStyleIdx="6" presStyleCnt="7">
        <dgm:presLayoutVars>
          <dgm:bulletEnabled val="1"/>
        </dgm:presLayoutVars>
      </dgm:prSet>
      <dgm:spPr/>
    </dgm:pt>
  </dgm:ptLst>
  <dgm:cxnLst>
    <dgm:cxn modelId="{151A3409-92EB-4879-BDD7-49CB83D643F5}" type="presOf" srcId="{158DE62A-4DB3-4D49-8612-27A0588DA8E2}" destId="{5C7FAEEF-B83E-4CDF-B842-FE371B6D2E95}" srcOrd="0" destOrd="0" presId="urn:microsoft.com/office/officeart/2005/8/layout/hProcess9"/>
    <dgm:cxn modelId="{B964BF13-B020-4A06-A515-38450B74656F}" type="presOf" srcId="{3C9AD0B9-D23D-4EC6-A903-84377D908A76}" destId="{3C3A9678-D488-4AB0-BFB9-D8C9829FB261}" srcOrd="0" destOrd="0" presId="urn:microsoft.com/office/officeart/2005/8/layout/hProcess9"/>
    <dgm:cxn modelId="{A2006822-AD2B-4C96-97EC-3399CA866C32}" type="presOf" srcId="{F1F6A121-F262-45C5-AB87-39D37851850F}" destId="{5C4B0864-25A2-4C12-8571-2F7C4AE302C2}" srcOrd="0" destOrd="0" presId="urn:microsoft.com/office/officeart/2005/8/layout/hProcess9"/>
    <dgm:cxn modelId="{1FFE472B-8B9B-4EF8-9DFF-E8FD7EBC941B}" type="presOf" srcId="{33DE6EC7-A0E2-4140-B14D-949AA5D64D81}" destId="{08CF8BA3-A170-4D5C-85BD-2D5DDBF56128}" srcOrd="0" destOrd="0" presId="urn:microsoft.com/office/officeart/2005/8/layout/hProcess9"/>
    <dgm:cxn modelId="{7C86605C-D818-4331-866F-4120179224F9}" srcId="{0A76CA02-2E9D-442A-AEAE-2D746897B084}" destId="{33DE6EC7-A0E2-4140-B14D-949AA5D64D81}" srcOrd="6" destOrd="0" parTransId="{BB9B67D7-DCDF-4096-8D68-3D1B02CAEA7E}" sibTransId="{7C051FCF-73FF-402E-A1F2-76C8E593C7CE}"/>
    <dgm:cxn modelId="{3A871B4F-8410-4838-BA24-D4D6F95BF9B9}" srcId="{0A76CA02-2E9D-442A-AEAE-2D746897B084}" destId="{158DE62A-4DB3-4D49-8612-27A0588DA8E2}" srcOrd="1" destOrd="0" parTransId="{05984A99-4204-4B35-AD11-9DDF2A786049}" sibTransId="{988E91AC-432A-45AF-9A0A-802416DB10F6}"/>
    <dgm:cxn modelId="{61234F89-E6A9-4399-B6CF-F579D3103F02}" type="presOf" srcId="{0A76CA02-2E9D-442A-AEAE-2D746897B084}" destId="{ED154087-DCFA-40FC-9C2B-F26817F8AF8B}" srcOrd="0" destOrd="0" presId="urn:microsoft.com/office/officeart/2005/8/layout/hProcess9"/>
    <dgm:cxn modelId="{BC8B6E97-5331-4FA7-8DB7-1A8861DF6C1A}" srcId="{0A76CA02-2E9D-442A-AEAE-2D746897B084}" destId="{87D490A9-9666-43F7-99F1-28F17BB2BDC7}" srcOrd="2" destOrd="0" parTransId="{1A1061C9-1268-4437-8CB7-E0CC9F467E48}" sibTransId="{236CADBE-ED08-4BA2-8DF6-013CE0659D86}"/>
    <dgm:cxn modelId="{FC8DA59B-BCEC-4E96-97CD-D9D1CAD9E133}" type="presOf" srcId="{7B530DFD-94A0-4DD5-9343-0A113461BC22}" destId="{3894C61E-F6FB-4AAD-AC5E-A75868A19A55}" srcOrd="0" destOrd="0" presId="urn:microsoft.com/office/officeart/2005/8/layout/hProcess9"/>
    <dgm:cxn modelId="{D8B742B3-2DD5-4ED9-8B93-AE8E557F3F14}" srcId="{0A76CA02-2E9D-442A-AEAE-2D746897B084}" destId="{F1F6A121-F262-45C5-AB87-39D37851850F}" srcOrd="5" destOrd="0" parTransId="{D503D5F2-9D20-40E2-8C47-9F3604AA336E}" sibTransId="{7284962A-B917-4C91-A56B-1C73305D8D95}"/>
    <dgm:cxn modelId="{27BCF1B4-6612-4E26-9A8E-1D5D7EFD7D28}" type="presOf" srcId="{87D490A9-9666-43F7-99F1-28F17BB2BDC7}" destId="{FC6D1662-54AB-4A1B-8F40-B94B7051776D}" srcOrd="0" destOrd="0" presId="urn:microsoft.com/office/officeart/2005/8/layout/hProcess9"/>
    <dgm:cxn modelId="{966FACC3-36DD-488B-9149-B299542B068C}" srcId="{0A76CA02-2E9D-442A-AEAE-2D746897B084}" destId="{3C9AD0B9-D23D-4EC6-A903-84377D908A76}" srcOrd="3" destOrd="0" parTransId="{0DD3A187-49C7-4C26-9EBB-3E7A3588AC4F}" sibTransId="{9AF394B0-835B-4744-B48F-CACCB78676EC}"/>
    <dgm:cxn modelId="{D20C4FD4-20F4-4078-8D2B-9211873BB52B}" srcId="{0A76CA02-2E9D-442A-AEAE-2D746897B084}" destId="{7B530DFD-94A0-4DD5-9343-0A113461BC22}" srcOrd="4" destOrd="0" parTransId="{4929D916-6AC3-47C8-85F3-33A452B905EB}" sibTransId="{A2B5E84B-FFEE-4DB0-8CAE-EDCB3717C5D4}"/>
    <dgm:cxn modelId="{D01D29E7-A679-4108-A936-08BC7CEC2D8B}" srcId="{0A76CA02-2E9D-442A-AEAE-2D746897B084}" destId="{A0E74FDA-2DCC-47AB-952F-4E8583A00B43}" srcOrd="0" destOrd="0" parTransId="{5D5324E0-6A11-4158-A8D3-DFCA1ACFECB3}" sibTransId="{69214DD5-9860-4ED2-B2AD-C7E745A93582}"/>
    <dgm:cxn modelId="{D43C17F6-CC47-49FA-9F16-2FEFBCA51F9C}" type="presOf" srcId="{A0E74FDA-2DCC-47AB-952F-4E8583A00B43}" destId="{13BD35E0-62CA-4E8C-A1F3-ECE2B71086C8}" srcOrd="0" destOrd="0" presId="urn:microsoft.com/office/officeart/2005/8/layout/hProcess9"/>
    <dgm:cxn modelId="{BBDC517E-C5FA-4ADC-A6AA-C1ED57746F6A}" type="presParOf" srcId="{ED154087-DCFA-40FC-9C2B-F26817F8AF8B}" destId="{C304D099-D3CD-482C-887E-A6488A092E3C}" srcOrd="0" destOrd="0" presId="urn:microsoft.com/office/officeart/2005/8/layout/hProcess9"/>
    <dgm:cxn modelId="{7A394A92-C195-4120-9D22-5BED68CB6F25}" type="presParOf" srcId="{ED154087-DCFA-40FC-9C2B-F26817F8AF8B}" destId="{9DE9D241-6562-479D-848D-5E95847B8531}" srcOrd="1" destOrd="0" presId="urn:microsoft.com/office/officeart/2005/8/layout/hProcess9"/>
    <dgm:cxn modelId="{4ACD0D51-4382-4CF8-BE4F-A9BC4E5999AB}" type="presParOf" srcId="{9DE9D241-6562-479D-848D-5E95847B8531}" destId="{13BD35E0-62CA-4E8C-A1F3-ECE2B71086C8}" srcOrd="0" destOrd="0" presId="urn:microsoft.com/office/officeart/2005/8/layout/hProcess9"/>
    <dgm:cxn modelId="{037691FE-E9FC-4CCA-AC2A-81106F33BEF1}" type="presParOf" srcId="{9DE9D241-6562-479D-848D-5E95847B8531}" destId="{64CCE048-2D70-4D5E-A784-1BC052B4D830}" srcOrd="1" destOrd="0" presId="urn:microsoft.com/office/officeart/2005/8/layout/hProcess9"/>
    <dgm:cxn modelId="{7BC60E66-F3FC-4DC7-8B70-B05F1C690021}" type="presParOf" srcId="{9DE9D241-6562-479D-848D-5E95847B8531}" destId="{5C7FAEEF-B83E-4CDF-B842-FE371B6D2E95}" srcOrd="2" destOrd="0" presId="urn:microsoft.com/office/officeart/2005/8/layout/hProcess9"/>
    <dgm:cxn modelId="{3B15393F-43AE-4453-AB06-E7092D550BD0}" type="presParOf" srcId="{9DE9D241-6562-479D-848D-5E95847B8531}" destId="{1476CB94-6A5B-472D-884F-1C2FC27F05C3}" srcOrd="3" destOrd="0" presId="urn:microsoft.com/office/officeart/2005/8/layout/hProcess9"/>
    <dgm:cxn modelId="{109331B8-DF57-4C7E-AF49-51010FFC6453}" type="presParOf" srcId="{9DE9D241-6562-479D-848D-5E95847B8531}" destId="{FC6D1662-54AB-4A1B-8F40-B94B7051776D}" srcOrd="4" destOrd="0" presId="urn:microsoft.com/office/officeart/2005/8/layout/hProcess9"/>
    <dgm:cxn modelId="{248159FC-9F44-4F9D-A2D4-40A18E65034C}" type="presParOf" srcId="{9DE9D241-6562-479D-848D-5E95847B8531}" destId="{1281EFED-890F-4A0F-B92C-0E111336F73E}" srcOrd="5" destOrd="0" presId="urn:microsoft.com/office/officeart/2005/8/layout/hProcess9"/>
    <dgm:cxn modelId="{F8072BEF-09DB-481B-B55E-E9E9F278ACE2}" type="presParOf" srcId="{9DE9D241-6562-479D-848D-5E95847B8531}" destId="{3C3A9678-D488-4AB0-BFB9-D8C9829FB261}" srcOrd="6" destOrd="0" presId="urn:microsoft.com/office/officeart/2005/8/layout/hProcess9"/>
    <dgm:cxn modelId="{5DB1C359-E10D-47BE-8C39-0638A0EB8AD0}" type="presParOf" srcId="{9DE9D241-6562-479D-848D-5E95847B8531}" destId="{E4CC2136-51E5-42B7-9ADC-D5379BC8BA0E}" srcOrd="7" destOrd="0" presId="urn:microsoft.com/office/officeart/2005/8/layout/hProcess9"/>
    <dgm:cxn modelId="{0BBE03BC-AB30-4534-942D-BF4D7F913367}" type="presParOf" srcId="{9DE9D241-6562-479D-848D-5E95847B8531}" destId="{3894C61E-F6FB-4AAD-AC5E-A75868A19A55}" srcOrd="8" destOrd="0" presId="urn:microsoft.com/office/officeart/2005/8/layout/hProcess9"/>
    <dgm:cxn modelId="{B5C5F797-224F-4B06-BCD7-82A83CDC2CFA}" type="presParOf" srcId="{9DE9D241-6562-479D-848D-5E95847B8531}" destId="{0B1772DB-08CB-4CEF-839D-75574C501239}" srcOrd="9" destOrd="0" presId="urn:microsoft.com/office/officeart/2005/8/layout/hProcess9"/>
    <dgm:cxn modelId="{8EE68271-3AB3-452B-A9B1-DBF720013ABE}" type="presParOf" srcId="{9DE9D241-6562-479D-848D-5E95847B8531}" destId="{5C4B0864-25A2-4C12-8571-2F7C4AE302C2}" srcOrd="10" destOrd="0" presId="urn:microsoft.com/office/officeart/2005/8/layout/hProcess9"/>
    <dgm:cxn modelId="{CF00F9EF-6430-4E56-83B1-F94F99C47538}" type="presParOf" srcId="{9DE9D241-6562-479D-848D-5E95847B8531}" destId="{3323C03C-CFA7-4F4B-9E40-0166816252FA}" srcOrd="11" destOrd="0" presId="urn:microsoft.com/office/officeart/2005/8/layout/hProcess9"/>
    <dgm:cxn modelId="{673E8BE3-C855-4AC8-9D01-EC4C699842A8}" type="presParOf" srcId="{9DE9D241-6562-479D-848D-5E95847B8531}" destId="{08CF8BA3-A170-4D5C-85BD-2D5DDBF56128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76CA02-2E9D-442A-AEAE-2D746897B08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A0E74FDA-2DCC-47AB-952F-4E8583A00B43}">
      <dgm:prSet phldrT="[Tekst]" phldr="0" custT="1"/>
      <dgm:spPr/>
      <dgm:t>
        <a:bodyPr/>
        <a:lstStyle/>
        <a:p>
          <a:r>
            <a:rPr lang="nl-NL" sz="1200" dirty="0"/>
            <a:t>Ontwerp en inpassing</a:t>
          </a:r>
        </a:p>
      </dgm:t>
    </dgm:pt>
    <dgm:pt modelId="{5D5324E0-6A11-4158-A8D3-DFCA1ACFECB3}" type="parTrans" cxnId="{D01D29E7-A679-4108-A936-08BC7CEC2D8B}">
      <dgm:prSet/>
      <dgm:spPr/>
      <dgm:t>
        <a:bodyPr/>
        <a:lstStyle/>
        <a:p>
          <a:endParaRPr lang="nl-NL"/>
        </a:p>
      </dgm:t>
    </dgm:pt>
    <dgm:pt modelId="{69214DD5-9860-4ED2-B2AD-C7E745A93582}" type="sibTrans" cxnId="{D01D29E7-A679-4108-A936-08BC7CEC2D8B}">
      <dgm:prSet/>
      <dgm:spPr/>
      <dgm:t>
        <a:bodyPr/>
        <a:lstStyle/>
        <a:p>
          <a:endParaRPr lang="nl-NL"/>
        </a:p>
      </dgm:t>
    </dgm:pt>
    <dgm:pt modelId="{158DE62A-4DB3-4D49-8612-27A0588DA8E2}">
      <dgm:prSet phldrT="[Tekst]" phldr="0" custT="1"/>
      <dgm:spPr/>
      <dgm:t>
        <a:bodyPr/>
        <a:lstStyle/>
        <a:p>
          <a:r>
            <a:rPr lang="nl-NL" sz="1200" dirty="0"/>
            <a:t>Effectenonderzoek incl. mitigatie</a:t>
          </a:r>
        </a:p>
      </dgm:t>
    </dgm:pt>
    <dgm:pt modelId="{05984A99-4204-4B35-AD11-9DDF2A786049}" type="parTrans" cxnId="{3A871B4F-8410-4838-BA24-D4D6F95BF9B9}">
      <dgm:prSet/>
      <dgm:spPr/>
      <dgm:t>
        <a:bodyPr/>
        <a:lstStyle/>
        <a:p>
          <a:endParaRPr lang="nl-NL"/>
        </a:p>
      </dgm:t>
    </dgm:pt>
    <dgm:pt modelId="{988E91AC-432A-45AF-9A0A-802416DB10F6}" type="sibTrans" cxnId="{3A871B4F-8410-4838-BA24-D4D6F95BF9B9}">
      <dgm:prSet/>
      <dgm:spPr/>
      <dgm:t>
        <a:bodyPr/>
        <a:lstStyle/>
        <a:p>
          <a:endParaRPr lang="nl-NL"/>
        </a:p>
      </dgm:t>
    </dgm:pt>
    <dgm:pt modelId="{87D490A9-9666-43F7-99F1-28F17BB2BDC7}">
      <dgm:prSet phldrT="[Tekst]" phldr="0" custT="1"/>
      <dgm:spPr/>
      <dgm:t>
        <a:bodyPr/>
        <a:lstStyle/>
        <a:p>
          <a:r>
            <a:rPr lang="nl-NL" sz="1200" dirty="0"/>
            <a:t>Ontwerp projectbesluit &amp;  </a:t>
          </a:r>
          <a:r>
            <a:rPr lang="nl-NL" sz="1200" dirty="0" err="1"/>
            <a:t>mer</a:t>
          </a:r>
          <a:r>
            <a:rPr lang="nl-NL" sz="1200" dirty="0"/>
            <a:t>-beoordeling</a:t>
          </a:r>
        </a:p>
      </dgm:t>
    </dgm:pt>
    <dgm:pt modelId="{1A1061C9-1268-4437-8CB7-E0CC9F467E48}" type="parTrans" cxnId="{BC8B6E97-5331-4FA7-8DB7-1A8861DF6C1A}">
      <dgm:prSet/>
      <dgm:spPr/>
      <dgm:t>
        <a:bodyPr/>
        <a:lstStyle/>
        <a:p>
          <a:endParaRPr lang="nl-NL"/>
        </a:p>
      </dgm:t>
    </dgm:pt>
    <dgm:pt modelId="{236CADBE-ED08-4BA2-8DF6-013CE0659D86}" type="sibTrans" cxnId="{BC8B6E97-5331-4FA7-8DB7-1A8861DF6C1A}">
      <dgm:prSet/>
      <dgm:spPr/>
      <dgm:t>
        <a:bodyPr/>
        <a:lstStyle/>
        <a:p>
          <a:endParaRPr lang="nl-NL"/>
        </a:p>
      </dgm:t>
    </dgm:pt>
    <dgm:pt modelId="{7B530DFD-94A0-4DD5-9343-0A113461BC22}">
      <dgm:prSet phldrT="[Tekst]" phldr="0" custT="1"/>
      <dgm:spPr/>
      <dgm:t>
        <a:bodyPr/>
        <a:lstStyle/>
        <a:p>
          <a:r>
            <a:rPr lang="nl-NL" sz="1200" dirty="0"/>
            <a:t>Definitief Projectbesluit</a:t>
          </a:r>
        </a:p>
      </dgm:t>
    </dgm:pt>
    <dgm:pt modelId="{4929D916-6AC3-47C8-85F3-33A452B905EB}" type="parTrans" cxnId="{D20C4FD4-20F4-4078-8D2B-9211873BB52B}">
      <dgm:prSet/>
      <dgm:spPr/>
      <dgm:t>
        <a:bodyPr/>
        <a:lstStyle/>
        <a:p>
          <a:endParaRPr lang="nl-NL"/>
        </a:p>
      </dgm:t>
    </dgm:pt>
    <dgm:pt modelId="{A2B5E84B-FFEE-4DB0-8CAE-EDCB3717C5D4}" type="sibTrans" cxnId="{D20C4FD4-20F4-4078-8D2B-9211873BB52B}">
      <dgm:prSet/>
      <dgm:spPr/>
      <dgm:t>
        <a:bodyPr/>
        <a:lstStyle/>
        <a:p>
          <a:endParaRPr lang="nl-NL"/>
        </a:p>
      </dgm:t>
    </dgm:pt>
    <dgm:pt modelId="{33DE6EC7-A0E2-4140-B14D-949AA5D64D81}">
      <dgm:prSet phldrT="[Tekst]" phldr="0" custT="1"/>
      <dgm:spPr/>
      <dgm:t>
        <a:bodyPr/>
        <a:lstStyle/>
        <a:p>
          <a:r>
            <a:rPr lang="nl-NL" sz="1200"/>
            <a:t>Start realisatiefase</a:t>
          </a:r>
          <a:endParaRPr lang="nl-NL" sz="1200" dirty="0"/>
        </a:p>
      </dgm:t>
    </dgm:pt>
    <dgm:pt modelId="{BB9B67D7-DCDF-4096-8D68-3D1B02CAEA7E}" type="parTrans" cxnId="{7C86605C-D818-4331-866F-4120179224F9}">
      <dgm:prSet/>
      <dgm:spPr/>
      <dgm:t>
        <a:bodyPr/>
        <a:lstStyle/>
        <a:p>
          <a:endParaRPr lang="nl-NL"/>
        </a:p>
      </dgm:t>
    </dgm:pt>
    <dgm:pt modelId="{7C051FCF-73FF-402E-A1F2-76C8E593C7CE}" type="sibTrans" cxnId="{7C86605C-D818-4331-866F-4120179224F9}">
      <dgm:prSet/>
      <dgm:spPr/>
      <dgm:t>
        <a:bodyPr/>
        <a:lstStyle/>
        <a:p>
          <a:endParaRPr lang="nl-NL"/>
        </a:p>
      </dgm:t>
    </dgm:pt>
    <dgm:pt modelId="{3C9AD0B9-D23D-4EC6-A903-84377D908A76}">
      <dgm:prSet phldrT="[Tekst]" phldr="0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nl-NL" sz="800" dirty="0"/>
            <a:t>Ter inzage </a:t>
          </a:r>
        </a:p>
        <a:p>
          <a:r>
            <a:rPr lang="nl-NL" sz="800" dirty="0"/>
            <a:t>legging</a:t>
          </a:r>
        </a:p>
      </dgm:t>
    </dgm:pt>
    <dgm:pt modelId="{0DD3A187-49C7-4C26-9EBB-3E7A3588AC4F}" type="parTrans" cxnId="{966FACC3-36DD-488B-9149-B299542B068C}">
      <dgm:prSet/>
      <dgm:spPr/>
      <dgm:t>
        <a:bodyPr/>
        <a:lstStyle/>
        <a:p>
          <a:endParaRPr lang="nl-NL"/>
        </a:p>
      </dgm:t>
    </dgm:pt>
    <dgm:pt modelId="{9AF394B0-835B-4744-B48F-CACCB78676EC}" type="sibTrans" cxnId="{966FACC3-36DD-488B-9149-B299542B068C}">
      <dgm:prSet/>
      <dgm:spPr/>
      <dgm:t>
        <a:bodyPr/>
        <a:lstStyle/>
        <a:p>
          <a:endParaRPr lang="nl-NL"/>
        </a:p>
      </dgm:t>
    </dgm:pt>
    <dgm:pt modelId="{F1F6A121-F262-45C5-AB87-39D37851850F}">
      <dgm:prSet phldrT="[Tekst]" phldr="0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nl-NL" sz="800" dirty="0" err="1"/>
            <a:t>Beroeps-procedure</a:t>
          </a:r>
          <a:r>
            <a:rPr lang="nl-NL" sz="800" dirty="0"/>
            <a:t> Raad van State</a:t>
          </a:r>
        </a:p>
      </dgm:t>
    </dgm:pt>
    <dgm:pt modelId="{D503D5F2-9D20-40E2-8C47-9F3604AA336E}" type="parTrans" cxnId="{D8B742B3-2DD5-4ED9-8B93-AE8E557F3F14}">
      <dgm:prSet/>
      <dgm:spPr/>
      <dgm:t>
        <a:bodyPr/>
        <a:lstStyle/>
        <a:p>
          <a:endParaRPr lang="nl-NL"/>
        </a:p>
      </dgm:t>
    </dgm:pt>
    <dgm:pt modelId="{7284962A-B917-4C91-A56B-1C73305D8D95}" type="sibTrans" cxnId="{D8B742B3-2DD5-4ED9-8B93-AE8E557F3F14}">
      <dgm:prSet/>
      <dgm:spPr/>
      <dgm:t>
        <a:bodyPr/>
        <a:lstStyle/>
        <a:p>
          <a:endParaRPr lang="nl-NL"/>
        </a:p>
      </dgm:t>
    </dgm:pt>
    <dgm:pt modelId="{ED154087-DCFA-40FC-9C2B-F26817F8AF8B}" type="pres">
      <dgm:prSet presAssocID="{0A76CA02-2E9D-442A-AEAE-2D746897B084}" presName="CompostProcess" presStyleCnt="0">
        <dgm:presLayoutVars>
          <dgm:dir/>
          <dgm:resizeHandles val="exact"/>
        </dgm:presLayoutVars>
      </dgm:prSet>
      <dgm:spPr/>
    </dgm:pt>
    <dgm:pt modelId="{C304D099-D3CD-482C-887E-A6488A092E3C}" type="pres">
      <dgm:prSet presAssocID="{0A76CA02-2E9D-442A-AEAE-2D746897B084}" presName="arrow" presStyleLbl="bgShp" presStyleIdx="0" presStyleCnt="1"/>
      <dgm:spPr/>
    </dgm:pt>
    <dgm:pt modelId="{9DE9D241-6562-479D-848D-5E95847B8531}" type="pres">
      <dgm:prSet presAssocID="{0A76CA02-2E9D-442A-AEAE-2D746897B084}" presName="linearProcess" presStyleCnt="0"/>
      <dgm:spPr/>
    </dgm:pt>
    <dgm:pt modelId="{13BD35E0-62CA-4E8C-A1F3-ECE2B71086C8}" type="pres">
      <dgm:prSet presAssocID="{A0E74FDA-2DCC-47AB-952F-4E8583A00B43}" presName="textNode" presStyleLbl="node1" presStyleIdx="0" presStyleCnt="7">
        <dgm:presLayoutVars>
          <dgm:bulletEnabled val="1"/>
        </dgm:presLayoutVars>
      </dgm:prSet>
      <dgm:spPr/>
    </dgm:pt>
    <dgm:pt modelId="{64CCE048-2D70-4D5E-A784-1BC052B4D830}" type="pres">
      <dgm:prSet presAssocID="{69214DD5-9860-4ED2-B2AD-C7E745A93582}" presName="sibTrans" presStyleCnt="0"/>
      <dgm:spPr/>
    </dgm:pt>
    <dgm:pt modelId="{5C7FAEEF-B83E-4CDF-B842-FE371B6D2E95}" type="pres">
      <dgm:prSet presAssocID="{158DE62A-4DB3-4D49-8612-27A0588DA8E2}" presName="textNode" presStyleLbl="node1" presStyleIdx="1" presStyleCnt="7" custScaleX="109594">
        <dgm:presLayoutVars>
          <dgm:bulletEnabled val="1"/>
        </dgm:presLayoutVars>
      </dgm:prSet>
      <dgm:spPr/>
    </dgm:pt>
    <dgm:pt modelId="{1476CB94-6A5B-472D-884F-1C2FC27F05C3}" type="pres">
      <dgm:prSet presAssocID="{988E91AC-432A-45AF-9A0A-802416DB10F6}" presName="sibTrans" presStyleCnt="0"/>
      <dgm:spPr/>
    </dgm:pt>
    <dgm:pt modelId="{FC6D1662-54AB-4A1B-8F40-B94B7051776D}" type="pres">
      <dgm:prSet presAssocID="{87D490A9-9666-43F7-99F1-28F17BB2BDC7}" presName="textNode" presStyleLbl="node1" presStyleIdx="2" presStyleCnt="7">
        <dgm:presLayoutVars>
          <dgm:bulletEnabled val="1"/>
        </dgm:presLayoutVars>
      </dgm:prSet>
      <dgm:spPr/>
    </dgm:pt>
    <dgm:pt modelId="{1281EFED-890F-4A0F-B92C-0E111336F73E}" type="pres">
      <dgm:prSet presAssocID="{236CADBE-ED08-4BA2-8DF6-013CE0659D86}" presName="sibTrans" presStyleCnt="0"/>
      <dgm:spPr/>
    </dgm:pt>
    <dgm:pt modelId="{3C3A9678-D488-4AB0-BFB9-D8C9829FB261}" type="pres">
      <dgm:prSet presAssocID="{3C9AD0B9-D23D-4EC6-A903-84377D908A76}" presName="textNode" presStyleLbl="node1" presStyleIdx="3" presStyleCnt="7" custScaleX="62093" custScaleY="62093">
        <dgm:presLayoutVars>
          <dgm:bulletEnabled val="1"/>
        </dgm:presLayoutVars>
      </dgm:prSet>
      <dgm:spPr>
        <a:prstGeom prst="flowChartConnector">
          <a:avLst/>
        </a:prstGeom>
      </dgm:spPr>
    </dgm:pt>
    <dgm:pt modelId="{E4CC2136-51E5-42B7-9ADC-D5379BC8BA0E}" type="pres">
      <dgm:prSet presAssocID="{9AF394B0-835B-4744-B48F-CACCB78676EC}" presName="sibTrans" presStyleCnt="0"/>
      <dgm:spPr/>
    </dgm:pt>
    <dgm:pt modelId="{3894C61E-F6FB-4AAD-AC5E-A75868A19A55}" type="pres">
      <dgm:prSet presAssocID="{7B530DFD-94A0-4DD5-9343-0A113461BC22}" presName="textNode" presStyleLbl="node1" presStyleIdx="4" presStyleCnt="7">
        <dgm:presLayoutVars>
          <dgm:bulletEnabled val="1"/>
        </dgm:presLayoutVars>
      </dgm:prSet>
      <dgm:spPr/>
    </dgm:pt>
    <dgm:pt modelId="{0B1772DB-08CB-4CEF-839D-75574C501239}" type="pres">
      <dgm:prSet presAssocID="{A2B5E84B-FFEE-4DB0-8CAE-EDCB3717C5D4}" presName="sibTrans" presStyleCnt="0"/>
      <dgm:spPr/>
    </dgm:pt>
    <dgm:pt modelId="{5C4B0864-25A2-4C12-8571-2F7C4AE302C2}" type="pres">
      <dgm:prSet presAssocID="{F1F6A121-F262-45C5-AB87-39D37851850F}" presName="textNode" presStyleLbl="node1" presStyleIdx="5" presStyleCnt="7" custScaleX="68302" custScaleY="68302">
        <dgm:presLayoutVars>
          <dgm:bulletEnabled val="1"/>
        </dgm:presLayoutVars>
      </dgm:prSet>
      <dgm:spPr>
        <a:prstGeom prst="flowChartConnector">
          <a:avLst/>
        </a:prstGeom>
      </dgm:spPr>
    </dgm:pt>
    <dgm:pt modelId="{3323C03C-CFA7-4F4B-9E40-0166816252FA}" type="pres">
      <dgm:prSet presAssocID="{7284962A-B917-4C91-A56B-1C73305D8D95}" presName="sibTrans" presStyleCnt="0"/>
      <dgm:spPr/>
    </dgm:pt>
    <dgm:pt modelId="{08CF8BA3-A170-4D5C-85BD-2D5DDBF56128}" type="pres">
      <dgm:prSet presAssocID="{33DE6EC7-A0E2-4140-B14D-949AA5D64D81}" presName="textNode" presStyleLbl="node1" presStyleIdx="6" presStyleCnt="7">
        <dgm:presLayoutVars>
          <dgm:bulletEnabled val="1"/>
        </dgm:presLayoutVars>
      </dgm:prSet>
      <dgm:spPr/>
    </dgm:pt>
  </dgm:ptLst>
  <dgm:cxnLst>
    <dgm:cxn modelId="{151A3409-92EB-4879-BDD7-49CB83D643F5}" type="presOf" srcId="{158DE62A-4DB3-4D49-8612-27A0588DA8E2}" destId="{5C7FAEEF-B83E-4CDF-B842-FE371B6D2E95}" srcOrd="0" destOrd="0" presId="urn:microsoft.com/office/officeart/2005/8/layout/hProcess9"/>
    <dgm:cxn modelId="{B964BF13-B020-4A06-A515-38450B74656F}" type="presOf" srcId="{3C9AD0B9-D23D-4EC6-A903-84377D908A76}" destId="{3C3A9678-D488-4AB0-BFB9-D8C9829FB261}" srcOrd="0" destOrd="0" presId="urn:microsoft.com/office/officeart/2005/8/layout/hProcess9"/>
    <dgm:cxn modelId="{A2006822-AD2B-4C96-97EC-3399CA866C32}" type="presOf" srcId="{F1F6A121-F262-45C5-AB87-39D37851850F}" destId="{5C4B0864-25A2-4C12-8571-2F7C4AE302C2}" srcOrd="0" destOrd="0" presId="urn:microsoft.com/office/officeart/2005/8/layout/hProcess9"/>
    <dgm:cxn modelId="{1FFE472B-8B9B-4EF8-9DFF-E8FD7EBC941B}" type="presOf" srcId="{33DE6EC7-A0E2-4140-B14D-949AA5D64D81}" destId="{08CF8BA3-A170-4D5C-85BD-2D5DDBF56128}" srcOrd="0" destOrd="0" presId="urn:microsoft.com/office/officeart/2005/8/layout/hProcess9"/>
    <dgm:cxn modelId="{7C86605C-D818-4331-866F-4120179224F9}" srcId="{0A76CA02-2E9D-442A-AEAE-2D746897B084}" destId="{33DE6EC7-A0E2-4140-B14D-949AA5D64D81}" srcOrd="6" destOrd="0" parTransId="{BB9B67D7-DCDF-4096-8D68-3D1B02CAEA7E}" sibTransId="{7C051FCF-73FF-402E-A1F2-76C8E593C7CE}"/>
    <dgm:cxn modelId="{3A871B4F-8410-4838-BA24-D4D6F95BF9B9}" srcId="{0A76CA02-2E9D-442A-AEAE-2D746897B084}" destId="{158DE62A-4DB3-4D49-8612-27A0588DA8E2}" srcOrd="1" destOrd="0" parTransId="{05984A99-4204-4B35-AD11-9DDF2A786049}" sibTransId="{988E91AC-432A-45AF-9A0A-802416DB10F6}"/>
    <dgm:cxn modelId="{61234F89-E6A9-4399-B6CF-F579D3103F02}" type="presOf" srcId="{0A76CA02-2E9D-442A-AEAE-2D746897B084}" destId="{ED154087-DCFA-40FC-9C2B-F26817F8AF8B}" srcOrd="0" destOrd="0" presId="urn:microsoft.com/office/officeart/2005/8/layout/hProcess9"/>
    <dgm:cxn modelId="{BC8B6E97-5331-4FA7-8DB7-1A8861DF6C1A}" srcId="{0A76CA02-2E9D-442A-AEAE-2D746897B084}" destId="{87D490A9-9666-43F7-99F1-28F17BB2BDC7}" srcOrd="2" destOrd="0" parTransId="{1A1061C9-1268-4437-8CB7-E0CC9F467E48}" sibTransId="{236CADBE-ED08-4BA2-8DF6-013CE0659D86}"/>
    <dgm:cxn modelId="{FC8DA59B-BCEC-4E96-97CD-D9D1CAD9E133}" type="presOf" srcId="{7B530DFD-94A0-4DD5-9343-0A113461BC22}" destId="{3894C61E-F6FB-4AAD-AC5E-A75868A19A55}" srcOrd="0" destOrd="0" presId="urn:microsoft.com/office/officeart/2005/8/layout/hProcess9"/>
    <dgm:cxn modelId="{D8B742B3-2DD5-4ED9-8B93-AE8E557F3F14}" srcId="{0A76CA02-2E9D-442A-AEAE-2D746897B084}" destId="{F1F6A121-F262-45C5-AB87-39D37851850F}" srcOrd="5" destOrd="0" parTransId="{D503D5F2-9D20-40E2-8C47-9F3604AA336E}" sibTransId="{7284962A-B917-4C91-A56B-1C73305D8D95}"/>
    <dgm:cxn modelId="{27BCF1B4-6612-4E26-9A8E-1D5D7EFD7D28}" type="presOf" srcId="{87D490A9-9666-43F7-99F1-28F17BB2BDC7}" destId="{FC6D1662-54AB-4A1B-8F40-B94B7051776D}" srcOrd="0" destOrd="0" presId="urn:microsoft.com/office/officeart/2005/8/layout/hProcess9"/>
    <dgm:cxn modelId="{966FACC3-36DD-488B-9149-B299542B068C}" srcId="{0A76CA02-2E9D-442A-AEAE-2D746897B084}" destId="{3C9AD0B9-D23D-4EC6-A903-84377D908A76}" srcOrd="3" destOrd="0" parTransId="{0DD3A187-49C7-4C26-9EBB-3E7A3588AC4F}" sibTransId="{9AF394B0-835B-4744-B48F-CACCB78676EC}"/>
    <dgm:cxn modelId="{D20C4FD4-20F4-4078-8D2B-9211873BB52B}" srcId="{0A76CA02-2E9D-442A-AEAE-2D746897B084}" destId="{7B530DFD-94A0-4DD5-9343-0A113461BC22}" srcOrd="4" destOrd="0" parTransId="{4929D916-6AC3-47C8-85F3-33A452B905EB}" sibTransId="{A2B5E84B-FFEE-4DB0-8CAE-EDCB3717C5D4}"/>
    <dgm:cxn modelId="{D01D29E7-A679-4108-A936-08BC7CEC2D8B}" srcId="{0A76CA02-2E9D-442A-AEAE-2D746897B084}" destId="{A0E74FDA-2DCC-47AB-952F-4E8583A00B43}" srcOrd="0" destOrd="0" parTransId="{5D5324E0-6A11-4158-A8D3-DFCA1ACFECB3}" sibTransId="{69214DD5-9860-4ED2-B2AD-C7E745A93582}"/>
    <dgm:cxn modelId="{D43C17F6-CC47-49FA-9F16-2FEFBCA51F9C}" type="presOf" srcId="{A0E74FDA-2DCC-47AB-952F-4E8583A00B43}" destId="{13BD35E0-62CA-4E8C-A1F3-ECE2B71086C8}" srcOrd="0" destOrd="0" presId="urn:microsoft.com/office/officeart/2005/8/layout/hProcess9"/>
    <dgm:cxn modelId="{BBDC517E-C5FA-4ADC-A6AA-C1ED57746F6A}" type="presParOf" srcId="{ED154087-DCFA-40FC-9C2B-F26817F8AF8B}" destId="{C304D099-D3CD-482C-887E-A6488A092E3C}" srcOrd="0" destOrd="0" presId="urn:microsoft.com/office/officeart/2005/8/layout/hProcess9"/>
    <dgm:cxn modelId="{7A394A92-C195-4120-9D22-5BED68CB6F25}" type="presParOf" srcId="{ED154087-DCFA-40FC-9C2B-F26817F8AF8B}" destId="{9DE9D241-6562-479D-848D-5E95847B8531}" srcOrd="1" destOrd="0" presId="urn:microsoft.com/office/officeart/2005/8/layout/hProcess9"/>
    <dgm:cxn modelId="{4ACD0D51-4382-4CF8-BE4F-A9BC4E5999AB}" type="presParOf" srcId="{9DE9D241-6562-479D-848D-5E95847B8531}" destId="{13BD35E0-62CA-4E8C-A1F3-ECE2B71086C8}" srcOrd="0" destOrd="0" presId="urn:microsoft.com/office/officeart/2005/8/layout/hProcess9"/>
    <dgm:cxn modelId="{037691FE-E9FC-4CCA-AC2A-81106F33BEF1}" type="presParOf" srcId="{9DE9D241-6562-479D-848D-5E95847B8531}" destId="{64CCE048-2D70-4D5E-A784-1BC052B4D830}" srcOrd="1" destOrd="0" presId="urn:microsoft.com/office/officeart/2005/8/layout/hProcess9"/>
    <dgm:cxn modelId="{7BC60E66-F3FC-4DC7-8B70-B05F1C690021}" type="presParOf" srcId="{9DE9D241-6562-479D-848D-5E95847B8531}" destId="{5C7FAEEF-B83E-4CDF-B842-FE371B6D2E95}" srcOrd="2" destOrd="0" presId="urn:microsoft.com/office/officeart/2005/8/layout/hProcess9"/>
    <dgm:cxn modelId="{3B15393F-43AE-4453-AB06-E7092D550BD0}" type="presParOf" srcId="{9DE9D241-6562-479D-848D-5E95847B8531}" destId="{1476CB94-6A5B-472D-884F-1C2FC27F05C3}" srcOrd="3" destOrd="0" presId="urn:microsoft.com/office/officeart/2005/8/layout/hProcess9"/>
    <dgm:cxn modelId="{109331B8-DF57-4C7E-AF49-51010FFC6453}" type="presParOf" srcId="{9DE9D241-6562-479D-848D-5E95847B8531}" destId="{FC6D1662-54AB-4A1B-8F40-B94B7051776D}" srcOrd="4" destOrd="0" presId="urn:microsoft.com/office/officeart/2005/8/layout/hProcess9"/>
    <dgm:cxn modelId="{248159FC-9F44-4F9D-A2D4-40A18E65034C}" type="presParOf" srcId="{9DE9D241-6562-479D-848D-5E95847B8531}" destId="{1281EFED-890F-4A0F-B92C-0E111336F73E}" srcOrd="5" destOrd="0" presId="urn:microsoft.com/office/officeart/2005/8/layout/hProcess9"/>
    <dgm:cxn modelId="{F8072BEF-09DB-481B-B55E-E9E9F278ACE2}" type="presParOf" srcId="{9DE9D241-6562-479D-848D-5E95847B8531}" destId="{3C3A9678-D488-4AB0-BFB9-D8C9829FB261}" srcOrd="6" destOrd="0" presId="urn:microsoft.com/office/officeart/2005/8/layout/hProcess9"/>
    <dgm:cxn modelId="{5DB1C359-E10D-47BE-8C39-0638A0EB8AD0}" type="presParOf" srcId="{9DE9D241-6562-479D-848D-5E95847B8531}" destId="{E4CC2136-51E5-42B7-9ADC-D5379BC8BA0E}" srcOrd="7" destOrd="0" presId="urn:microsoft.com/office/officeart/2005/8/layout/hProcess9"/>
    <dgm:cxn modelId="{0BBE03BC-AB30-4534-942D-BF4D7F913367}" type="presParOf" srcId="{9DE9D241-6562-479D-848D-5E95847B8531}" destId="{3894C61E-F6FB-4AAD-AC5E-A75868A19A55}" srcOrd="8" destOrd="0" presId="urn:microsoft.com/office/officeart/2005/8/layout/hProcess9"/>
    <dgm:cxn modelId="{B5C5F797-224F-4B06-BCD7-82A83CDC2CFA}" type="presParOf" srcId="{9DE9D241-6562-479D-848D-5E95847B8531}" destId="{0B1772DB-08CB-4CEF-839D-75574C501239}" srcOrd="9" destOrd="0" presId="urn:microsoft.com/office/officeart/2005/8/layout/hProcess9"/>
    <dgm:cxn modelId="{8EE68271-3AB3-452B-A9B1-DBF720013ABE}" type="presParOf" srcId="{9DE9D241-6562-479D-848D-5E95847B8531}" destId="{5C4B0864-25A2-4C12-8571-2F7C4AE302C2}" srcOrd="10" destOrd="0" presId="urn:microsoft.com/office/officeart/2005/8/layout/hProcess9"/>
    <dgm:cxn modelId="{CF00F9EF-6430-4E56-83B1-F94F99C47538}" type="presParOf" srcId="{9DE9D241-6562-479D-848D-5E95847B8531}" destId="{3323C03C-CFA7-4F4B-9E40-0166816252FA}" srcOrd="11" destOrd="0" presId="urn:microsoft.com/office/officeart/2005/8/layout/hProcess9"/>
    <dgm:cxn modelId="{673E8BE3-C855-4AC8-9D01-EC4C699842A8}" type="presParOf" srcId="{9DE9D241-6562-479D-848D-5E95847B8531}" destId="{08CF8BA3-A170-4D5C-85BD-2D5DDBF56128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4D099-D3CD-482C-887E-A6488A092E3C}">
      <dsp:nvSpPr>
        <dsp:cNvPr id="0" name=""/>
        <dsp:cNvSpPr/>
      </dsp:nvSpPr>
      <dsp:spPr>
        <a:xfrm>
          <a:off x="850216" y="0"/>
          <a:ext cx="9635784" cy="218765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D35E0-62CA-4E8C-A1F3-ECE2B71086C8}">
      <dsp:nvSpPr>
        <dsp:cNvPr id="0" name=""/>
        <dsp:cNvSpPr/>
      </dsp:nvSpPr>
      <dsp:spPr>
        <a:xfrm>
          <a:off x="490114" y="656296"/>
          <a:ext cx="1399478" cy="875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Ontwerp en inpassing</a:t>
          </a:r>
        </a:p>
      </dsp:txBody>
      <dsp:txXfrm>
        <a:off x="532831" y="699013"/>
        <a:ext cx="1314044" cy="789628"/>
      </dsp:txXfrm>
    </dsp:sp>
    <dsp:sp modelId="{5C7FAEEF-B83E-4CDF-B842-FE371B6D2E95}">
      <dsp:nvSpPr>
        <dsp:cNvPr id="0" name=""/>
        <dsp:cNvSpPr/>
      </dsp:nvSpPr>
      <dsp:spPr>
        <a:xfrm>
          <a:off x="2122839" y="656296"/>
          <a:ext cx="1533744" cy="875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Effectenonderzoek incl. mitigatie</a:t>
          </a:r>
        </a:p>
      </dsp:txBody>
      <dsp:txXfrm>
        <a:off x="2165556" y="699013"/>
        <a:ext cx="1448310" cy="789628"/>
      </dsp:txXfrm>
    </dsp:sp>
    <dsp:sp modelId="{FC6D1662-54AB-4A1B-8F40-B94B7051776D}">
      <dsp:nvSpPr>
        <dsp:cNvPr id="0" name=""/>
        <dsp:cNvSpPr/>
      </dsp:nvSpPr>
      <dsp:spPr>
        <a:xfrm>
          <a:off x="3889830" y="656296"/>
          <a:ext cx="1399478" cy="875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Ontwerp projectbesluit &amp;  </a:t>
          </a:r>
          <a:r>
            <a:rPr lang="nl-NL" sz="1200" kern="1200" dirty="0" err="1"/>
            <a:t>mer</a:t>
          </a:r>
          <a:r>
            <a:rPr lang="nl-NL" sz="1200" kern="1200" dirty="0"/>
            <a:t>-beoordeling</a:t>
          </a:r>
        </a:p>
      </dsp:txBody>
      <dsp:txXfrm>
        <a:off x="3932547" y="699013"/>
        <a:ext cx="1314044" cy="789628"/>
      </dsp:txXfrm>
    </dsp:sp>
    <dsp:sp modelId="{3C3A9678-D488-4AB0-BFB9-D8C9829FB261}">
      <dsp:nvSpPr>
        <dsp:cNvPr id="0" name=""/>
        <dsp:cNvSpPr/>
      </dsp:nvSpPr>
      <dsp:spPr>
        <a:xfrm>
          <a:off x="5522555" y="822151"/>
          <a:ext cx="868978" cy="543352"/>
        </a:xfrm>
        <a:prstGeom prst="flowChartConnector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/>
            <a:t>Ter inzage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/>
            <a:t>legging</a:t>
          </a:r>
        </a:p>
      </dsp:txBody>
      <dsp:txXfrm>
        <a:off x="5649814" y="901723"/>
        <a:ext cx="614460" cy="384208"/>
      </dsp:txXfrm>
    </dsp:sp>
    <dsp:sp modelId="{3894C61E-F6FB-4AAD-AC5E-A75868A19A55}">
      <dsp:nvSpPr>
        <dsp:cNvPr id="0" name=""/>
        <dsp:cNvSpPr/>
      </dsp:nvSpPr>
      <dsp:spPr>
        <a:xfrm>
          <a:off x="6624780" y="656296"/>
          <a:ext cx="1399478" cy="875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Definitief Projectbesluit</a:t>
          </a:r>
        </a:p>
      </dsp:txBody>
      <dsp:txXfrm>
        <a:off x="6667497" y="699013"/>
        <a:ext cx="1314044" cy="789628"/>
      </dsp:txXfrm>
    </dsp:sp>
    <dsp:sp modelId="{5C4B0864-25A2-4C12-8571-2F7C4AE302C2}">
      <dsp:nvSpPr>
        <dsp:cNvPr id="0" name=""/>
        <dsp:cNvSpPr/>
      </dsp:nvSpPr>
      <dsp:spPr>
        <a:xfrm>
          <a:off x="8257505" y="794985"/>
          <a:ext cx="955871" cy="597685"/>
        </a:xfrm>
        <a:prstGeom prst="flowChartConnector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 err="1"/>
            <a:t>Beroeps-procedure</a:t>
          </a:r>
          <a:r>
            <a:rPr lang="nl-NL" sz="800" kern="1200" dirty="0"/>
            <a:t> Raad van State</a:t>
          </a:r>
        </a:p>
      </dsp:txBody>
      <dsp:txXfrm>
        <a:off x="8397489" y="882514"/>
        <a:ext cx="675903" cy="422627"/>
      </dsp:txXfrm>
    </dsp:sp>
    <dsp:sp modelId="{08CF8BA3-A170-4D5C-85BD-2D5DDBF56128}">
      <dsp:nvSpPr>
        <dsp:cNvPr id="0" name=""/>
        <dsp:cNvSpPr/>
      </dsp:nvSpPr>
      <dsp:spPr>
        <a:xfrm>
          <a:off x="9446623" y="656296"/>
          <a:ext cx="1399478" cy="875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Start realisatiefase</a:t>
          </a:r>
          <a:endParaRPr lang="nl-NL" sz="1200" kern="1200" dirty="0"/>
        </a:p>
      </dsp:txBody>
      <dsp:txXfrm>
        <a:off x="9489340" y="699013"/>
        <a:ext cx="1314044" cy="7896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4D099-D3CD-482C-887E-A6488A092E3C}">
      <dsp:nvSpPr>
        <dsp:cNvPr id="0" name=""/>
        <dsp:cNvSpPr/>
      </dsp:nvSpPr>
      <dsp:spPr>
        <a:xfrm>
          <a:off x="850216" y="0"/>
          <a:ext cx="9635784" cy="218765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D35E0-62CA-4E8C-A1F3-ECE2B71086C8}">
      <dsp:nvSpPr>
        <dsp:cNvPr id="0" name=""/>
        <dsp:cNvSpPr/>
      </dsp:nvSpPr>
      <dsp:spPr>
        <a:xfrm>
          <a:off x="490114" y="656296"/>
          <a:ext cx="1399478" cy="875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Ontwerp en inpassing</a:t>
          </a:r>
        </a:p>
      </dsp:txBody>
      <dsp:txXfrm>
        <a:off x="532831" y="699013"/>
        <a:ext cx="1314044" cy="789628"/>
      </dsp:txXfrm>
    </dsp:sp>
    <dsp:sp modelId="{5C7FAEEF-B83E-4CDF-B842-FE371B6D2E95}">
      <dsp:nvSpPr>
        <dsp:cNvPr id="0" name=""/>
        <dsp:cNvSpPr/>
      </dsp:nvSpPr>
      <dsp:spPr>
        <a:xfrm>
          <a:off x="2122839" y="656296"/>
          <a:ext cx="1533744" cy="875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Effectenonderzoek incl. mitigatie</a:t>
          </a:r>
        </a:p>
      </dsp:txBody>
      <dsp:txXfrm>
        <a:off x="2165556" y="699013"/>
        <a:ext cx="1448310" cy="789628"/>
      </dsp:txXfrm>
    </dsp:sp>
    <dsp:sp modelId="{FC6D1662-54AB-4A1B-8F40-B94B7051776D}">
      <dsp:nvSpPr>
        <dsp:cNvPr id="0" name=""/>
        <dsp:cNvSpPr/>
      </dsp:nvSpPr>
      <dsp:spPr>
        <a:xfrm>
          <a:off x="3889830" y="656296"/>
          <a:ext cx="1399478" cy="875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Ontwerp projectbesluit &amp;  </a:t>
          </a:r>
          <a:r>
            <a:rPr lang="nl-NL" sz="1200" kern="1200" dirty="0" err="1"/>
            <a:t>mer</a:t>
          </a:r>
          <a:r>
            <a:rPr lang="nl-NL" sz="1200" kern="1200" dirty="0"/>
            <a:t>-beoordeling</a:t>
          </a:r>
        </a:p>
      </dsp:txBody>
      <dsp:txXfrm>
        <a:off x="3932547" y="699013"/>
        <a:ext cx="1314044" cy="789628"/>
      </dsp:txXfrm>
    </dsp:sp>
    <dsp:sp modelId="{3C3A9678-D488-4AB0-BFB9-D8C9829FB261}">
      <dsp:nvSpPr>
        <dsp:cNvPr id="0" name=""/>
        <dsp:cNvSpPr/>
      </dsp:nvSpPr>
      <dsp:spPr>
        <a:xfrm>
          <a:off x="5522555" y="822151"/>
          <a:ext cx="868978" cy="543352"/>
        </a:xfrm>
        <a:prstGeom prst="flowChartConnector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/>
            <a:t>Ter inzage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/>
            <a:t>legging</a:t>
          </a:r>
        </a:p>
      </dsp:txBody>
      <dsp:txXfrm>
        <a:off x="5649814" y="901723"/>
        <a:ext cx="614460" cy="384208"/>
      </dsp:txXfrm>
    </dsp:sp>
    <dsp:sp modelId="{3894C61E-F6FB-4AAD-AC5E-A75868A19A55}">
      <dsp:nvSpPr>
        <dsp:cNvPr id="0" name=""/>
        <dsp:cNvSpPr/>
      </dsp:nvSpPr>
      <dsp:spPr>
        <a:xfrm>
          <a:off x="6624780" y="656296"/>
          <a:ext cx="1399478" cy="875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Definitief Projectbesluit</a:t>
          </a:r>
        </a:p>
      </dsp:txBody>
      <dsp:txXfrm>
        <a:off x="6667497" y="699013"/>
        <a:ext cx="1314044" cy="789628"/>
      </dsp:txXfrm>
    </dsp:sp>
    <dsp:sp modelId="{5C4B0864-25A2-4C12-8571-2F7C4AE302C2}">
      <dsp:nvSpPr>
        <dsp:cNvPr id="0" name=""/>
        <dsp:cNvSpPr/>
      </dsp:nvSpPr>
      <dsp:spPr>
        <a:xfrm>
          <a:off x="8257505" y="794985"/>
          <a:ext cx="955871" cy="597685"/>
        </a:xfrm>
        <a:prstGeom prst="flowChartConnector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 err="1"/>
            <a:t>Beroeps-procedure</a:t>
          </a:r>
          <a:r>
            <a:rPr lang="nl-NL" sz="800" kern="1200" dirty="0"/>
            <a:t> Raad van State</a:t>
          </a:r>
        </a:p>
      </dsp:txBody>
      <dsp:txXfrm>
        <a:off x="8397489" y="882514"/>
        <a:ext cx="675903" cy="422627"/>
      </dsp:txXfrm>
    </dsp:sp>
    <dsp:sp modelId="{08CF8BA3-A170-4D5C-85BD-2D5DDBF56128}">
      <dsp:nvSpPr>
        <dsp:cNvPr id="0" name=""/>
        <dsp:cNvSpPr/>
      </dsp:nvSpPr>
      <dsp:spPr>
        <a:xfrm>
          <a:off x="9446623" y="656296"/>
          <a:ext cx="1399478" cy="875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Start realisatiefase</a:t>
          </a:r>
          <a:endParaRPr lang="nl-NL" sz="1200" kern="1200" dirty="0"/>
        </a:p>
      </dsp:txBody>
      <dsp:txXfrm>
        <a:off x="9489340" y="699013"/>
        <a:ext cx="1314044" cy="789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C3AB0-7BA3-4CDD-B9DB-A5D4AD11E4A4}" type="datetimeFigureOut">
              <a:rPr lang="nl-NL" smtClean="0"/>
              <a:t>14-10-2025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558BF-216A-44C8-ADB5-BFF8BB654B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528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90 meter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558BF-216A-44C8-ADB5-BFF8BB654BD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3559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0F6A8-0134-4EF4-9467-C62AC33EADA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496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Netwerkborrel met vragen en platen hangen er ook nog om wat vragen te stellen. In het werkcafé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558BF-216A-44C8-ADB5-BFF8BB654BD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1844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72000"/>
            <a:ext cx="12192000" cy="2286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3112" y="5096933"/>
            <a:ext cx="1354667" cy="1536700"/>
          </a:xfrm>
          <a:prstGeom prst="rect">
            <a:avLst/>
          </a:prstGeom>
        </p:spPr>
      </p:pic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352800" y="5645150"/>
            <a:ext cx="8534400" cy="70485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52800" y="5058834"/>
            <a:ext cx="8534400" cy="745067"/>
          </a:xfrm>
        </p:spPr>
        <p:txBody>
          <a:bodyPr anchor="t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0" hasCustomPrompt="1"/>
          </p:nvPr>
        </p:nvSpPr>
        <p:spPr>
          <a:xfrm>
            <a:off x="0" y="-1059"/>
            <a:ext cx="12192000" cy="4873625"/>
          </a:xfrm>
        </p:spPr>
        <p:txBody>
          <a:bodyPr lIns="720000" tIns="1080000" rIns="360000">
            <a:normAutofit/>
          </a:bodyPr>
          <a:lstStyle>
            <a:lvl1pPr marL="0" indent="0">
              <a:buNone/>
              <a:defRPr lang="nl-NL" sz="2800" b="0" i="0" smtClean="0"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b="0" i="0">
                <a:solidFill>
                  <a:srgbClr val="1F497D"/>
                </a:solidFill>
                <a:effectLst/>
                <a:latin typeface="Verdana" charset="0"/>
              </a:rPr>
              <a:t>Klik op het pictogram hieronder om een beeldvullende afbeelding in te 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68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05500"/>
            <a:ext cx="12211537" cy="952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000" y="306000"/>
            <a:ext cx="10820400" cy="856520"/>
          </a:xfrm>
        </p:spPr>
        <p:txBody>
          <a:bodyPr lIns="0" anchor="b" anchorCtr="0">
            <a:normAutofit/>
          </a:bodyPr>
          <a:lstStyle>
            <a:lvl1pPr algn="l">
              <a:defRPr sz="2800">
                <a:solidFill>
                  <a:srgbClr val="0092C8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016000" y="1296000"/>
            <a:ext cx="10820400" cy="4525963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2000"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FontTx/>
              <a:buNone/>
              <a:defRPr sz="200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FontTx/>
              <a:buNone/>
              <a:defRPr sz="200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FontTx/>
              <a:buNone/>
              <a:defRPr sz="200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FontTx/>
              <a:buNone/>
              <a:defRPr sz="20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7C67-9CCE-FD46-AF4E-7F898D1CC1A7}" type="datetimeFigureOut">
              <a:rPr lang="nl-NL" smtClean="0"/>
              <a:pPr/>
              <a:t>14-10-2025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1744" y="6108700"/>
            <a:ext cx="2047056" cy="76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97C67-9CCE-FD46-AF4E-7F898D1CC1A7}" type="datetimeFigureOut">
              <a:rPr lang="nl-NL" smtClean="0"/>
              <a:t>14-10-2025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4B4E5-50F1-9741-88A7-F607175FCD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56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hnk.nl/havendij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F1476C30-9084-8953-539D-944CF1562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5219" y="6153150"/>
            <a:ext cx="3119021" cy="70485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nl-NL" sz="3800"/>
              <a:t>14 oktober 2025</a:t>
            </a:r>
          </a:p>
          <a:p>
            <a:endParaRPr lang="nl-NL"/>
          </a:p>
          <a:p>
            <a:r>
              <a:rPr lang="nl-NL"/>
              <a:t>		     Foto: Port of Den Helder 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B36212D-6B13-52F9-0449-D844C7509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1800" y="5328355"/>
            <a:ext cx="8534400" cy="848079"/>
          </a:xfrm>
        </p:spPr>
        <p:txBody>
          <a:bodyPr>
            <a:normAutofit/>
          </a:bodyPr>
          <a:lstStyle/>
          <a:p>
            <a:r>
              <a:rPr lang="nl-NL"/>
              <a:t>Dijkversterking Havendijk </a:t>
            </a:r>
            <a:br>
              <a:rPr lang="nl-NL"/>
            </a:br>
            <a:endParaRPr lang="nl-NL" sz="1800" b="0"/>
          </a:p>
        </p:txBody>
      </p:sp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6856D33B-D1A5-1898-01B0-E88D866E963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t="19997" b="19997"/>
          <a:stretch/>
        </p:blipFill>
        <p:spPr/>
      </p:pic>
    </p:spTree>
    <p:extLst>
      <p:ext uri="{BB962C8B-B14F-4D97-AF65-F5344CB8AC3E}">
        <p14:creationId xmlns:p14="http://schemas.microsoft.com/office/powerpoint/2010/main" val="800773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8E8EE-8FF3-680B-52D5-F404CC996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Dwarsdoorsnede Visafslag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99E7FB-E0AC-8CD5-3B8E-FBA46573B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12884DB-2A08-DE70-A47B-6855EB9BF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962" y="1296000"/>
            <a:ext cx="6510075" cy="482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3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06EF9-8040-1908-8503-72219FF5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Fasering Visafslag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7B577B7-5FDC-63B6-89F2-70888CD3A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362" y="1354615"/>
            <a:ext cx="8455275" cy="475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86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164EED-7681-83CA-BE75-867C513F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Definitief ontwerp Nieuwe Diep en Nieuwe Werk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C109C5-E5C5-7EED-C4A0-8DBA2BE05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>
              <a:highlight>
                <a:srgbClr val="FFFF00"/>
              </a:highlight>
            </a:endParaRP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799B851C-D730-24E2-C7EA-F89A589A8892}"/>
              </a:ext>
            </a:extLst>
          </p:cNvPr>
          <p:cNvGrpSpPr/>
          <p:nvPr/>
        </p:nvGrpSpPr>
        <p:grpSpPr>
          <a:xfrm>
            <a:off x="74059" y="1296000"/>
            <a:ext cx="12043881" cy="4800000"/>
            <a:chOff x="148119" y="1296000"/>
            <a:chExt cx="13712357" cy="4809379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481C68B-0AD0-ABB1-8BF4-EB54A3FAB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119" y="1296001"/>
              <a:ext cx="6586757" cy="4809378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7F76C375-89A9-F2CC-5A8E-1145804F0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4876" y="1296000"/>
              <a:ext cx="7125600" cy="4809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4948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8A2AA-3237-96FA-463B-376B18011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Dwarsdoorsnede Nieuwe Werk en Nieuwe Diep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26C184-15F1-DB75-21F3-0E1DA88F7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B00FC5-B04F-7D4F-0724-BFF92E94C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40" y="1409418"/>
            <a:ext cx="10174120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95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A3265-DBAC-CD40-0DBC-DB2690465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Fasering Nieuwe Diep en Nieuwe Werk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C8FCF6-5215-FF75-4E4B-275CF8BE9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72BEDF7-8547-83BA-464F-6C93D2260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783" y="1296000"/>
            <a:ext cx="7692434" cy="48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9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7B1F78-36FA-7711-DA3A-F8C1ECA71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Effecten op de omgeving (1/2)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549943-355A-DDC5-4D62-CAA49431E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0" y="1296000"/>
            <a:ext cx="10820400" cy="49441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Worden inzichtelijk gemaakt in de Milieu Effect Rapportage (</a:t>
            </a:r>
            <a:r>
              <a:rPr lang="nl-NL" dirty="0" err="1"/>
              <a:t>mer</a:t>
            </a:r>
            <a:r>
              <a:rPr lang="nl-NL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Beoordeling op de onderdelen: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600" dirty="0"/>
              <a:t>Natuur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600" dirty="0"/>
              <a:t>Bodem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600" dirty="0"/>
              <a:t>Water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600" dirty="0"/>
              <a:t>Landschap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600" dirty="0"/>
              <a:t>Cultuurhistorie en Archeologie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600" dirty="0"/>
              <a:t>Gebruiksfuncties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600" dirty="0"/>
              <a:t>Veiligheid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600" dirty="0"/>
              <a:t>Geluid en trillingen</a:t>
            </a:r>
          </a:p>
          <a:p>
            <a:r>
              <a:rPr lang="nl-NL" dirty="0"/>
              <a:t>	Voor elk onderdeel zijn onderzoeken, berekeningen of beschouwingen gedaan</a:t>
            </a: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onderscheid tussen de gebruiksfase en aanlegfase van het project</a:t>
            </a:r>
          </a:p>
        </p:txBody>
      </p:sp>
    </p:spTree>
    <p:extLst>
      <p:ext uri="{BB962C8B-B14F-4D97-AF65-F5344CB8AC3E}">
        <p14:creationId xmlns:p14="http://schemas.microsoft.com/office/powerpoint/2010/main" val="2180570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DAAB05-0E65-D4B4-9651-ED5C12CDC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Effecten op de omgeving (2/2)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9AA750-8873-3DF9-B9A3-E4ED4E2BB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In de gebruiksfase is er geen sprake van effecten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Voor de aanlegfase zijn negatieve effecten niet voor alle thema’s uit te sluiten. Dit geldt voor: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600" dirty="0"/>
              <a:t>Natuur (dieren, vervuiling, grondwater)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600" dirty="0"/>
              <a:t>Cultuurhistorie (trillingen)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600" dirty="0"/>
              <a:t>Archeologie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600" dirty="0"/>
              <a:t>Geluid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Na maatregelen worden aanzienlijke milieueffecten wel uitgesloten.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8176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CEE64-0917-EFEC-F77E-EBFFB81D0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maatregelen nemen we?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A56B8D-A82D-B0A7-0C45-BE7DE9EE6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Inzet van elektrisch materieel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Controle door een ecoloog voordat de werkzaamheden starten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Werkzaamheden langzaam opstarten zodat vissen en zeehonden weg kunnen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Verlichting wordt op het projectgebied richten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Verontreinigde baggerspecie in beeld brengen en verwijderen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Bemalingsberekeningen en monitoring door peilbuizen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Zettingsberekeningen en monitoring door meetboutjes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Voorspellingen van trillingen en monitoring met </a:t>
            </a:r>
            <a:r>
              <a:rPr lang="nl-NL" dirty="0" err="1"/>
              <a:t>trillingsmeters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Werkzaamheden vinden plaats op weekdagen en op gangbare werktijden</a:t>
            </a:r>
          </a:p>
        </p:txBody>
      </p:sp>
    </p:spTree>
    <p:extLst>
      <p:ext uri="{BB962C8B-B14F-4D97-AF65-F5344CB8AC3E}">
        <p14:creationId xmlns:p14="http://schemas.microsoft.com/office/powerpoint/2010/main" val="41650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04E05-CB70-72BF-ED2F-763653E0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Projectbesluit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E0ADD9-2DF1-4342-954D-ACE6B57A5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 belangrijkste vergunning om het werk te kunnen realiseren</a:t>
            </a: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Projectbesluit bevat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600" dirty="0"/>
              <a:t>Beschrijving van het project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600" dirty="0"/>
              <a:t>Overzicht van permanente of tijdelijke maatregelen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Het </a:t>
            </a:r>
            <a:r>
              <a:rPr lang="en-US" dirty="0" err="1"/>
              <a:t>Projectbesluit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vaststelling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goedkeuring</a:t>
            </a:r>
            <a:r>
              <a:rPr lang="en-US" dirty="0"/>
              <a:t> 'ter </a:t>
            </a:r>
            <a:r>
              <a:rPr lang="en-US" dirty="0" err="1"/>
              <a:t>inzage</a:t>
            </a:r>
            <a:r>
              <a:rPr lang="en-US" dirty="0"/>
              <a:t> </a:t>
            </a:r>
            <a:r>
              <a:rPr lang="en-US" dirty="0" err="1"/>
              <a:t>gelegd</a:t>
            </a:r>
            <a:r>
              <a:rPr lang="en-US" dirty="0"/>
              <a:t>'</a:t>
            </a:r>
          </a:p>
          <a:p>
            <a:endParaRPr lang="nl-NL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DE6F8FB-7186-A4F8-AE97-B5C509A8AD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1448549"/>
              </p:ext>
            </p:extLst>
          </p:nvPr>
        </p:nvGraphicFramePr>
        <p:xfrm>
          <a:off x="758091" y="3938954"/>
          <a:ext cx="11336217" cy="218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7773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9DFE0C-BEF8-000B-D543-59BB823C2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houdt 'ter inzage leggen' in?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661D65-0872-1809-ED43-9DCB79E91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Om welke stukken gaat het?</a:t>
            </a:r>
          </a:p>
          <a:p>
            <a:pPr marL="342900" indent="-342900">
              <a:buFontTx/>
              <a:buChar char="-"/>
            </a:pPr>
            <a:r>
              <a:rPr lang="nl-NL" sz="1600" dirty="0"/>
              <a:t>Hoofddocumenten, bijlagen, op het besluit betrekking hebbende stukken</a:t>
            </a:r>
          </a:p>
          <a:p>
            <a:pPr marL="342900" indent="-342900">
              <a:buFontTx/>
              <a:buChar char="-"/>
            </a:pPr>
            <a:r>
              <a:rPr lang="nl-NL" sz="1600" dirty="0"/>
              <a:t>Projectbesluit, aanmeldnotitie voor de </a:t>
            </a:r>
            <a:r>
              <a:rPr lang="nl-NL" sz="1600" dirty="0" err="1"/>
              <a:t>mer</a:t>
            </a:r>
            <a:r>
              <a:rPr lang="nl-NL" sz="1600" dirty="0"/>
              <a:t>-beoordelingsbeslissing, onderliggende onderzoeken</a:t>
            </a:r>
          </a:p>
          <a:p>
            <a:endParaRPr lang="nl-NL" dirty="0"/>
          </a:p>
          <a:p>
            <a:r>
              <a:rPr lang="nl-NL" dirty="0"/>
              <a:t>Waar kunt u de stukken vinden?</a:t>
            </a:r>
          </a:p>
          <a:p>
            <a:pPr marL="342900" indent="-342900">
              <a:buFontTx/>
              <a:buChar char="-"/>
            </a:pPr>
            <a:r>
              <a:rPr lang="nl-NL" sz="1700" dirty="0"/>
              <a:t>Bekendmaking in het </a:t>
            </a:r>
            <a:r>
              <a:rPr lang="nl-NL" sz="1700" dirty="0" err="1"/>
              <a:t>waterschapsblad</a:t>
            </a:r>
            <a:endParaRPr lang="nl-NL" sz="1700" dirty="0"/>
          </a:p>
          <a:p>
            <a:pPr marL="342900" indent="-342900">
              <a:buFontTx/>
              <a:buChar char="-"/>
            </a:pPr>
            <a:r>
              <a:rPr lang="nl-NL" sz="1700" dirty="0"/>
              <a:t>Informatie via de nieuwsbrief</a:t>
            </a:r>
          </a:p>
          <a:p>
            <a:pPr marL="342900" indent="-342900">
              <a:buFontTx/>
              <a:buChar char="-"/>
            </a:pPr>
            <a:r>
              <a:rPr lang="nl-NL" sz="1700" dirty="0"/>
              <a:t>Via de website van Havendijk </a:t>
            </a:r>
            <a:r>
              <a:rPr lang="nl-NL" sz="1700" dirty="0">
                <a:hlinkClick r:id="rId2"/>
              </a:rPr>
              <a:t>https://www.hhnk.nl/havendijk</a:t>
            </a:r>
            <a:r>
              <a:rPr lang="nl-NL" sz="1700" dirty="0"/>
              <a:t> </a:t>
            </a:r>
          </a:p>
          <a:p>
            <a:endParaRPr lang="nl-NL" dirty="0"/>
          </a:p>
          <a:p>
            <a:r>
              <a:rPr lang="nl-NL" dirty="0"/>
              <a:t>Wat als men een vraag, opmerking of zorg heeft</a:t>
            </a:r>
          </a:p>
          <a:p>
            <a:pPr marL="342900" indent="-342900">
              <a:buFontTx/>
              <a:buChar char="-"/>
            </a:pPr>
            <a:r>
              <a:rPr lang="nl-NL" sz="1700" dirty="0"/>
              <a:t>Vragenuren fysiek en digitaal</a:t>
            </a:r>
          </a:p>
          <a:p>
            <a:pPr marL="342900" indent="-342900">
              <a:buFontTx/>
              <a:buChar char="-"/>
            </a:pPr>
            <a:r>
              <a:rPr lang="nl-NL" sz="1700" dirty="0"/>
              <a:t>Zienswijze</a:t>
            </a:r>
          </a:p>
          <a:p>
            <a:pPr marL="342900" indent="-34290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2916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DBB8C-3114-A8CA-46E4-776199D23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9FFA2D-1552-1987-6422-69B96A085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0" y="1296000"/>
            <a:ext cx="10820400" cy="4839757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Verdana"/>
                <a:ea typeface="Verdana"/>
              </a:rPr>
              <a:t>Korte terugblik: wat was de opgave en beoogde oplossing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Verdana"/>
                <a:ea typeface="Verdana"/>
              </a:rPr>
              <a:t>Toelichten van het ontwerp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Verdana"/>
                <a:ea typeface="Verdana"/>
              </a:rPr>
              <a:t>Toelichten wat de effecten op de omgeving zijn en hoe we die gaan mitigeren</a:t>
            </a:r>
          </a:p>
          <a:p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Verdana"/>
                <a:ea typeface="Verdana"/>
              </a:rPr>
              <a:t>Toelichting wat het vergunningen proces inhoudt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Verdana"/>
                <a:ea typeface="Verdana"/>
              </a:rPr>
              <a:t>Afsluiting en mogelijkheid tot het stellen van vragen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39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E9C3E1-2343-98E5-8107-BBA7A758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ruimtebeslag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070997-CA4A-8224-868D-4D04AA3EA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het </a:t>
            </a:r>
            <a:r>
              <a:rPr lang="en-US" dirty="0" err="1"/>
              <a:t>tijdelijk</a:t>
            </a:r>
            <a:r>
              <a:rPr lang="en-US" dirty="0"/>
              <a:t> </a:t>
            </a:r>
            <a:r>
              <a:rPr lang="en-US" dirty="0" err="1"/>
              <a:t>ruimtebeslag</a:t>
            </a:r>
            <a:r>
              <a:rPr lang="en-US" dirty="0"/>
              <a:t> is </a:t>
            </a:r>
            <a:r>
              <a:rPr lang="en-US" dirty="0" err="1"/>
              <a:t>rekening</a:t>
            </a:r>
            <a:r>
              <a:rPr lang="en-US" dirty="0"/>
              <a:t> </a:t>
            </a:r>
            <a:r>
              <a:rPr lang="en-US" dirty="0" err="1"/>
              <a:t>gehouden</a:t>
            </a:r>
            <a:r>
              <a:rPr lang="en-US" dirty="0"/>
              <a:t> met: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Benodigde</a:t>
            </a:r>
            <a:r>
              <a:rPr lang="en-US" dirty="0"/>
              <a:t> </a:t>
            </a:r>
            <a:r>
              <a:rPr lang="en-US" dirty="0" err="1"/>
              <a:t>werkruimte</a:t>
            </a:r>
            <a:r>
              <a:rPr lang="en-US" dirty="0"/>
              <a:t> om de </a:t>
            </a:r>
            <a:r>
              <a:rPr lang="en-US" dirty="0" err="1"/>
              <a:t>werkzaamheden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voeren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Opslagterreinen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materieel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materiaal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Transportroutes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-, </a:t>
            </a:r>
            <a:r>
              <a:rPr lang="en-US" dirty="0" err="1"/>
              <a:t>afvoer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verplaatsing</a:t>
            </a:r>
            <a:r>
              <a:rPr lang="en-US" dirty="0"/>
              <a:t> van </a:t>
            </a:r>
            <a:r>
              <a:rPr lang="en-US" dirty="0" err="1"/>
              <a:t>materieel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materiaal</a:t>
            </a:r>
            <a:endParaRPr lang="en-US" dirty="0"/>
          </a:p>
          <a:p>
            <a:endParaRPr lang="nl-NL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A223C38-F1DE-F938-C4DF-034C192CB4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4077825"/>
              </p:ext>
            </p:extLst>
          </p:nvPr>
        </p:nvGraphicFramePr>
        <p:xfrm>
          <a:off x="758091" y="3938954"/>
          <a:ext cx="11336217" cy="218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2435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D849C-A564-1699-10F7-DBF28671B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Ruimtebeslag</a:t>
            </a:r>
            <a:r>
              <a:rPr lang="en-US" dirty="0"/>
              <a:t> </a:t>
            </a:r>
            <a:r>
              <a:rPr lang="en-US" dirty="0" err="1"/>
              <a:t>deelgebied</a:t>
            </a:r>
            <a:r>
              <a:rPr lang="en-US" dirty="0"/>
              <a:t> </a:t>
            </a:r>
            <a:r>
              <a:rPr lang="en-US" dirty="0" err="1"/>
              <a:t>Visafslag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5F18F1-B3A5-6034-AFE1-BFB4C7A43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Tijdelijk</a:t>
            </a:r>
            <a:r>
              <a:rPr lang="en-US" dirty="0"/>
              <a:t>										Permanent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B8DC9F-6F8F-0F08-8B30-F24555F3A9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300" b="12365"/>
          <a:stretch>
            <a:fillRect/>
          </a:stretch>
        </p:blipFill>
        <p:spPr>
          <a:xfrm>
            <a:off x="1015999" y="1751465"/>
            <a:ext cx="4784189" cy="407049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CB4208E-690E-623A-9E12-92B361FBDE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300" b="12365"/>
          <a:stretch>
            <a:fillRect/>
          </a:stretch>
        </p:blipFill>
        <p:spPr>
          <a:xfrm>
            <a:off x="6426199" y="1751466"/>
            <a:ext cx="4784190" cy="407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32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D849C-A564-1699-10F7-DBF28671B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Ruimtebeslag</a:t>
            </a:r>
            <a:r>
              <a:rPr lang="en-US" dirty="0"/>
              <a:t> </a:t>
            </a:r>
            <a:r>
              <a:rPr lang="en-US" dirty="0" err="1"/>
              <a:t>deelgebied</a:t>
            </a:r>
            <a:r>
              <a:rPr lang="en-US" dirty="0"/>
              <a:t> </a:t>
            </a:r>
            <a:r>
              <a:rPr lang="en-US" dirty="0" err="1"/>
              <a:t>Nieuwe</a:t>
            </a:r>
            <a:r>
              <a:rPr lang="en-US" dirty="0"/>
              <a:t> Diep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Nieuwe</a:t>
            </a:r>
            <a:r>
              <a:rPr lang="en-US" dirty="0"/>
              <a:t> Werk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7F9D7A-1221-3244-3273-0B318421B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758463"/>
            <a:ext cx="4817093" cy="40635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A4D59EB-0431-560C-EC31-FD9616615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361" y="1758463"/>
            <a:ext cx="4733468" cy="4063500"/>
          </a:xfrm>
          <a:prstGeom prst="rect">
            <a:avLst/>
          </a:prstGeom>
        </p:spPr>
      </p:pic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B84D370E-314D-D198-E8ED-0BDE6672C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Tijdelijk										Permanent</a:t>
            </a:r>
          </a:p>
        </p:txBody>
      </p:sp>
    </p:spTree>
    <p:extLst>
      <p:ext uri="{BB962C8B-B14F-4D97-AF65-F5344CB8AC3E}">
        <p14:creationId xmlns:p14="http://schemas.microsoft.com/office/powerpoint/2010/main" val="3076538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72D90-989D-EFE1-6D74-5B396E910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Planning van het </a:t>
            </a:r>
            <a:r>
              <a:rPr lang="en-US" err="1"/>
              <a:t>Projectbesluit</a:t>
            </a:r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A8D657F-2C92-99F1-F036-5D0956EFF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5464"/>
            <a:ext cx="12192418" cy="45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16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fbeelding">
            <a:extLst>
              <a:ext uri="{FF2B5EF4-FFF2-40B4-BE49-F238E27FC236}">
                <a16:creationId xmlns:a16="http://schemas.microsoft.com/office/drawing/2014/main" id="{5F7E2CA8-89B1-166F-90E9-4BF8879E09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t="25100" r="10856" b="-1"/>
          <a:stretch/>
        </p:blipFill>
        <p:spPr bwMode="auto">
          <a:xfrm>
            <a:off x="0" y="1"/>
            <a:ext cx="12192000" cy="61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1F6D46B-90C2-DA46-D577-EB0A0DBDA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987" y="3203866"/>
            <a:ext cx="7074567" cy="856520"/>
          </a:xfrm>
        </p:spPr>
        <p:txBody>
          <a:bodyPr>
            <a:normAutofit/>
          </a:bodyPr>
          <a:lstStyle/>
          <a:p>
            <a:pPr algn="ctr"/>
            <a:r>
              <a:rPr lang="nl-NL" sz="4400" i="1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Vragen, opmerkingen?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F757358-A751-6FD5-4B03-653E7EE44C81}"/>
              </a:ext>
            </a:extLst>
          </p:cNvPr>
          <p:cNvSpPr txBox="1"/>
          <p:nvPr/>
        </p:nvSpPr>
        <p:spPr>
          <a:xfrm>
            <a:off x="1524001" y="6145296"/>
            <a:ext cx="1276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>
                <a:solidFill>
                  <a:prstClr val="white"/>
                </a:solidFill>
                <a:latin typeface="Calibri"/>
              </a:rPr>
              <a:t>Foto: Ilse </a:t>
            </a:r>
            <a:r>
              <a:rPr lang="en-US" sz="1200" err="1">
                <a:solidFill>
                  <a:prstClr val="white"/>
                </a:solidFill>
                <a:latin typeface="Calibri"/>
              </a:rPr>
              <a:t>Kootkar</a:t>
            </a:r>
            <a:endParaRPr lang="nl-NL" sz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00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BDB7D8-F964-995A-8103-F328DF4BA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56616D7-17AA-68CA-7328-70789F30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546" y="103739"/>
            <a:ext cx="8226908" cy="597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12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E3CCB0-B52B-A3D0-9E5D-DC805B4C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 zijn we nu (in het proces)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AB49BB-EADF-B656-F082-4D11C3B6B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 weten veel, maar nog niet alles.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C1B773B-8D6F-57CD-80E6-9A037E91F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602" y="1535723"/>
            <a:ext cx="9138796" cy="2249817"/>
          </a:xfrm>
          <a:prstGeom prst="rect">
            <a:avLst/>
          </a:prstGeom>
        </p:spPr>
      </p:pic>
      <p:sp>
        <p:nvSpPr>
          <p:cNvPr id="7" name="AutoShape 8" descr="Je Bent Hier Locatie Punt Pictogram Vectorillustratie, Plaats, Je Bent Hier,  Punt Afbeelding PNG Met Transparante Achtergrond Gratis">
            <a:extLst>
              <a:ext uri="{FF2B5EF4-FFF2-40B4-BE49-F238E27FC236}">
                <a16:creationId xmlns:a16="http://schemas.microsoft.com/office/drawing/2014/main" id="{D1887163-0535-04F8-CBBC-0B8188F04F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F5C6B24-CD62-1C74-E2FB-4BF0D39AA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584" y="3714880"/>
            <a:ext cx="910831" cy="114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25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0701EE-A730-06AF-D249-BBDA410CC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Participatieproces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AE181E-614B-5B19-1E43-A4292EABC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Kennisgeving Voornemen en Participatie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Inloopbijeenkomst 23 november 2023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Inloopbijeenkomst 5 september 2024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Bijeenkomst 27 november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Inloopbijeenkomst 24 april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Diverse stakeholdergesprekken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EA85FA-5EB3-2323-C9D3-5AE4428D0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181" y="1906753"/>
            <a:ext cx="2534004" cy="40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07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CE42A-F25F-67CA-3C95-7E677B9AB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97611"/>
            <a:ext cx="8115300" cy="856520"/>
          </a:xfrm>
        </p:spPr>
        <p:txBody>
          <a:bodyPr>
            <a:normAutofit/>
          </a:bodyPr>
          <a:lstStyle/>
          <a:p>
            <a:r>
              <a:rPr lang="nl-NL" dirty="0">
                <a:latin typeface="Verdana"/>
                <a:ea typeface="Verdana"/>
              </a:rPr>
              <a:t>Visafslag</a:t>
            </a:r>
            <a:br>
              <a:rPr lang="nl-NL" dirty="0">
                <a:latin typeface="Verdana"/>
                <a:ea typeface="Verdana"/>
              </a:rPr>
            </a:br>
            <a:r>
              <a:rPr lang="nl-NL" sz="2000" dirty="0">
                <a:latin typeface="Verdana"/>
                <a:ea typeface="Verdana"/>
              </a:rPr>
              <a:t>(tegenover </a:t>
            </a:r>
            <a:r>
              <a:rPr lang="nl-NL" sz="2000" dirty="0"/>
              <a:t>voormalige Zeevaart school)</a:t>
            </a:r>
            <a:r>
              <a:rPr lang="nl-NL" sz="2000" dirty="0">
                <a:latin typeface="Verdana"/>
                <a:ea typeface="Verdana"/>
              </a:rPr>
              <a:t> </a:t>
            </a:r>
            <a:endParaRPr lang="nl-NL" sz="2000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4C37D3C-9344-B170-EC1B-0CDB6E535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0701" y="2410206"/>
            <a:ext cx="2597121" cy="346282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5FBE5EC-E6A7-7746-E789-A051EE2B6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094" y="2410206"/>
            <a:ext cx="2597121" cy="347166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A0479A0-FDDF-6086-B4AE-37A30B9FCA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97"/>
          <a:stretch/>
        </p:blipFill>
        <p:spPr>
          <a:xfrm>
            <a:off x="7971934" y="2410206"/>
            <a:ext cx="2429367" cy="347166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8269246-6960-6653-A665-567F3F2EC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806" y="61862"/>
            <a:ext cx="1680769" cy="1944289"/>
          </a:xfrm>
          <a:prstGeom prst="rect">
            <a:avLst/>
          </a:prstGeom>
        </p:spPr>
      </p:pic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233FB026-0CF5-7D7A-661A-369A2B78C331}"/>
              </a:ext>
            </a:extLst>
          </p:cNvPr>
          <p:cNvCxnSpPr/>
          <p:nvPr/>
        </p:nvCxnSpPr>
        <p:spPr>
          <a:xfrm flipV="1">
            <a:off x="7824132" y="306001"/>
            <a:ext cx="662730" cy="13861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C2DEECF1-A1B9-DDFF-DD81-724CA729BD16}"/>
              </a:ext>
            </a:extLst>
          </p:cNvPr>
          <p:cNvSpPr txBox="1"/>
          <p:nvPr/>
        </p:nvSpPr>
        <p:spPr>
          <a:xfrm>
            <a:off x="2202111" y="1179558"/>
            <a:ext cx="4732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buiten- en binnenwaartse stabiliteit is niet voldoende</a:t>
            </a:r>
          </a:p>
        </p:txBody>
      </p:sp>
    </p:spTree>
    <p:extLst>
      <p:ext uri="{BB962C8B-B14F-4D97-AF65-F5344CB8AC3E}">
        <p14:creationId xmlns:p14="http://schemas.microsoft.com/office/powerpoint/2010/main" val="34901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aart, Luchtfotografie, Vogelperspectief, lucht&#10;&#10;Automatisch gegenereerde beschrijving">
            <a:extLst>
              <a:ext uri="{FF2B5EF4-FFF2-40B4-BE49-F238E27FC236}">
                <a16:creationId xmlns:a16="http://schemas.microsoft.com/office/drawing/2014/main" id="{7F228C91-B242-30AE-0D67-235F1F481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19" y="2398775"/>
            <a:ext cx="2686496" cy="22149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17AF89-77D1-E048-63A0-D188651A4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306000"/>
            <a:ext cx="8115300" cy="658734"/>
          </a:xfrm>
        </p:spPr>
        <p:txBody>
          <a:bodyPr/>
          <a:lstStyle/>
          <a:p>
            <a:r>
              <a:rPr lang="nl-NL" dirty="0"/>
              <a:t>Nieuwe Diep en Nieuwe Werk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5EC46D4-3643-1F33-53A7-51E8D0C24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1260461"/>
            <a:ext cx="8115300" cy="45259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latin typeface="Verdana"/>
              <a:cs typeface="Verdana"/>
            </a:endParaRPr>
          </a:p>
          <a:p>
            <a:endParaRPr lang="nl-NL">
              <a:latin typeface="Verdana"/>
              <a:cs typeface="Verdana"/>
            </a:endParaRPr>
          </a:p>
          <a:p>
            <a:endParaRPr lang="nl-NL">
              <a:latin typeface="Verdana"/>
              <a:cs typeface="Verdana"/>
            </a:endParaRPr>
          </a:p>
          <a:p>
            <a:endParaRPr lang="nl-NL">
              <a:latin typeface="Verdana"/>
              <a:cs typeface="Verdana"/>
            </a:endParaRPr>
          </a:p>
          <a:p>
            <a:endParaRPr lang="nl-NL">
              <a:latin typeface="Verdana"/>
              <a:cs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>
              <a:latin typeface="Verdana"/>
              <a:cs typeface="Verdana"/>
            </a:endParaRP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24B9AC5F-FD89-5843-4DDA-9AFF05664E79}"/>
              </a:ext>
            </a:extLst>
          </p:cNvPr>
          <p:cNvGrpSpPr/>
          <p:nvPr/>
        </p:nvGrpSpPr>
        <p:grpSpPr>
          <a:xfrm>
            <a:off x="7653749" y="4637908"/>
            <a:ext cx="2855836" cy="1136602"/>
            <a:chOff x="153811" y="306000"/>
            <a:chExt cx="9144000" cy="5636586"/>
          </a:xfrm>
        </p:grpSpPr>
        <p:pic>
          <p:nvPicPr>
            <p:cNvPr id="8" name="23D72B78-39E9-40D8-A6DB-4E3DE6550DB2" descr="PHOTO-2023-02-08-17-34-59.jpg">
              <a:extLst>
                <a:ext uri="{FF2B5EF4-FFF2-40B4-BE49-F238E27FC236}">
                  <a16:creationId xmlns:a16="http://schemas.microsoft.com/office/drawing/2014/main" id="{0E47DC00-4CC1-22E5-AE8B-284330E661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9" t="2444" r="-6039" b="25771"/>
            <a:stretch/>
          </p:blipFill>
          <p:spPr bwMode="auto">
            <a:xfrm>
              <a:off x="153811" y="306000"/>
              <a:ext cx="9144000" cy="5636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AC3EBF18-91EE-56C2-C213-DFC7A05853DE}"/>
                </a:ext>
              </a:extLst>
            </p:cNvPr>
            <p:cNvCxnSpPr>
              <a:cxnSpLocks/>
            </p:cNvCxnSpPr>
            <p:nvPr/>
          </p:nvCxnSpPr>
          <p:spPr>
            <a:xfrm>
              <a:off x="266700" y="4018844"/>
              <a:ext cx="8380589" cy="383823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0C59B463-92F5-24EF-599D-0AC9917BFB5D}"/>
                </a:ext>
              </a:extLst>
            </p:cNvPr>
            <p:cNvCxnSpPr>
              <a:cxnSpLocks/>
            </p:cNvCxnSpPr>
            <p:nvPr/>
          </p:nvCxnSpPr>
          <p:spPr>
            <a:xfrm>
              <a:off x="266700" y="4555067"/>
              <a:ext cx="8380589" cy="115711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B6FF8CFD-7D01-8183-F65B-53129748C1AA}"/>
                </a:ext>
              </a:extLst>
            </p:cNvPr>
            <p:cNvCxnSpPr>
              <a:cxnSpLocks/>
            </p:cNvCxnSpPr>
            <p:nvPr/>
          </p:nvCxnSpPr>
          <p:spPr>
            <a:xfrm>
              <a:off x="266700" y="4018844"/>
              <a:ext cx="0" cy="536223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EB7C515A-7844-0920-662B-8280701BB494}"/>
                </a:ext>
              </a:extLst>
            </p:cNvPr>
            <p:cNvCxnSpPr>
              <a:cxnSpLocks/>
            </p:cNvCxnSpPr>
            <p:nvPr/>
          </p:nvCxnSpPr>
          <p:spPr>
            <a:xfrm>
              <a:off x="8647289" y="4402667"/>
              <a:ext cx="0" cy="130951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5D954CB-1A58-8269-8E1A-B7BF65E47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312" y="2399434"/>
            <a:ext cx="2531307" cy="337507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783E940-DD4F-89B0-37A9-293CEAB67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700" y="2399433"/>
            <a:ext cx="2571750" cy="342900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50F292DE-2213-15F6-1CF1-1D30CEA82E9E}"/>
              </a:ext>
            </a:extLst>
          </p:cNvPr>
          <p:cNvSpPr txBox="1"/>
          <p:nvPr/>
        </p:nvSpPr>
        <p:spPr>
          <a:xfrm>
            <a:off x="2202111" y="1083491"/>
            <a:ext cx="473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dijk voldoet niet meer aan de buitenwaartse stabiliteit en zetsteen</a:t>
            </a: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0A829C45-A7FE-B2E1-58DA-7A3F29055E5B}"/>
              </a:ext>
            </a:extLst>
          </p:cNvPr>
          <p:cNvCxnSpPr>
            <a:cxnSpLocks/>
          </p:cNvCxnSpPr>
          <p:nvPr/>
        </p:nvCxnSpPr>
        <p:spPr>
          <a:xfrm flipH="1">
            <a:off x="8997710" y="2666504"/>
            <a:ext cx="1634452" cy="960428"/>
          </a:xfrm>
          <a:prstGeom prst="straightConnector1">
            <a:avLst/>
          </a:prstGeom>
          <a:ln w="57150">
            <a:solidFill>
              <a:srgbClr val="0092C8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84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1E15D7-2EC7-3091-9AD5-FEFAD9087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Recente ontwikkelingen tussen april en augustus </a:t>
            </a:r>
            <a:endParaRPr lang="nl-NL" sz="16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F01CE4-6AF1-46C9-F74A-1E5A85A1D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Deformatiemetingen en peilbuizen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Bureauonderzoek Archeologie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Milieukundig bodemonderzoek (en waterbodemonderzoek)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Gesprekken Kabels en Leiding eigenaren en beheerders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Opstellen Definitief Ontwerp van de dijkversterking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Opstellen Aanmeldnotitie </a:t>
            </a:r>
            <a:r>
              <a:rPr lang="nl-NL" dirty="0" err="1"/>
              <a:t>mer</a:t>
            </a:r>
            <a:r>
              <a:rPr lang="nl-NL" dirty="0"/>
              <a:t>-beoordeling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Opstellen Ontwerp Projectbesluit</a:t>
            </a:r>
          </a:p>
        </p:txBody>
      </p:sp>
    </p:spTree>
    <p:extLst>
      <p:ext uri="{BB962C8B-B14F-4D97-AF65-F5344CB8AC3E}">
        <p14:creationId xmlns:p14="http://schemas.microsoft.com/office/powerpoint/2010/main" val="3806572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5A6B1F-2089-AD53-E743-E3AAB1F3F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Definitief Ontwerp Visafslag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D9BB315-EF36-843A-31E6-AD38EDE27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8126D51-E90D-0A34-B0F5-91B99CD85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746" y="1296000"/>
            <a:ext cx="6420507" cy="482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HNK_powerpoint-standaard2 opzet" id="{4413AFF5-DC65-074F-81D6-077BAEDFF985}" vid="{C9F85A44-71DD-454B-880D-83EA1B46568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62800CDB6764409A210D8BB0009EF3" ma:contentTypeVersion="7" ma:contentTypeDescription="Een nieuw document maken." ma:contentTypeScope="" ma:versionID="5ddd4fd30ad5710e0c80a345acaba2c4">
  <xsd:schema xmlns:xsd="http://www.w3.org/2001/XMLSchema" xmlns:xs="http://www.w3.org/2001/XMLSchema" xmlns:p="http://schemas.microsoft.com/office/2006/metadata/properties" xmlns:ns2="883ed15d-4dee-477c-89f6-47ed5d5e9628" targetNamespace="http://schemas.microsoft.com/office/2006/metadata/properties" ma:root="true" ma:fieldsID="f9ed3070a715891ea311083eceaa0a13" ns2:_="">
    <xsd:import namespace="883ed15d-4dee-477c-89f6-47ed5d5e9628"/>
    <xsd:element name="properties">
      <xsd:complexType>
        <xsd:sequence>
          <xsd:element name="documentManagement">
            <xsd:complexType>
              <xsd:all>
                <xsd:element ref="ns2:PMW_x002d_rol" minOccurs="0"/>
                <xsd:element ref="ns2:Taakveld" minOccurs="0"/>
                <xsd:element ref="ns2:Statu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3ed15d-4dee-477c-89f6-47ed5d5e9628" elementFormDefault="qualified">
    <xsd:import namespace="http://schemas.microsoft.com/office/2006/documentManagement/types"/>
    <xsd:import namespace="http://schemas.microsoft.com/office/infopath/2007/PartnerControls"/>
    <xsd:element name="PMW_x002d_rol" ma:index="8" nillable="true" ma:displayName="PMW-rol" ma:internalName="PMW_x002d_rol">
      <xsd:simpleType>
        <xsd:restriction base="dms:Choice">
          <xsd:enumeration value="1 Project Management"/>
          <xsd:enumeration value="2 Projectbeheersing"/>
          <xsd:enumeration value="3 Omgevingsmanagement"/>
          <xsd:enumeration value="4 Technisch Management"/>
          <xsd:enumeration value="5 Contractmanagement"/>
        </xsd:restriction>
      </xsd:simpleType>
    </xsd:element>
    <xsd:element name="Taakveld" ma:index="9" nillable="true" ma:displayName="Taakveld" ma:internalName="Taakveld">
      <xsd:simpleType>
        <xsd:restriction base="dms:Choice">
          <xsd:enumeration value="1.01 Opdracht en of Opdrachtwijzigingen"/>
          <xsd:enumeration value="1.02 Plan van Aanpak en of Project Management Plan"/>
          <xsd:enumeration value="1.03 Bestuurs- en directiestukken"/>
          <xsd:enumeration value="1.04 Oplevering faseresultaat en of eindresultaat"/>
          <xsd:enumeration value="1.05 Samenwerkingsovereenkomsten"/>
          <xsd:enumeration value="1.06 Verbetermanagement"/>
          <xsd:enumeration value="1.07 Personeelszorg"/>
          <xsd:enumeration value="1.99 Periodiek overleg"/>
          <xsd:enumeration value="2.01 Financien"/>
          <xsd:enumeration value="2.02 Planning"/>
          <xsd:enumeration value="2.03 Risicomanagement"/>
          <xsd:enumeration value="2.04 Voortgangsrapportages"/>
          <xsd:enumeration value="2.05 Kwaliteit"/>
          <xsd:enumeration value="2.06 Organisatie"/>
          <xsd:enumeration value="2.99 Periodiek overleg"/>
          <xsd:enumeration value="3.01 Stakeholders"/>
          <xsd:enumeration value="3.02 Klanten Eisen Specificatie"/>
          <xsd:enumeration value="3.03 Communicatie"/>
          <xsd:enumeration value="3.04 Archeologie"/>
          <xsd:enumeration value="3.05 Cultuurhistorie"/>
          <xsd:enumeration value="3.06 Niet gesprongen explosieven"/>
          <xsd:enumeration value="3.07 Vergunningen en of Inspraakprocedures"/>
          <xsd:enumeration value="3.08 Milieu Effecten Rapportage"/>
          <xsd:enumeration value="3.09 Gecoordineerde besluitvorming"/>
          <xsd:enumeration value="3.10 Kabels en Leidingen"/>
          <xsd:enumeration value="3.11 Grondzaken"/>
          <xsd:enumeration value="3.12 Verkeersmanagement"/>
          <xsd:enumeration value="3.13 Juridica"/>
          <xsd:enumeration value="3.14 Natuur"/>
          <xsd:enumeration value="3.15 Bodem en Milieu"/>
          <xsd:enumeration value="3.99 Periodiek overleg"/>
          <xsd:enumeration value="4.01 Basisdata ontwerp"/>
          <xsd:enumeration value="4.02 Technische onderzoeken"/>
          <xsd:enumeration value="4.03 Programma van Eisen en of Systeem Eisen Specificatie"/>
          <xsd:enumeration value="4.04 Ontwerp"/>
          <xsd:enumeration value="4.05 Projectplan"/>
          <xsd:enumeration value="4.06 Realisatie en of AsBuilt"/>
          <xsd:enumeration value="4.07 Afspraken Beheer en Onderhoud"/>
          <xsd:enumeration value="4.99 Periodiek overleg"/>
          <xsd:enumeration value="5.01 Contractvoorbereiding"/>
          <xsd:enumeration value="5.02 Aanbesteding"/>
          <xsd:enumeration value="5.03 Gunning"/>
          <xsd:enumeration value="5.04 Contractbeheersing"/>
          <xsd:enumeration value="5.05 Oplevering"/>
          <xsd:enumeration value="5.99 Periodiek overleg"/>
        </xsd:restriction>
      </xsd:simpleType>
    </xsd:element>
    <xsd:element name="Status" ma:index="10" nillable="true" ma:displayName="Status" ma:internalName="Status">
      <xsd:simpleType>
        <xsd:restriction base="dms:Choice">
          <xsd:enumeration value="Niet gestart"/>
          <xsd:enumeration value="Concept"/>
          <xsd:enumeration value="Herzien"/>
          <xsd:enumeration value="Gepland"/>
          <xsd:enumeration value="Gepubliceerd"/>
          <xsd:enumeration value="Definitief"/>
          <xsd:enumeration value="Verlopen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akveld xmlns="883ed15d-4dee-477c-89f6-47ed5d5e9628">3.03 Communicatie</Taakveld>
    <Status xmlns="883ed15d-4dee-477c-89f6-47ed5d5e9628" xsi:nil="true"/>
    <PMW_x002d_rol xmlns="883ed15d-4dee-477c-89f6-47ed5d5e9628">3 Omgevingsmanagement</PMW_x002d_ro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BF31BE-F4B4-45AD-85E9-CA5F265F1A62}">
  <ds:schemaRefs>
    <ds:schemaRef ds:uri="883ed15d-4dee-477c-89f6-47ed5d5e962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D7A4D6F-4F54-4BE2-9974-22026C963A87}">
  <ds:schemaRefs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infopath/2007/PartnerControls"/>
    <ds:schemaRef ds:uri="883ed15d-4dee-477c-89f6-47ed5d5e962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7002DFF-0E6D-498D-83D8-801BDCF322A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2e6706d-08b5-4123-bea1-186399f9d47f}" enabled="0" method="" siteId="{d2e6706d-08b5-4123-bea1-186399f9d47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152</TotalTime>
  <Words>632</Words>
  <Application>Microsoft Office PowerPoint</Application>
  <PresentationFormat>Breedbeeld</PresentationFormat>
  <Paragraphs>159</Paragraphs>
  <Slides>24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0" baseType="lpstr">
      <vt:lpstr>Aptos</vt:lpstr>
      <vt:lpstr>Arial</vt:lpstr>
      <vt:lpstr>Calibri</vt:lpstr>
      <vt:lpstr>Dreaming Outloud Pro</vt:lpstr>
      <vt:lpstr>Verdana</vt:lpstr>
      <vt:lpstr>Office-thema</vt:lpstr>
      <vt:lpstr>Dijkversterking Havendijk  </vt:lpstr>
      <vt:lpstr>Agenda</vt:lpstr>
      <vt:lpstr>PowerPoint-presentatie</vt:lpstr>
      <vt:lpstr>Waar zijn we nu (in het proces)</vt:lpstr>
      <vt:lpstr>Participatieproces </vt:lpstr>
      <vt:lpstr>Visafslag (tegenover voormalige Zeevaart school) </vt:lpstr>
      <vt:lpstr>Nieuwe Diep en Nieuwe Werk</vt:lpstr>
      <vt:lpstr>Recente ontwikkelingen tussen april en augustus </vt:lpstr>
      <vt:lpstr>Definitief Ontwerp Visafslag</vt:lpstr>
      <vt:lpstr>Dwarsdoorsnede Visafslag</vt:lpstr>
      <vt:lpstr>Fasering Visafslag</vt:lpstr>
      <vt:lpstr>Definitief ontwerp Nieuwe Diep en Nieuwe Werk</vt:lpstr>
      <vt:lpstr>Dwarsdoorsnede Nieuwe Werk en Nieuwe Diep</vt:lpstr>
      <vt:lpstr>Fasering Nieuwe Diep en Nieuwe Werk</vt:lpstr>
      <vt:lpstr>Effecten op de omgeving (1/2)</vt:lpstr>
      <vt:lpstr>Effecten op de omgeving (2/2)</vt:lpstr>
      <vt:lpstr>Welke maatregelen nemen we?</vt:lpstr>
      <vt:lpstr>Projectbesluit</vt:lpstr>
      <vt:lpstr>Wat houdt 'ter inzage leggen' in?</vt:lpstr>
      <vt:lpstr>Het ruimtebeslag</vt:lpstr>
      <vt:lpstr>Ruimtebeslag deelgebied Visafslag</vt:lpstr>
      <vt:lpstr>Ruimtebeslag deelgebied Nieuwe Diep en Nieuwe Werk</vt:lpstr>
      <vt:lpstr>Planning van het Projectbesluit</vt:lpstr>
      <vt:lpstr>Vragen, opmerkingen?</vt:lpstr>
    </vt:vector>
  </TitlesOfParts>
  <Company>Hoogheemraadschap Hollands Noorderkwartier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Dijkversterking Havendijk en Helderse Zeewering Overleg gemeente Den Helder</dc:title>
  <dc:creator>Huisman, Romee</dc:creator>
  <cp:lastModifiedBy>Helder, Stefan van den</cp:lastModifiedBy>
  <cp:revision>4</cp:revision>
  <cp:lastPrinted>2018-06-05T08:57:35Z</cp:lastPrinted>
  <dcterms:created xsi:type="dcterms:W3CDTF">2024-09-30T10:17:09Z</dcterms:created>
  <dcterms:modified xsi:type="dcterms:W3CDTF">2025-10-14T13:36:11Z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0x010100CC62800CDB6764409A210D8BB0009EF3</vt:lpwstr>
  </property>
  <property fmtid="{D5CDD505-2E9C-101B-9397-08002B2CF9AE}" pid="3" name="MediaServiceImageTags">
    <vt:lpwstr/>
  </property>
</Properties>
</file>