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handoutMasterIdLst>
    <p:handoutMasterId r:id="rId11"/>
  </p:handoutMasterIdLst>
  <p:sldIdLst>
    <p:sldId id="256" r:id="rId5"/>
    <p:sldId id="260" r:id="rId6"/>
    <p:sldId id="261" r:id="rId7"/>
    <p:sldId id="269" r:id="rId8"/>
    <p:sldId id="257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87D3CA-ADC7-8483-232E-9071C1429BF6}" name="Linden, Mike van der" initials="LMvd" userId="S::mi.vanderlinden@huizen.nl::50db5168-8279-4c34-a5da-23acbbadb1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AEFAF-F83A-437B-82CD-F6AEDBAA9856}" v="3" dt="2025-03-20T13:36:2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n, Mike van der" userId="50db5168-8279-4c34-a5da-23acbbadb185" providerId="ADAL" clId="{A4DB8489-6C1E-4CC8-B389-0528A67D1A74}"/>
    <pc:docChg chg="delSld modSld">
      <pc:chgData name="Linden, Mike van der" userId="50db5168-8279-4c34-a5da-23acbbadb185" providerId="ADAL" clId="{A4DB8489-6C1E-4CC8-B389-0528A67D1A74}" dt="2024-02-28T16:24:31.324" v="11" actId="478"/>
      <pc:docMkLst>
        <pc:docMk/>
      </pc:docMkLst>
      <pc:sldChg chg="addSp delSp modSp">
        <pc:chgData name="Linden, Mike van der" userId="50db5168-8279-4c34-a5da-23acbbadb185" providerId="ADAL" clId="{A4DB8489-6C1E-4CC8-B389-0528A67D1A74}" dt="2024-02-28T16:24:31.324" v="11" actId="478"/>
        <pc:sldMkLst>
          <pc:docMk/>
          <pc:sldMk cId="4129089165" sldId="257"/>
        </pc:sldMkLst>
      </pc:sldChg>
      <pc:sldChg chg="del">
        <pc:chgData name="Linden, Mike van der" userId="50db5168-8279-4c34-a5da-23acbbadb185" providerId="ADAL" clId="{A4DB8489-6C1E-4CC8-B389-0528A67D1A74}" dt="2024-02-28T15:17:19.149" v="1" actId="47"/>
        <pc:sldMkLst>
          <pc:docMk/>
          <pc:sldMk cId="2261755026" sldId="258"/>
        </pc:sldMkLst>
      </pc:sldChg>
      <pc:sldChg chg="del">
        <pc:chgData name="Linden, Mike van der" userId="50db5168-8279-4c34-a5da-23acbbadb185" providerId="ADAL" clId="{A4DB8489-6C1E-4CC8-B389-0528A67D1A74}" dt="2024-02-28T15:17:16.894" v="0" actId="47"/>
        <pc:sldMkLst>
          <pc:docMk/>
          <pc:sldMk cId="60418923" sldId="259"/>
        </pc:sldMkLst>
      </pc:sldChg>
      <pc:sldChg chg="del">
        <pc:chgData name="Linden, Mike van der" userId="50db5168-8279-4c34-a5da-23acbbadb185" providerId="ADAL" clId="{A4DB8489-6C1E-4CC8-B389-0528A67D1A74}" dt="2024-02-28T15:17:20.897" v="4" actId="47"/>
        <pc:sldMkLst>
          <pc:docMk/>
          <pc:sldMk cId="717335504" sldId="262"/>
        </pc:sldMkLst>
      </pc:sldChg>
      <pc:sldChg chg="del">
        <pc:chgData name="Linden, Mike van der" userId="50db5168-8279-4c34-a5da-23acbbadb185" providerId="ADAL" clId="{A4DB8489-6C1E-4CC8-B389-0528A67D1A74}" dt="2024-02-28T15:17:24.402" v="5" actId="47"/>
        <pc:sldMkLst>
          <pc:docMk/>
          <pc:sldMk cId="1918555333" sldId="264"/>
        </pc:sldMkLst>
      </pc:sldChg>
      <pc:sldChg chg="del">
        <pc:chgData name="Linden, Mike van der" userId="50db5168-8279-4c34-a5da-23acbbadb185" providerId="ADAL" clId="{A4DB8489-6C1E-4CC8-B389-0528A67D1A74}" dt="2024-02-28T15:17:20.281" v="3" actId="47"/>
        <pc:sldMkLst>
          <pc:docMk/>
          <pc:sldMk cId="4202878158" sldId="266"/>
        </pc:sldMkLst>
      </pc:sldChg>
      <pc:sldChg chg="del">
        <pc:chgData name="Linden, Mike van der" userId="50db5168-8279-4c34-a5da-23acbbadb185" providerId="ADAL" clId="{A4DB8489-6C1E-4CC8-B389-0528A67D1A74}" dt="2024-02-28T15:17:19.774" v="2" actId="47"/>
        <pc:sldMkLst>
          <pc:docMk/>
          <pc:sldMk cId="596947916" sldId="268"/>
        </pc:sldMkLst>
      </pc:sldChg>
    </pc:docChg>
  </pc:docChgLst>
  <pc:docChgLst>
    <pc:chgData name="Linden, Mike van der" userId="50db5168-8279-4c34-a5da-23acbbadb185" providerId="ADAL" clId="{300304F7-E45A-4EB9-8A3B-763141E510C6}"/>
    <pc:docChg chg="custSel addSld delSld modSld sldOrd">
      <pc:chgData name="Linden, Mike van der" userId="50db5168-8279-4c34-a5da-23acbbadb185" providerId="ADAL" clId="{300304F7-E45A-4EB9-8A3B-763141E510C6}" dt="2024-03-27T13:37:56.018" v="42"/>
      <pc:docMkLst>
        <pc:docMk/>
      </pc:docMkLst>
      <pc:sldChg chg="addSp modSp mod">
        <pc:chgData name="Linden, Mike van der" userId="50db5168-8279-4c34-a5da-23acbbadb185" providerId="ADAL" clId="{300304F7-E45A-4EB9-8A3B-763141E510C6}" dt="2024-03-27T13:35:55.268" v="40" actId="242"/>
        <pc:sldMkLst>
          <pc:docMk/>
          <pc:sldMk cId="2348164255" sldId="260"/>
        </pc:sldMkLst>
      </pc:sldChg>
      <pc:sldChg chg="modSp mod">
        <pc:chgData name="Linden, Mike van der" userId="50db5168-8279-4c34-a5da-23acbbadb185" providerId="ADAL" clId="{300304F7-E45A-4EB9-8A3B-763141E510C6}" dt="2024-03-27T13:37:56.018" v="42"/>
        <pc:sldMkLst>
          <pc:docMk/>
          <pc:sldMk cId="2235861676" sldId="265"/>
        </pc:sldMkLst>
      </pc:sldChg>
      <pc:sldChg chg="add ord">
        <pc:chgData name="Linden, Mike van der" userId="50db5168-8279-4c34-a5da-23acbbadb185" providerId="ADAL" clId="{300304F7-E45A-4EB9-8A3B-763141E510C6}" dt="2024-03-27T13:34:10.608" v="2"/>
        <pc:sldMkLst>
          <pc:docMk/>
          <pc:sldMk cId="2369380065" sldId="269"/>
        </pc:sldMkLst>
      </pc:sldChg>
      <pc:sldChg chg="addSp delSp modSp add del mod">
        <pc:chgData name="Linden, Mike van der" userId="50db5168-8279-4c34-a5da-23acbbadb185" providerId="ADAL" clId="{300304F7-E45A-4EB9-8A3B-763141E510C6}" dt="2024-03-27T13:35:59.261" v="41" actId="2696"/>
        <pc:sldMkLst>
          <pc:docMk/>
          <pc:sldMk cId="1412111971" sldId="270"/>
        </pc:sldMkLst>
      </pc:sldChg>
    </pc:docChg>
  </pc:docChgLst>
  <pc:docChgLst>
    <pc:chgData name="Kos, Veroni" userId="b42a60bb-2b5d-43db-a9f5-60ab3387ff7d" providerId="ADAL" clId="{BA2AEFAF-F83A-437B-82CD-F6AEDBAA9856}"/>
    <pc:docChg chg="modSld">
      <pc:chgData name="Kos, Veroni" userId="b42a60bb-2b5d-43db-a9f5-60ab3387ff7d" providerId="ADAL" clId="{BA2AEFAF-F83A-437B-82CD-F6AEDBAA9856}" dt="2025-03-20T14:46:14.448" v="3" actId="1076"/>
      <pc:docMkLst>
        <pc:docMk/>
      </pc:docMkLst>
      <pc:sldChg chg="modSp mod">
        <pc:chgData name="Kos, Veroni" userId="b42a60bb-2b5d-43db-a9f5-60ab3387ff7d" providerId="ADAL" clId="{BA2AEFAF-F83A-437B-82CD-F6AEDBAA9856}" dt="2025-03-20T14:46:14.448" v="3" actId="1076"/>
        <pc:sldMkLst>
          <pc:docMk/>
          <pc:sldMk cId="2348164255" sldId="260"/>
        </pc:sldMkLst>
        <pc:spChg chg="mod">
          <ac:chgData name="Kos, Veroni" userId="b42a60bb-2b5d-43db-a9f5-60ab3387ff7d" providerId="ADAL" clId="{BA2AEFAF-F83A-437B-82CD-F6AEDBAA9856}" dt="2025-03-20T14:46:14.448" v="3" actId="1076"/>
          <ac:spMkLst>
            <pc:docMk/>
            <pc:sldMk cId="2348164255" sldId="260"/>
            <ac:spMk id="3" creationId="{FA4FE89A-7601-3123-AEDD-74528081A817}"/>
          </ac:spMkLst>
        </pc:spChg>
      </pc:sldChg>
      <pc:sldChg chg="addSp delSp modSp">
        <pc:chgData name="Kos, Veroni" userId="b42a60bb-2b5d-43db-a9f5-60ab3387ff7d" providerId="ADAL" clId="{BA2AEFAF-F83A-437B-82CD-F6AEDBAA9856}" dt="2025-03-20T13:36:25.970" v="2" actId="21"/>
        <pc:sldMkLst>
          <pc:docMk/>
          <pc:sldMk cId="741335802" sldId="261"/>
        </pc:sldMkLst>
        <pc:picChg chg="add del mod">
          <ac:chgData name="Kos, Veroni" userId="b42a60bb-2b5d-43db-a9f5-60ab3387ff7d" providerId="ADAL" clId="{BA2AEFAF-F83A-437B-82CD-F6AEDBAA9856}" dt="2025-03-20T13:36:25.970" v="2" actId="21"/>
          <ac:picMkLst>
            <pc:docMk/>
            <pc:sldMk cId="741335802" sldId="261"/>
            <ac:picMk id="3" creationId="{30048AA0-CB65-7504-2865-4E5F447607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026A02-0F45-3BEA-1F4F-4F19EA3E0B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E57589-2F57-5AEF-E031-DAD372A7F7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0847-9BCA-4963-9A50-07DD208F4B04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3557C5-BD33-E438-937D-32384F9B2C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2C1A4-BA10-E9C0-8DE4-433AFFC35B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AC9A-B695-459D-BAA2-2AE4090784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0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.huizen.nl/internetafspraken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.huizen.nl/internetafspraken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16.png"/><Relationship Id="rId3" Type="http://schemas.microsoft.com/office/2007/relationships/hdphoto" Target="../media/hdphoto6.wdp"/><Relationship Id="rId21" Type="http://schemas.openxmlformats.org/officeDocument/2006/relationships/image" Target="../media/image7.png"/><Relationship Id="rId7" Type="http://schemas.microsoft.com/office/2007/relationships/hdphoto" Target="../media/hdphoto8.wdp"/><Relationship Id="rId12" Type="http://schemas.openxmlformats.org/officeDocument/2006/relationships/image" Target="../media/image14.jpeg"/><Relationship Id="rId17" Type="http://schemas.microsoft.com/office/2007/relationships/hdphoto" Target="../media/hdphoto1.wdp"/><Relationship Id="rId2" Type="http://schemas.openxmlformats.org/officeDocument/2006/relationships/image" Target="../media/image8.png"/><Relationship Id="rId16" Type="http://schemas.openxmlformats.org/officeDocument/2006/relationships/image" Target="../media/image1.png"/><Relationship Id="rId20" Type="http://schemas.microsoft.com/office/2007/relationships/hdphoto" Target="../media/hdphoto2.wdp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24" Type="http://schemas.microsoft.com/office/2007/relationships/hdphoto" Target="../media/hdphoto5.wdp"/><Relationship Id="rId5" Type="http://schemas.microsoft.com/office/2007/relationships/hdphoto" Target="../media/hdphoto7.wdp"/><Relationship Id="rId15" Type="http://schemas.microsoft.com/office/2007/relationships/hdphoto" Target="../media/hdphoto4.wdp"/><Relationship Id="rId23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Relationship Id="rId22" Type="http://schemas.openxmlformats.org/officeDocument/2006/relationships/image" Target="../media/image1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8BCF-CCB0-4CF1-8D96-E5D1A8A4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ad Track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29B9F6-49DB-43E9-A0B5-A1DC450FD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ad Track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3389338-E2E0-4D9C-9650-7F3C24B7D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242236-53D5-4147-A323-AE8F95516424}"/>
              </a:ext>
            </a:extLst>
          </p:cNvPr>
          <p:cNvSpPr/>
          <p:nvPr/>
        </p:nvSpPr>
        <p:spPr>
          <a:xfrm>
            <a:off x="12192000" y="-1330038"/>
            <a:ext cx="69273" cy="1778924"/>
          </a:xfrm>
          <a:prstGeom prst="rect">
            <a:avLst/>
          </a:prstGeom>
          <a:solidFill>
            <a:srgbClr val="009946"/>
          </a:solidFill>
          <a:ln>
            <a:solidFill>
              <a:srgbClr val="009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DA39A22-2805-2F8E-854D-CE8F9DD4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9994946" y="5589037"/>
            <a:ext cx="2187528" cy="5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0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DEF76-88A1-40EC-A0EC-0C4E426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27" y="381751"/>
            <a:ext cx="734319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102698-55DE-4E23-8B1F-B8FDCBC8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0727" y="1825625"/>
            <a:ext cx="7343192" cy="43513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DB2900EC-76D6-4D35-905F-6B781F72E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86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B78B04-48E4-436A-A72B-4EF6DF53D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21901"/>
            <a:ext cx="2628900" cy="3555061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1EEFA2-2635-4161-8FF7-A15668C04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BA5707C-B64E-4A0E-A6FD-B2BD411BE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62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8BCF-CCB0-4CF1-8D96-E5D1A8A4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ad Track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29B9F6-49DB-43E9-A0B5-A1DC450FD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ad Track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3389338-E2E0-4D9C-9650-7F3C24B7D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242236-53D5-4147-A323-AE8F95516424}"/>
              </a:ext>
            </a:extLst>
          </p:cNvPr>
          <p:cNvSpPr/>
          <p:nvPr/>
        </p:nvSpPr>
        <p:spPr>
          <a:xfrm>
            <a:off x="12192000" y="-1330038"/>
            <a:ext cx="69273" cy="1778924"/>
          </a:xfrm>
          <a:prstGeom prst="rect">
            <a:avLst/>
          </a:prstGeom>
          <a:solidFill>
            <a:srgbClr val="009946"/>
          </a:solidFill>
          <a:ln>
            <a:solidFill>
              <a:srgbClr val="009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DA39A22-2805-2F8E-854D-CE8F9DD4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9994946" y="5589037"/>
            <a:ext cx="2187528" cy="5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4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08C69-379A-479B-855B-A224E999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381751"/>
            <a:ext cx="7352524" cy="1325563"/>
          </a:xfrm>
        </p:spPr>
        <p:txBody>
          <a:bodyPr/>
          <a:lstStyle>
            <a:lvl1pPr algn="ctr">
              <a:defRPr>
                <a:latin typeface="Road Track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EF3E0-49A2-490C-9C8F-A42DC09E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751"/>
            <a:ext cx="10515600" cy="41802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99AB7070-DF06-48BF-9E3B-C3B777F1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9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0228-5DF9-4AA1-841C-62801183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B97301-774E-46D5-94B2-14734977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ad Track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4BBA1C1-B92E-4408-8BAD-43000A6DE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86A67E7-A42B-405E-9ED9-DC0646B3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99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A6469-4616-4C28-AA9F-A50C73AB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381751"/>
            <a:ext cx="738984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24F31-0381-4D1B-83D8-360455F93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0727"/>
            <a:ext cx="5181600" cy="40962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E02994-2E55-4896-8382-5918B3A0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0727"/>
            <a:ext cx="5181600" cy="40962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49BA3100-0B23-4882-9D10-0A40A8DA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66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177D2-BACE-4E85-87BB-A965E22E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4" y="365125"/>
            <a:ext cx="740850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EF0F87-6B20-4504-9322-046195EB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3899"/>
            <a:ext cx="5157787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9EBAD9-D518-4D20-BC22-808E4F869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AB79DE-FAB1-4B13-AAC2-F6DD1A034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3899"/>
            <a:ext cx="5183188" cy="511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2D4F0F-6952-4C8B-8CFC-F59CC5808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27607A6-E6B3-4477-8159-AAC4843944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25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D866A-9BE6-4F62-B327-A6B51896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381751"/>
            <a:ext cx="742716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09F944B-DABB-4CA9-9C92-A7318E7E9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3FC0291-84E8-4A9B-AB4C-363891DF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7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7EC8C-084D-46AA-89D0-36CCE4F8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9B6074A-8E03-46A7-8CA4-1A8230120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pic>
        <p:nvPicPr>
          <p:cNvPr id="2" name="Picture 2" descr="Traffic Road PNG Transparent Images Free Download | Vector Files | Pngtree">
            <a:extLst>
              <a:ext uri="{FF2B5EF4-FFF2-40B4-BE49-F238E27FC236}">
                <a16:creationId xmlns:a16="http://schemas.microsoft.com/office/drawing/2014/main" id="{6377E495-12C1-42A5-C9D5-9A0D9912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1" b="94215" l="3056" r="94167">
                        <a14:foregroundMark x1="41944" y1="22934" x2="43333" y2="18595"/>
                        <a14:foregroundMark x1="43333" y1="16116" x2="46111" y2="17355"/>
                        <a14:foregroundMark x1="52222" y1="12603" x2="57778" y2="25620"/>
                        <a14:foregroundMark x1="68611" y1="26240" x2="82778" y2="30165"/>
                        <a14:foregroundMark x1="85833" y1="28512" x2="88889" y2="27066"/>
                        <a14:foregroundMark x1="93889" y1="27686" x2="93611" y2="26033"/>
                        <a14:foregroundMark x1="94167" y1="23554" x2="93611" y2="20041"/>
                        <a14:foregroundMark x1="12778" y1="10744" x2="23889" y2="17149"/>
                        <a14:foregroundMark x1="23889" y1="17149" x2="24444" y2="24174"/>
                        <a14:foregroundMark x1="3333" y1="10744" x2="3333" y2="10744"/>
                        <a14:foregroundMark x1="9722" y1="49174" x2="22778" y2="58884"/>
                        <a14:foregroundMark x1="22778" y1="58884" x2="13611" y2="61157"/>
                        <a14:foregroundMark x1="10278" y1="52273" x2="20278" y2="54132"/>
                        <a14:foregroundMark x1="14722" y1="48760" x2="21111" y2="48554"/>
                        <a14:foregroundMark x1="21111" y1="47521" x2="24444" y2="54959"/>
                        <a14:foregroundMark x1="18611" y1="48347" x2="23611" y2="57645"/>
                        <a14:foregroundMark x1="19167" y1="47314" x2="22778" y2="45661"/>
                        <a14:foregroundMark x1="21944" y1="45455" x2="20833" y2="46074"/>
                        <a14:foregroundMark x1="20278" y1="46281" x2="15000" y2="46281"/>
                        <a14:foregroundMark x1="11944" y1="46488" x2="11389" y2="48967"/>
                        <a14:foregroundMark x1="11389" y1="49793" x2="13333" y2="53306"/>
                        <a14:foregroundMark x1="14167" y1="54132" x2="15278" y2="57231"/>
                        <a14:foregroundMark x1="15000" y1="58264" x2="12222" y2="61157"/>
                        <a14:foregroundMark x1="12222" y1="61157" x2="12222" y2="61157"/>
                        <a14:foregroundMark x1="12222" y1="61157" x2="12222" y2="59091"/>
                        <a14:foregroundMark x1="10556" y1="53512" x2="8333" y2="50620"/>
                        <a14:foregroundMark x1="8889" y1="48140" x2="11944" y2="45041"/>
                        <a14:foregroundMark x1="12222" y1="44835" x2="12222" y2="44835"/>
                        <a14:foregroundMark x1="12500" y1="44628" x2="13056" y2="43802"/>
                        <a14:foregroundMark x1="13056" y1="43802" x2="15000" y2="42975"/>
                        <a14:foregroundMark x1="16389" y1="42769" x2="19722" y2="42769"/>
                        <a14:foregroundMark x1="20278" y1="42769" x2="22222" y2="42769"/>
                        <a14:foregroundMark x1="22222" y1="42769" x2="22222" y2="42769"/>
                        <a14:foregroundMark x1="22778" y1="42769" x2="22778" y2="42769"/>
                        <a14:foregroundMark x1="21944" y1="42769" x2="19167" y2="42975"/>
                        <a14:foregroundMark x1="16667" y1="43388" x2="19167" y2="48140"/>
                        <a14:foregroundMark x1="74722" y1="47521" x2="82500" y2="57438"/>
                        <a14:foregroundMark x1="82500" y1="57438" x2="81944" y2="63223"/>
                        <a14:foregroundMark x1="85833" y1="89463" x2="83889" y2="77686"/>
                        <a14:foregroundMark x1="83889" y1="77686" x2="66944" y2="76446"/>
                        <a14:foregroundMark x1="66944" y1="76446" x2="60556" y2="88430"/>
                        <a14:foregroundMark x1="60556" y1="88430" x2="47500" y2="91736"/>
                        <a14:foregroundMark x1="39771" y1="85124" x2="36389" y2="82231"/>
                        <a14:foregroundMark x1="40978" y1="86157" x2="39771" y2="85124"/>
                        <a14:foregroundMark x1="41461" y1="86570" x2="41220" y2="86364"/>
                        <a14:foregroundMark x1="47500" y1="91736" x2="45243" y2="89805"/>
                        <a14:foregroundMark x1="25965" y1="77547" x2="23056" y2="76240"/>
                        <a14:foregroundMark x1="33171" y1="80785" x2="32777" y2="80608"/>
                        <a14:foregroundMark x1="36389" y1="82231" x2="34234" y2="81263"/>
                        <a14:foregroundMark x1="17309" y1="82510" x2="14722" y2="85331"/>
                        <a14:foregroundMark x1="14722" y1="85331" x2="13333" y2="91322"/>
                        <a14:foregroundMark x1="46111" y1="94008" x2="53889" y2="92975"/>
                        <a14:foregroundMark x1="51111" y1="90909" x2="55278" y2="90289"/>
                        <a14:foregroundMark x1="44148" y1="89176" x2="43594" y2="89090"/>
                        <a14:foregroundMark x1="51389" y1="90289" x2="45544" y2="89390"/>
                        <a14:foregroundMark x1="13333" y1="94215" x2="16667" y2="94008"/>
                        <a14:foregroundMark x1="58056" y1="53926" x2="58056" y2="53926"/>
                        <a14:foregroundMark x1="70000" y1="45041" x2="70000" y2="45041"/>
                        <a14:backgroundMark x1="20000" y1="79959" x2="20000" y2="79959"/>
                        <a14:backgroundMark x1="20278" y1="80579" x2="20278" y2="80579"/>
                        <a14:backgroundMark x1="19444" y1="80579" x2="19444" y2="80579"/>
                        <a14:backgroundMark x1="19444" y1="79545" x2="20278" y2="79545"/>
                        <a14:backgroundMark x1="30556" y1="80372" x2="30556" y2="80372"/>
                        <a14:backgroundMark x1="30556" y1="80165" x2="30556" y2="80165"/>
                        <a14:backgroundMark x1="31111" y1="80165" x2="31111" y2="80165"/>
                        <a14:backgroundMark x1="31111" y1="80165" x2="31111" y2="80165"/>
                        <a14:backgroundMark x1="31389" y1="80165" x2="31389" y2="80165"/>
                        <a14:backgroundMark x1="32222" y1="79545" x2="32222" y2="79545"/>
                        <a14:backgroundMark x1="31389" y1="79339" x2="30000" y2="78926"/>
                        <a14:backgroundMark x1="30000" y1="78926" x2="30000" y2="78926"/>
                        <a14:backgroundMark x1="28889" y1="78926" x2="28889" y2="78926"/>
                        <a14:backgroundMark x1="28056" y1="78926" x2="28056" y2="78926"/>
                        <a14:backgroundMark x1="29444" y1="79339" x2="30278" y2="79339"/>
                        <a14:backgroundMark x1="28611" y1="79339" x2="26944" y2="78926"/>
                        <a14:backgroundMark x1="26944" y1="78926" x2="30278" y2="79545"/>
                        <a14:backgroundMark x1="30556" y1="79545" x2="32500" y2="80785"/>
                        <a14:backgroundMark x1="32500" y1="80785" x2="32500" y2="80785"/>
                        <a14:backgroundMark x1="32500" y1="80992" x2="32778" y2="81612"/>
                        <a14:backgroundMark x1="41111" y1="86570" x2="41111" y2="87397"/>
                        <a14:backgroundMark x1="42222" y1="87397" x2="43056" y2="88017"/>
                        <a14:backgroundMark x1="43056" y1="88017" x2="43056" y2="88017"/>
                        <a14:backgroundMark x1="44722" y1="88223" x2="44722" y2="88223"/>
                        <a14:backgroundMark x1="44722" y1="88430" x2="43889" y2="88430"/>
                        <a14:backgroundMark x1="43889" y1="88223" x2="43333" y2="88223"/>
                        <a14:backgroundMark x1="43056" y1="88017" x2="42500" y2="87190"/>
                        <a14:backgroundMark x1="41667" y1="86157" x2="40833" y2="85124"/>
                        <a14:backgroundMark x1="40833" y1="85124" x2="40833" y2="85124"/>
                        <a14:backgroundMark x1="41944" y1="86157" x2="41944" y2="8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37" y="435375"/>
            <a:ext cx="3429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raffic Road PNG Transparent Images Free Download | Vector Files | Pngtree">
            <a:extLst>
              <a:ext uri="{FF2B5EF4-FFF2-40B4-BE49-F238E27FC236}">
                <a16:creationId xmlns:a16="http://schemas.microsoft.com/office/drawing/2014/main" id="{BD35C027-26B7-1021-83FA-6F1ACD51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944" y1="35343" x2="34722" y2="40748"/>
                        <a14:foregroundMark x1="33889" y1="15177" x2="24167" y2="11642"/>
                        <a14:foregroundMark x1="68333" y1="16216" x2="80833" y2="19751"/>
                        <a14:foregroundMark x1="70556" y1="39293" x2="76111" y2="35759"/>
                        <a14:foregroundMark x1="80556" y1="64657" x2="68333" y2="67775"/>
                        <a14:foregroundMark x1="63056" y1="84823" x2="76111" y2="85655"/>
                        <a14:foregroundMark x1="26944" y1="82536" x2="32778" y2="85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1" y="789104"/>
            <a:ext cx="3429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ariation Roads With Street Signs Elements, png | PNGWing">
            <a:extLst>
              <a:ext uri="{FF2B5EF4-FFF2-40B4-BE49-F238E27FC236}">
                <a16:creationId xmlns:a16="http://schemas.microsoft.com/office/drawing/2014/main" id="{C5FBD97C-163E-B10D-438B-6815CC3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" b="97521" l="3804" r="96196">
                        <a14:foregroundMark x1="80761" y1="37603" x2="86304" y2="49862"/>
                        <a14:foregroundMark x1="93478" y1="36777" x2="95217" y2="49036"/>
                        <a14:foregroundMark x1="72283" y1="96419" x2="71413" y2="90634"/>
                        <a14:foregroundMark x1="71413" y1="81818" x2="71848" y2="92837"/>
                        <a14:foregroundMark x1="51630" y1="72865" x2="54891" y2="65289"/>
                        <a14:foregroundMark x1="61739" y1="73416" x2="62717" y2="76584"/>
                        <a14:foregroundMark x1="78913" y1="66942" x2="80326" y2="72176"/>
                        <a14:foregroundMark x1="91304" y1="77824" x2="93370" y2="82645"/>
                        <a14:foregroundMark x1="91413" y1="76309" x2="87500" y2="76309"/>
                        <a14:foregroundMark x1="88587" y1="77824" x2="91087" y2="83609"/>
                        <a14:foregroundMark x1="86739" y1="79477" x2="85870" y2="77824"/>
                        <a14:foregroundMark x1="92935" y1="70523" x2="93913" y2="85675"/>
                        <a14:foregroundMark x1="93913" y1="85675" x2="93370" y2="85950"/>
                        <a14:foregroundMark x1="96413" y1="77548" x2="96413" y2="77548"/>
                        <a14:foregroundMark x1="60109" y1="26860" x2="62609" y2="34435"/>
                        <a14:foregroundMark x1="45435" y1="84160" x2="45435" y2="87741"/>
                        <a14:foregroundMark x1="23152" y1="64738" x2="22500" y2="57713"/>
                        <a14:foregroundMark x1="49130" y1="17906" x2="55978" y2="16942"/>
                        <a14:foregroundMark x1="52065" y1="6749" x2="60652" y2="8264"/>
                        <a14:foregroundMark x1="74565" y1="32645" x2="79022" y2="36226"/>
                        <a14:foregroundMark x1="84022" y1="30303" x2="84674" y2="37328"/>
                        <a14:foregroundMark x1="83804" y1="60606" x2="83043" y2="48760"/>
                        <a14:foregroundMark x1="92283" y1="57438" x2="91087" y2="47521"/>
                        <a14:foregroundMark x1="92500" y1="49862" x2="91630" y2="35950"/>
                        <a14:foregroundMark x1="92065" y1="34711" x2="90870" y2="30028"/>
                        <a14:foregroundMark x1="76630" y1="32369" x2="73261" y2="29752"/>
                        <a14:foregroundMark x1="71196" y1="29752" x2="69130" y2="29477"/>
                        <a14:foregroundMark x1="54348" y1="95868" x2="72065" y2="95179"/>
                        <a14:foregroundMark x1="72065" y1="95179" x2="86957" y2="95592"/>
                        <a14:foregroundMark x1="70870" y1="80028" x2="70217" y2="75758"/>
                        <a14:foregroundMark x1="60652" y1="44904" x2="59348" y2="61019"/>
                        <a14:foregroundMark x1="59348" y1="61019" x2="53913" y2="64050"/>
                        <a14:foregroundMark x1="62174" y1="55923" x2="70000" y2="55096"/>
                        <a14:foregroundMark x1="55524" y1="37603" x2="52174" y2="31405"/>
                        <a14:foregroundMark x1="55971" y1="38430" x2="55524" y2="37603"/>
                        <a14:foregroundMark x1="56194" y1="38843" x2="55971" y2="38430"/>
                        <a14:foregroundMark x1="59022" y1="44077" x2="56194" y2="38843"/>
                        <a14:foregroundMark x1="52174" y1="31405" x2="52283" y2="30579"/>
                        <a14:foregroundMark x1="50978" y1="31818" x2="53478" y2="40220"/>
                        <a14:foregroundMark x1="53478" y1="40220" x2="49130" y2="41185"/>
                        <a14:foregroundMark x1="47065" y1="47521" x2="45435" y2="49587"/>
                        <a14:foregroundMark x1="47283" y1="47245" x2="47065" y2="47521"/>
                        <a14:foregroundMark x1="50978" y1="42562" x2="47283" y2="47245"/>
                        <a14:foregroundMark x1="44783" y1="43802" x2="42500" y2="53306"/>
                        <a14:foregroundMark x1="51489" y1="64307" x2="53478" y2="67355"/>
                        <a14:foregroundMark x1="41522" y1="49036" x2="46836" y2="57177"/>
                        <a14:foregroundMark x1="42717" y1="53030" x2="34891" y2="52755"/>
                        <a14:foregroundMark x1="52065" y1="65014" x2="46630" y2="62121"/>
                        <a14:foregroundMark x1="52826" y1="64325" x2="52826" y2="64325"/>
                        <a14:foregroundMark x1="53696" y1="63774" x2="53696" y2="63774"/>
                        <a14:foregroundMark x1="53043" y1="63499" x2="53043" y2="63499"/>
                        <a14:foregroundMark x1="53261" y1="62397" x2="53261" y2="62397"/>
                        <a14:foregroundMark x1="52826" y1="62397" x2="52826" y2="62397"/>
                        <a14:foregroundMark x1="52609" y1="62397" x2="52609" y2="62397"/>
                        <a14:foregroundMark x1="52609" y1="63223" x2="52609" y2="63223"/>
                        <a14:foregroundMark x1="53478" y1="63223" x2="53478" y2="63223"/>
                        <a14:foregroundMark x1="52065" y1="63223" x2="52065" y2="63223"/>
                        <a14:foregroundMark x1="52283" y1="63223" x2="54891" y2="62397"/>
                        <a14:foregroundMark x1="52826" y1="18182" x2="66739" y2="18457"/>
                        <a14:foregroundMark x1="49348" y1="16667" x2="36304" y2="15014"/>
                        <a14:foregroundMark x1="43152" y1="7025" x2="58261" y2="7300"/>
                        <a14:foregroundMark x1="58261" y1="7300" x2="72826" y2="6474"/>
                        <a14:foregroundMark x1="72826" y1="6474" x2="72826" y2="6474"/>
                        <a14:foregroundMark x1="85109" y1="10606" x2="92065" y2="11157"/>
                        <a14:foregroundMark x1="84457" y1="11157" x2="86957" y2="14876"/>
                        <a14:foregroundMark x1="93913" y1="7713" x2="91848" y2="10331"/>
                        <a14:foregroundMark x1="89783" y1="7300" x2="92177" y2="17973"/>
                        <a14:foregroundMark x1="90870" y1="13499" x2="86957" y2="17631"/>
                        <a14:foregroundMark x1="86522" y1="16667" x2="83370" y2="11157"/>
                        <a14:foregroundMark x1="83152" y1="10882" x2="86957" y2="6474"/>
                        <a14:foregroundMark x1="87717" y1="4821" x2="89022" y2="2479"/>
                        <a14:foregroundMark x1="87174" y1="3030" x2="85870" y2="7025"/>
                        <a14:foregroundMark x1="69348" y1="18457" x2="61522" y2="17631"/>
                        <a14:foregroundMark x1="72717" y1="18733" x2="68152" y2="16667"/>
                        <a14:foregroundMark x1="70000" y1="17493" x2="69130" y2="17493"/>
                        <a14:foregroundMark x1="45000" y1="9091" x2="42283" y2="7300"/>
                        <a14:foregroundMark x1="40870" y1="6749" x2="40870" y2="6749"/>
                        <a14:foregroundMark x1="40652" y1="7989" x2="41304" y2="8815"/>
                        <a14:foregroundMark x1="78913" y1="67906" x2="80326" y2="70523"/>
                        <a14:foregroundMark x1="79022" y1="65840" x2="80543" y2="69559"/>
                        <a14:foregroundMark x1="79891" y1="65565" x2="80543" y2="69559"/>
                        <a14:foregroundMark x1="78913" y1="66116" x2="80109" y2="70523"/>
                        <a14:foregroundMark x1="78478" y1="67080" x2="79239" y2="73416"/>
                        <a14:foregroundMark x1="79022" y1="66667" x2="79674" y2="69284"/>
                        <a14:foregroundMark x1="93152" y1="51377" x2="93913" y2="56612"/>
                        <a14:foregroundMark x1="87717" y1="94353" x2="80326" y2="96419"/>
                        <a14:foregroundMark x1="76630" y1="96143" x2="70978" y2="95868"/>
                        <a14:foregroundMark x1="22283" y1="36226" x2="30761" y2="28099"/>
                        <a14:foregroundMark x1="23152" y1="23967" x2="23152" y2="34160"/>
                        <a14:foregroundMark x1="24565" y1="30028" x2="42935" y2="32645"/>
                        <a14:foregroundMark x1="42935" y1="32645" x2="43370" y2="32645"/>
                        <a14:foregroundMark x1="23587" y1="37052" x2="25217" y2="49311"/>
                        <a14:foregroundMark x1="21630" y1="51377" x2="21630" y2="4821"/>
                        <a14:foregroundMark x1="21522" y1="30303" x2="15109" y2="30303"/>
                        <a14:foregroundMark x1="14457" y1="30579" x2="10978" y2="31818"/>
                        <a14:foregroundMark x1="10761" y1="30992" x2="8696" y2="30992"/>
                        <a14:foregroundMark x1="8478" y1="30992" x2="8478" y2="30992"/>
                        <a14:foregroundMark x1="29783" y1="11433" x2="29783" y2="9091"/>
                        <a14:foregroundMark x1="31413" y1="7300" x2="32826" y2="10331"/>
                        <a14:foregroundMark x1="22065" y1="59229" x2="22065" y2="58264"/>
                        <a14:foregroundMark x1="44130" y1="84435" x2="46196" y2="88292"/>
                        <a14:foregroundMark x1="46087" y1="83058" x2="46087" y2="87052"/>
                        <a14:foregroundMark x1="10109" y1="77410" x2="25652" y2="76309"/>
                        <a14:foregroundMark x1="14259" y1="82679" x2="10870" y2="84573"/>
                        <a14:foregroundMark x1="25652" y1="76309" x2="17466" y2="80885"/>
                        <a14:foregroundMark x1="16031" y1="93987" x2="18043" y2="97658"/>
                        <a14:foregroundMark x1="10870" y1="84573" x2="13864" y2="90035"/>
                        <a14:foregroundMark x1="18043" y1="97658" x2="34239" y2="95455"/>
                        <a14:foregroundMark x1="34239" y1="95455" x2="35326" y2="95455"/>
                        <a14:foregroundMark x1="7174" y1="76584" x2="7174" y2="76584"/>
                        <a14:foregroundMark x1="29783" y1="11983" x2="31196" y2="6749"/>
                        <a14:foregroundMark x1="3913" y1="54270" x2="6848" y2="53306"/>
                        <a14:foregroundMark x1="7609" y1="51240" x2="7609" y2="44353"/>
                        <a14:foregroundMark x1="8043" y1="46281" x2="7826" y2="57438"/>
                        <a14:foregroundMark x1="9891" y1="45730" x2="12609" y2="49862"/>
                        <a14:foregroundMark x1="6630" y1="19008" x2="11522" y2="7300"/>
                        <a14:foregroundMark x1="11196" y1="5372" x2="5761" y2="7989"/>
                        <a14:foregroundMark x1="5543" y1="8540" x2="6196" y2="11983"/>
                        <a14:foregroundMark x1="86957" y1="73140" x2="86957" y2="73140"/>
                        <a14:foregroundMark x1="86087" y1="413" x2="86087" y2="413"/>
                        <a14:foregroundMark x1="86522" y1="2204" x2="86522" y2="2204"/>
                        <a14:foregroundMark x1="85870" y1="2066" x2="85870" y2="2066"/>
                        <a14:foregroundMark x1="60870" y1="33884" x2="59674" y2="30303"/>
                        <a14:foregroundMark x1="62391" y1="77135" x2="64674" y2="73416"/>
                        <a14:foregroundMark x1="78261" y1="66116" x2="77609" y2="66667"/>
                        <a14:foregroundMark x1="31848" y1="12948" x2="31957" y2="9642"/>
                        <a14:foregroundMark x1="33478" y1="6749" x2="33478" y2="6749"/>
                        <a14:foregroundMark x1="60652" y1="74931" x2="63370" y2="78650"/>
                        <a14:foregroundMark x1="8261" y1="3857" x2="5326" y2="7438"/>
                        <a14:backgroundMark x1="65217" y1="87741" x2="65217" y2="87741"/>
                        <a14:backgroundMark x1="65652" y1="87052" x2="66087" y2="84435"/>
                        <a14:backgroundMark x1="69130" y1="63223" x2="72065" y2="66667"/>
                        <a14:backgroundMark x1="74565" y1="61157" x2="70435" y2="66116"/>
                        <a14:backgroundMark x1="73913" y1="60882" x2="63587" y2="62121"/>
                        <a14:backgroundMark x1="57609" y1="89394" x2="53261" y2="90634"/>
                        <a14:backgroundMark x1="46196" y1="76033" x2="42500" y2="71074"/>
                        <a14:backgroundMark x1="50326" y1="56474" x2="52391" y2="51653"/>
                        <a14:backgroundMark x1="47935" y1="12672" x2="49348" y2="12672"/>
                        <a14:backgroundMark x1="49565" y1="12672" x2="46848" y2="11983"/>
                        <a14:backgroundMark x1="56196" y1="33333" x2="55978" y2="30579"/>
                        <a14:backgroundMark x1="56196" y1="38843" x2="56196" y2="38843"/>
                        <a14:backgroundMark x1="55761" y1="38843" x2="55761" y2="38843"/>
                        <a14:backgroundMark x1="55761" y1="38430" x2="55761" y2="38430"/>
                        <a14:backgroundMark x1="55761" y1="37603" x2="55761" y2="37603"/>
                        <a14:backgroundMark x1="46196" y1="47245" x2="46196" y2="47245"/>
                        <a14:backgroundMark x1="46848" y1="47521" x2="46848" y2="47521"/>
                        <a14:backgroundMark x1="47500" y1="47521" x2="48152" y2="47245"/>
                        <a14:backgroundMark x1="46848" y1="57163" x2="52505" y2="62397"/>
                        <a14:backgroundMark x1="91630" y1="20523" x2="94348" y2="19008"/>
                        <a14:backgroundMark x1="92065" y1="17906" x2="91630" y2="19008"/>
                        <a14:backgroundMark x1="23587" y1="82645" x2="25000" y2="82369"/>
                        <a14:backgroundMark x1="16957" y1="83058" x2="16957" y2="83058"/>
                        <a14:backgroundMark x1="17717" y1="82094" x2="16087" y2="82369"/>
                        <a14:backgroundMark x1="15652" y1="92011" x2="13043" y2="92011"/>
                        <a14:backgroundMark x1="16739" y1="81818" x2="14239" y2="82645"/>
                        <a14:backgroundMark x1="16957" y1="82094" x2="16739" y2="82094"/>
                        <a14:backgroundMark x1="17935" y1="81818" x2="17391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1" y="2844237"/>
            <a:ext cx="4026333" cy="31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ariation Roads With Street Signs Elements, png | PNGWing">
            <a:extLst>
              <a:ext uri="{FF2B5EF4-FFF2-40B4-BE49-F238E27FC236}">
                <a16:creationId xmlns:a16="http://schemas.microsoft.com/office/drawing/2014/main" id="{641C8D3B-4F60-D4B2-0762-B2F8429E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" b="97521" l="3804" r="96196">
                        <a14:foregroundMark x1="80761" y1="37603" x2="86304" y2="49862"/>
                        <a14:foregroundMark x1="93478" y1="36777" x2="95217" y2="49036"/>
                        <a14:foregroundMark x1="72283" y1="96419" x2="71413" y2="90634"/>
                        <a14:foregroundMark x1="71413" y1="81818" x2="71848" y2="92837"/>
                        <a14:foregroundMark x1="51630" y1="72865" x2="54891" y2="65289"/>
                        <a14:foregroundMark x1="61739" y1="73416" x2="62717" y2="76584"/>
                        <a14:foregroundMark x1="78913" y1="66942" x2="80326" y2="72176"/>
                        <a14:foregroundMark x1="91304" y1="77824" x2="93370" y2="82645"/>
                        <a14:foregroundMark x1="91413" y1="76309" x2="87500" y2="76309"/>
                        <a14:foregroundMark x1="88587" y1="77824" x2="91087" y2="83609"/>
                        <a14:foregroundMark x1="86739" y1="79477" x2="85870" y2="77824"/>
                        <a14:foregroundMark x1="92935" y1="70523" x2="93913" y2="85675"/>
                        <a14:foregroundMark x1="93913" y1="85675" x2="93370" y2="85950"/>
                        <a14:foregroundMark x1="96413" y1="77548" x2="96413" y2="77548"/>
                        <a14:foregroundMark x1="60109" y1="26860" x2="62609" y2="34435"/>
                        <a14:foregroundMark x1="45435" y1="84160" x2="45435" y2="87741"/>
                        <a14:foregroundMark x1="23152" y1="64738" x2="22500" y2="57713"/>
                        <a14:foregroundMark x1="49130" y1="17906" x2="55978" y2="16942"/>
                        <a14:foregroundMark x1="52065" y1="6749" x2="60652" y2="8264"/>
                        <a14:foregroundMark x1="74565" y1="32645" x2="79022" y2="36226"/>
                        <a14:foregroundMark x1="84022" y1="30303" x2="84674" y2="37328"/>
                        <a14:foregroundMark x1="83804" y1="60606" x2="83043" y2="48760"/>
                        <a14:foregroundMark x1="92283" y1="57438" x2="91087" y2="47521"/>
                        <a14:foregroundMark x1="92500" y1="49862" x2="91630" y2="35950"/>
                        <a14:foregroundMark x1="92065" y1="34711" x2="90870" y2="30028"/>
                        <a14:foregroundMark x1="76630" y1="32369" x2="73261" y2="29752"/>
                        <a14:foregroundMark x1="71196" y1="29752" x2="69130" y2="29477"/>
                        <a14:foregroundMark x1="54348" y1="95868" x2="72065" y2="95179"/>
                        <a14:foregroundMark x1="72065" y1="95179" x2="86957" y2="95592"/>
                        <a14:foregroundMark x1="70870" y1="80028" x2="70217" y2="75758"/>
                        <a14:foregroundMark x1="60652" y1="44904" x2="59348" y2="61019"/>
                        <a14:foregroundMark x1="59348" y1="61019" x2="53913" y2="64050"/>
                        <a14:foregroundMark x1="62174" y1="55923" x2="63910" y2="55740"/>
                        <a14:foregroundMark x1="55524" y1="37603" x2="52174" y2="31405"/>
                        <a14:foregroundMark x1="55971" y1="38430" x2="55524" y2="37603"/>
                        <a14:foregroundMark x1="56194" y1="38843" x2="55971" y2="38430"/>
                        <a14:foregroundMark x1="59022" y1="44077" x2="56194" y2="38843"/>
                        <a14:foregroundMark x1="52174" y1="31405" x2="52283" y2="30579"/>
                        <a14:foregroundMark x1="50978" y1="31818" x2="53478" y2="40220"/>
                        <a14:foregroundMark x1="53478" y1="40220" x2="49130" y2="41185"/>
                        <a14:foregroundMark x1="47065" y1="47521" x2="45435" y2="49587"/>
                        <a14:foregroundMark x1="47283" y1="47245" x2="47065" y2="47521"/>
                        <a14:foregroundMark x1="50978" y1="42562" x2="47283" y2="47245"/>
                        <a14:foregroundMark x1="44783" y1="43802" x2="42500" y2="53306"/>
                        <a14:foregroundMark x1="51489" y1="64307" x2="53478" y2="67355"/>
                        <a14:foregroundMark x1="41522" y1="49036" x2="46836" y2="57177"/>
                        <a14:foregroundMark x1="42717" y1="53030" x2="34891" y2="52755"/>
                        <a14:foregroundMark x1="52065" y1="65014" x2="46630" y2="62121"/>
                        <a14:foregroundMark x1="52826" y1="64325" x2="52826" y2="64325"/>
                        <a14:foregroundMark x1="53696" y1="63774" x2="53696" y2="63774"/>
                        <a14:foregroundMark x1="53043" y1="63499" x2="53043" y2="63499"/>
                        <a14:foregroundMark x1="53261" y1="62397" x2="53261" y2="62397"/>
                        <a14:foregroundMark x1="52826" y1="62397" x2="52826" y2="62397"/>
                        <a14:foregroundMark x1="52609" y1="62397" x2="52609" y2="62397"/>
                        <a14:foregroundMark x1="52609" y1="63223" x2="52609" y2="63223"/>
                        <a14:foregroundMark x1="53478" y1="63223" x2="53478" y2="63223"/>
                        <a14:foregroundMark x1="52065" y1="63223" x2="52065" y2="63223"/>
                        <a14:foregroundMark x1="52283" y1="63223" x2="54891" y2="62397"/>
                        <a14:foregroundMark x1="52826" y1="18182" x2="66739" y2="18457"/>
                        <a14:foregroundMark x1="49348" y1="16667" x2="36304" y2="15014"/>
                        <a14:foregroundMark x1="43152" y1="7025" x2="58261" y2="7300"/>
                        <a14:foregroundMark x1="58261" y1="7300" x2="72826" y2="6474"/>
                        <a14:foregroundMark x1="72826" y1="6474" x2="72826" y2="6474"/>
                        <a14:foregroundMark x1="85109" y1="10606" x2="92065" y2="11157"/>
                        <a14:foregroundMark x1="84457" y1="11157" x2="86957" y2="14876"/>
                        <a14:foregroundMark x1="93913" y1="7713" x2="91848" y2="10331"/>
                        <a14:foregroundMark x1="89783" y1="7300" x2="92177" y2="17973"/>
                        <a14:foregroundMark x1="90870" y1="13499" x2="86957" y2="17631"/>
                        <a14:foregroundMark x1="86522" y1="16667" x2="83370" y2="11157"/>
                        <a14:foregroundMark x1="83152" y1="10882" x2="86957" y2="6474"/>
                        <a14:foregroundMark x1="87717" y1="4821" x2="89022" y2="2479"/>
                        <a14:foregroundMark x1="87174" y1="3030" x2="85870" y2="7025"/>
                        <a14:foregroundMark x1="69348" y1="18457" x2="61522" y2="17631"/>
                        <a14:foregroundMark x1="72717" y1="18733" x2="68152" y2="16667"/>
                        <a14:foregroundMark x1="70000" y1="17493" x2="69130" y2="17493"/>
                        <a14:foregroundMark x1="45000" y1="9091" x2="42283" y2="7300"/>
                        <a14:foregroundMark x1="40870" y1="6749" x2="40870" y2="6749"/>
                        <a14:foregroundMark x1="40652" y1="7989" x2="41304" y2="8815"/>
                        <a14:foregroundMark x1="78913" y1="67906" x2="80326" y2="70523"/>
                        <a14:foregroundMark x1="79022" y1="65840" x2="80543" y2="69559"/>
                        <a14:foregroundMark x1="79891" y1="65565" x2="80543" y2="69559"/>
                        <a14:foregroundMark x1="78913" y1="66116" x2="80109" y2="70523"/>
                        <a14:foregroundMark x1="78478" y1="67080" x2="79239" y2="73416"/>
                        <a14:foregroundMark x1="79022" y1="66667" x2="79674" y2="69284"/>
                        <a14:foregroundMark x1="93152" y1="51377" x2="93913" y2="56612"/>
                        <a14:foregroundMark x1="87717" y1="94353" x2="80326" y2="96419"/>
                        <a14:foregroundMark x1="76630" y1="96143" x2="70978" y2="95868"/>
                        <a14:foregroundMark x1="22283" y1="36226" x2="30761" y2="28099"/>
                        <a14:foregroundMark x1="23152" y1="23967" x2="23152" y2="34160"/>
                        <a14:foregroundMark x1="24565" y1="30028" x2="42935" y2="32645"/>
                        <a14:foregroundMark x1="42935" y1="32645" x2="43370" y2="32645"/>
                        <a14:foregroundMark x1="23587" y1="37052" x2="25217" y2="49311"/>
                        <a14:foregroundMark x1="21630" y1="51377" x2="21630" y2="4821"/>
                        <a14:foregroundMark x1="21522" y1="30303" x2="15109" y2="30303"/>
                        <a14:foregroundMark x1="14457" y1="30579" x2="10978" y2="31818"/>
                        <a14:foregroundMark x1="10761" y1="30992" x2="8696" y2="30992"/>
                        <a14:foregroundMark x1="8478" y1="30992" x2="8478" y2="30992"/>
                        <a14:foregroundMark x1="29783" y1="11433" x2="29783" y2="9091"/>
                        <a14:foregroundMark x1="31413" y1="7300" x2="32826" y2="10331"/>
                        <a14:foregroundMark x1="22065" y1="59229" x2="22065" y2="58264"/>
                        <a14:foregroundMark x1="44130" y1="84435" x2="46196" y2="88292"/>
                        <a14:foregroundMark x1="46087" y1="83058" x2="46087" y2="87052"/>
                        <a14:foregroundMark x1="10109" y1="77410" x2="25652" y2="76309"/>
                        <a14:foregroundMark x1="14259" y1="82679" x2="10870" y2="84573"/>
                        <a14:foregroundMark x1="25652" y1="76309" x2="17466" y2="80885"/>
                        <a14:foregroundMark x1="16031" y1="93987" x2="18043" y2="97658"/>
                        <a14:foregroundMark x1="10870" y1="84573" x2="13864" y2="90035"/>
                        <a14:foregroundMark x1="18043" y1="97658" x2="34239" y2="95455"/>
                        <a14:foregroundMark x1="34239" y1="95455" x2="35326" y2="95455"/>
                        <a14:foregroundMark x1="7174" y1="76584" x2="7174" y2="76584"/>
                        <a14:foregroundMark x1="29783" y1="11983" x2="31196" y2="6749"/>
                        <a14:foregroundMark x1="3913" y1="54270" x2="6848" y2="53306"/>
                        <a14:foregroundMark x1="7609" y1="51240" x2="7609" y2="44353"/>
                        <a14:foregroundMark x1="8043" y1="46281" x2="7826" y2="57438"/>
                        <a14:foregroundMark x1="9891" y1="45730" x2="12609" y2="49862"/>
                        <a14:foregroundMark x1="6630" y1="19008" x2="11522" y2="7300"/>
                        <a14:foregroundMark x1="11196" y1="5372" x2="5761" y2="7989"/>
                        <a14:foregroundMark x1="5543" y1="8540" x2="6196" y2="11983"/>
                        <a14:foregroundMark x1="86957" y1="73140" x2="86957" y2="73140"/>
                        <a14:foregroundMark x1="86087" y1="413" x2="86087" y2="413"/>
                        <a14:foregroundMark x1="86522" y1="2204" x2="86522" y2="2204"/>
                        <a14:foregroundMark x1="85870" y1="2066" x2="85870" y2="2066"/>
                        <a14:foregroundMark x1="60870" y1="33884" x2="59674" y2="30303"/>
                        <a14:foregroundMark x1="62391" y1="77135" x2="64674" y2="73416"/>
                        <a14:foregroundMark x1="78261" y1="66116" x2="77609" y2="66667"/>
                        <a14:foregroundMark x1="31848" y1="12948" x2="31957" y2="9642"/>
                        <a14:foregroundMark x1="33478" y1="6749" x2="33478" y2="6749"/>
                        <a14:foregroundMark x1="60652" y1="74931" x2="63370" y2="78650"/>
                        <a14:foregroundMark x1="8261" y1="3857" x2="5326" y2="7438"/>
                        <a14:backgroundMark x1="65217" y1="87741" x2="65217" y2="87741"/>
                        <a14:backgroundMark x1="65652" y1="87052" x2="66087" y2="84435"/>
                        <a14:backgroundMark x1="69130" y1="63223" x2="72065" y2="66667"/>
                        <a14:backgroundMark x1="74565" y1="61157" x2="70435" y2="66116"/>
                        <a14:backgroundMark x1="73913" y1="60882" x2="63587" y2="62121"/>
                        <a14:backgroundMark x1="57609" y1="89394" x2="53261" y2="90634"/>
                        <a14:backgroundMark x1="46196" y1="76033" x2="42500" y2="71074"/>
                        <a14:backgroundMark x1="50326" y1="56474" x2="52391" y2="51653"/>
                        <a14:backgroundMark x1="47935" y1="12672" x2="49348" y2="12672"/>
                        <a14:backgroundMark x1="49565" y1="12672" x2="46848" y2="11983"/>
                        <a14:backgroundMark x1="56196" y1="33333" x2="55978" y2="30579"/>
                        <a14:backgroundMark x1="56196" y1="38843" x2="56196" y2="38843"/>
                        <a14:backgroundMark x1="55761" y1="38843" x2="55761" y2="38843"/>
                        <a14:backgroundMark x1="55761" y1="38430" x2="55761" y2="38430"/>
                        <a14:backgroundMark x1="55761" y1="37603" x2="55761" y2="37603"/>
                        <a14:backgroundMark x1="46196" y1="47245" x2="46196" y2="47245"/>
                        <a14:backgroundMark x1="46848" y1="47521" x2="46848" y2="47521"/>
                        <a14:backgroundMark x1="47500" y1="47521" x2="48152" y2="47245"/>
                        <a14:backgroundMark x1="46848" y1="57163" x2="52505" y2="62397"/>
                        <a14:backgroundMark x1="91630" y1="20523" x2="94348" y2="19008"/>
                        <a14:backgroundMark x1="92065" y1="17906" x2="91630" y2="19008"/>
                        <a14:backgroundMark x1="23587" y1="82645" x2="25000" y2="82369"/>
                        <a14:backgroundMark x1="16957" y1="83058" x2="16957" y2="83058"/>
                        <a14:backgroundMark x1="17717" y1="82094" x2="16087" y2="82369"/>
                        <a14:backgroundMark x1="15652" y1="92011" x2="13043" y2="92011"/>
                        <a14:backgroundMark x1="16739" y1="81818" x2="14239" y2="82645"/>
                        <a14:backgroundMark x1="16957" y1="82094" x2="16739" y2="82094"/>
                        <a14:backgroundMark x1="17935" y1="81818" x2="17391" y2="81818"/>
                        <a14:backgroundMark x1="67174" y1="49587" x2="74130" y2="58540"/>
                        <a14:backgroundMark x1="71522" y1="52479" x2="70870" y2="53306"/>
                        <a14:backgroundMark x1="67391" y1="49862" x2="68587" y2="55647"/>
                        <a14:backgroundMark x1="66739" y1="49036" x2="67826" y2="54545"/>
                        <a14:backgroundMark x1="65870" y1="50138" x2="67391" y2="55647"/>
                        <a14:backgroundMark x1="65109" y1="50826" x2="65870" y2="5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37" t="24569" r="13084" b="37760"/>
          <a:stretch/>
        </p:blipFill>
        <p:spPr bwMode="auto">
          <a:xfrm>
            <a:off x="2166951" y="593522"/>
            <a:ext cx="872837" cy="119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2213990-63A1-D3CF-0DFA-1A333211598E}"/>
              </a:ext>
            </a:extLst>
          </p:cNvPr>
          <p:cNvSpPr/>
          <p:nvPr/>
        </p:nvSpPr>
        <p:spPr>
          <a:xfrm>
            <a:off x="5648946" y="5370629"/>
            <a:ext cx="203214" cy="8805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00289DC-3AC4-1656-EF6D-02177F56CE9E}"/>
              </a:ext>
            </a:extLst>
          </p:cNvPr>
          <p:cNvSpPr/>
          <p:nvPr/>
        </p:nvSpPr>
        <p:spPr>
          <a:xfrm rot="16200000">
            <a:off x="5648946" y="4838088"/>
            <a:ext cx="203214" cy="8805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952C784-C9CB-A922-B5CB-02139AFD97CD}"/>
              </a:ext>
            </a:extLst>
          </p:cNvPr>
          <p:cNvCxnSpPr>
            <a:stCxn id="8" idx="2"/>
            <a:endCxn id="9" idx="1"/>
          </p:cNvCxnSpPr>
          <p:nvPr/>
        </p:nvCxnSpPr>
        <p:spPr>
          <a:xfrm flipV="1">
            <a:off x="5750553" y="5379966"/>
            <a:ext cx="0" cy="871205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B27B6F2-7AD6-F14C-F860-36B4050EB72C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>
          <a:xfrm>
            <a:off x="5310282" y="5278359"/>
            <a:ext cx="880542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3+ Thousand Car Above Cartoon Royalty-Free Images, Stock Photos &amp; Pictures  | Shutterstock">
            <a:extLst>
              <a:ext uri="{FF2B5EF4-FFF2-40B4-BE49-F238E27FC236}">
                <a16:creationId xmlns:a16="http://schemas.microsoft.com/office/drawing/2014/main" id="{419DC4FC-DBA5-F4BC-26F5-E1BF6BAA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54" y="1556897"/>
            <a:ext cx="2487584" cy="11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3+ Thousand Car Above Cartoon Royalty-Free Images, Stock Photos &amp; Pictures  | Shutterstock">
            <a:extLst>
              <a:ext uri="{FF2B5EF4-FFF2-40B4-BE49-F238E27FC236}">
                <a16:creationId xmlns:a16="http://schemas.microsoft.com/office/drawing/2014/main" id="{C6A7D88D-058C-B749-E653-63D883DE7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727" b="81273" l="81000" r="94167">
                        <a14:foregroundMark x1="86667" y1="22472" x2="88000" y2="22472"/>
                        <a14:foregroundMark x1="86667" y1="20225" x2="91333" y2="21348"/>
                        <a14:foregroundMark x1="90667" y1="21723" x2="92667" y2="25843"/>
                        <a14:foregroundMark x1="91000" y1="23221" x2="91000" y2="23221"/>
                        <a14:foregroundMark x1="90667" y1="22472" x2="91333" y2="22846"/>
                        <a14:foregroundMark x1="91500" y1="23221" x2="91500" y2="23221"/>
                        <a14:foregroundMark x1="91833" y1="23596" x2="92000" y2="24719"/>
                        <a14:foregroundMark x1="92167" y1="24719" x2="92167" y2="24719"/>
                        <a14:foregroundMark x1="92167" y1="24719" x2="92167" y2="24719"/>
                        <a14:foregroundMark x1="91833" y1="23596" x2="91500" y2="22472"/>
                        <a14:foregroundMark x1="91333" y1="22472" x2="90667" y2="21723"/>
                        <a14:foregroundMark x1="90667" y1="21723" x2="89500" y2="21723"/>
                        <a14:foregroundMark x1="89000" y1="21723" x2="88500" y2="20974"/>
                        <a14:foregroundMark x1="87500" y1="19850" x2="87500" y2="19850"/>
                        <a14:foregroundMark x1="87333" y1="19476" x2="87333" y2="19476"/>
                        <a14:foregroundMark x1="82000" y1="22846" x2="82000" y2="22846"/>
                        <a14:foregroundMark x1="83000" y1="22472" x2="83000" y2="22472"/>
                        <a14:foregroundMark x1="83000" y1="22472" x2="83000" y2="22472"/>
                        <a14:foregroundMark x1="83833" y1="20974" x2="83833" y2="20974"/>
                        <a14:foregroundMark x1="83833" y1="20974" x2="83833" y2="20974"/>
                        <a14:foregroundMark x1="83667" y1="20974" x2="83667" y2="20974"/>
                        <a14:foregroundMark x1="83833" y1="22472" x2="83833" y2="22472"/>
                        <a14:foregroundMark x1="83500" y1="22472" x2="83500" y2="22472"/>
                        <a14:foregroundMark x1="83000" y1="22472" x2="84167" y2="19101"/>
                        <a14:foregroundMark x1="82667" y1="79026" x2="92333" y2="76779"/>
                        <a14:foregroundMark x1="92333" y1="76779" x2="92667" y2="76779"/>
                        <a14:foregroundMark x1="84167" y1="81273" x2="88667" y2="80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14" t="14099" r="4134" b="14971"/>
          <a:stretch/>
        </p:blipFill>
        <p:spPr bwMode="auto">
          <a:xfrm>
            <a:off x="5769086" y="5905401"/>
            <a:ext cx="105276" cy="2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3+ Thousand Car Above Cartoon Royalty-Free Images, Stock Photos &amp; Pictures  | Shutterstock">
            <a:extLst>
              <a:ext uri="{FF2B5EF4-FFF2-40B4-BE49-F238E27FC236}">
                <a16:creationId xmlns:a16="http://schemas.microsoft.com/office/drawing/2014/main" id="{6EFBF292-E186-F6AD-A7ED-805B32768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4" t="17388" r="20539" b="15799"/>
          <a:stretch/>
        </p:blipFill>
        <p:spPr bwMode="auto">
          <a:xfrm>
            <a:off x="8045544" y="3670863"/>
            <a:ext cx="813652" cy="16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+ Thousand Cartoon Cars Top View Royalty-Free Images, Stock Photos &amp;  Pictures | Shutterstock">
            <a:extLst>
              <a:ext uri="{FF2B5EF4-FFF2-40B4-BE49-F238E27FC236}">
                <a16:creationId xmlns:a16="http://schemas.microsoft.com/office/drawing/2014/main" id="{5629F7E9-A029-1609-EC5C-36028734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7" y="333563"/>
            <a:ext cx="2267847" cy="24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 Top View Collection Vehicles Pack Stock Vector (Royalty Free)  1596530572 | Shutterstock">
            <a:extLst>
              <a:ext uri="{FF2B5EF4-FFF2-40B4-BE49-F238E27FC236}">
                <a16:creationId xmlns:a16="http://schemas.microsoft.com/office/drawing/2014/main" id="{D3952626-D515-2022-EAD6-AB9300B7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6" y="2695176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ar Top View Collection Vehicles Pack Stock Vector (Royalty Free)  1596530572 | Shutterstock">
            <a:extLst>
              <a:ext uri="{FF2B5EF4-FFF2-40B4-BE49-F238E27FC236}">
                <a16:creationId xmlns:a16="http://schemas.microsoft.com/office/drawing/2014/main" id="{A98FB43C-CDDE-2A1F-17AC-2B51178B0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429" b="86786" l="5385" r="47308">
                        <a14:foregroundMark x1="5769" y1="83929" x2="5769" y2="83929"/>
                        <a14:foregroundMark x1="35769" y1="77500" x2="35769" y2="77500"/>
                        <a14:foregroundMark x1="45000" y1="75357" x2="45000" y2="75357"/>
                        <a14:foregroundMark x1="46538" y1="76786" x2="46538" y2="76786"/>
                        <a14:foregroundMark x1="47308" y1="73214" x2="47308" y2="73214"/>
                        <a14:foregroundMark x1="46538" y1="83214" x2="46538" y2="83214"/>
                        <a14:foregroundMark x1="45769" y1="83929" x2="45769" y2="83929"/>
                        <a14:foregroundMark x1="41923" y1="83571" x2="41923" y2="8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" t="69732" r="50584" b="11129"/>
          <a:stretch/>
        </p:blipFill>
        <p:spPr bwMode="auto">
          <a:xfrm>
            <a:off x="9534697" y="979726"/>
            <a:ext cx="1054981" cy="4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D2C1625-1BBE-AA68-F31C-96F1CF960A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488" y="76200"/>
            <a:ext cx="871896" cy="2342804"/>
          </a:xfrm>
          <a:prstGeom prst="rect">
            <a:avLst/>
          </a:prstGeom>
        </p:spPr>
      </p:pic>
      <p:pic>
        <p:nvPicPr>
          <p:cNvPr id="2058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34350872-E5F3-C8AA-66D3-DE3C7741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97" y="-181553"/>
            <a:ext cx="3237432" cy="4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6A054C5C-1439-F1E3-BF82-565C9CC45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500" b="86429" l="45946" r="61622">
                        <a14:foregroundMark x1="58919" y1="62857" x2="58919" y2="62857"/>
                        <a14:foregroundMark x1="58919" y1="63214" x2="58919" y2="63214"/>
                        <a14:foregroundMark x1="58919" y1="64286" x2="58919" y2="64643"/>
                        <a14:foregroundMark x1="58919" y1="63929" x2="58919" y2="64286"/>
                        <a14:foregroundMark x1="58919" y1="64643" x2="58919" y2="64643"/>
                        <a14:foregroundMark x1="58919" y1="62500" x2="58919" y2="62500"/>
                        <a14:foregroundMark x1="58378" y1="60357" x2="58378" y2="60357"/>
                        <a14:foregroundMark x1="58378" y1="59643" x2="58378" y2="59643"/>
                        <a14:foregroundMark x1="58378" y1="59286" x2="58378" y2="59286"/>
                        <a14:foregroundMark x1="57838" y1="58214" x2="57838" y2="58214"/>
                        <a14:foregroundMark x1="49189" y1="58929" x2="49189" y2="59643"/>
                        <a14:foregroundMark x1="49189" y1="62143" x2="49189" y2="62500"/>
                        <a14:foregroundMark x1="49189" y1="61786" x2="49189" y2="62143"/>
                        <a14:foregroundMark x1="49189" y1="60714" x2="49189" y2="61786"/>
                        <a14:foregroundMark x1="49595" y1="63929" x2="49730" y2="64286"/>
                        <a14:foregroundMark x1="49459" y1="63571" x2="49595" y2="63929"/>
                        <a14:foregroundMark x1="49324" y1="63214" x2="49459" y2="63571"/>
                        <a14:foregroundMark x1="49189" y1="62857" x2="49324" y2="63214"/>
                        <a14:foregroundMark x1="53514" y1="52857" x2="53514" y2="52857"/>
                        <a14:foregroundMark x1="58919" y1="61429" x2="58919" y2="61429"/>
                        <a14:foregroundMark x1="59459" y1="62143" x2="59459" y2="62143"/>
                        <a14:foregroundMark x1="59459" y1="62500" x2="59459" y2="62857"/>
                        <a14:foregroundMark x1="59459" y1="62857" x2="59459" y2="62857"/>
                        <a14:foregroundMark x1="53514" y1="62500" x2="53514" y2="62500"/>
                        <a14:foregroundMark x1="52432" y1="62500" x2="51892" y2="62857"/>
                        <a14:foregroundMark x1="51892" y1="62857" x2="51892" y2="62857"/>
                        <a14:foregroundMark x1="51351" y1="63571" x2="51351" y2="63929"/>
                        <a14:foregroundMark x1="51351" y1="63214" x2="51351" y2="63571"/>
                        <a14:foregroundMark x1="52704" y1="63571" x2="53514" y2="63214"/>
                        <a14:foregroundMark x1="51892" y1="63929" x2="52704" y2="63571"/>
                        <a14:foregroundMark x1="49730" y1="64643" x2="49730" y2="64643"/>
                        <a14:foregroundMark x1="50000" y1="64286" x2="50811" y2="65357"/>
                        <a14:foregroundMark x1="49730" y1="63929" x2="50000" y2="64286"/>
                        <a14:foregroundMark x1="57297" y1="64286" x2="57297" y2="65000"/>
                        <a14:foregroundMark x1="57297" y1="63929" x2="57297" y2="64286"/>
                        <a14:foregroundMark x1="57297" y1="63571" x2="57297" y2="63929"/>
                        <a14:foregroundMark x1="57297" y1="63214" x2="57297" y2="63571"/>
                        <a14:foregroundMark x1="57297" y1="62857" x2="57297" y2="63214"/>
                        <a14:foregroundMark x1="54054" y1="86429" x2="54054" y2="86429"/>
                        <a14:backgroundMark x1="56216" y1="59643" x2="56216" y2="59643"/>
                        <a14:backgroundMark x1="57297" y1="62143" x2="57297" y2="62143"/>
                        <a14:backgroundMark x1="57297" y1="63571" x2="57297" y2="63571"/>
                        <a14:backgroundMark x1="57838" y1="64286" x2="57838" y2="64286"/>
                        <a14:backgroundMark x1="50811" y1="61786" x2="50811" y2="61786"/>
                        <a14:backgroundMark x1="50270" y1="63214" x2="50270" y2="63214"/>
                        <a14:backgroundMark x1="50270" y1="64286" x2="50270" y2="64286"/>
                        <a14:backgroundMark x1="50270" y1="63929" x2="50270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2" t="49830" r="36465" b="9565"/>
          <a:stretch/>
        </p:blipFill>
        <p:spPr bwMode="auto">
          <a:xfrm>
            <a:off x="8692528" y="3187137"/>
            <a:ext cx="604841" cy="1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821821-4EED-35B1-E1D6-B102088D00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60101" y="2182233"/>
            <a:ext cx="1969179" cy="1518036"/>
          </a:xfrm>
          <a:prstGeom prst="rect">
            <a:avLst/>
          </a:prstGeom>
        </p:spPr>
      </p:pic>
      <p:pic>
        <p:nvPicPr>
          <p:cNvPr id="1026" name="Picture 2" descr="Dutch Train Royalty-Free Images, Stock Photos &amp; Pictures | Shutterstock">
            <a:extLst>
              <a:ext uri="{FF2B5EF4-FFF2-40B4-BE49-F238E27FC236}">
                <a16:creationId xmlns:a16="http://schemas.microsoft.com/office/drawing/2014/main" id="{7D93426B-90C4-8971-A268-D104DB62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89" y="836241"/>
            <a:ext cx="6486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utch Train Royalty-Free Images, Stock Photos &amp; Pictures | Shutterstock">
            <a:extLst>
              <a:ext uri="{FF2B5EF4-FFF2-40B4-BE49-F238E27FC236}">
                <a16:creationId xmlns:a16="http://schemas.microsoft.com/office/drawing/2014/main" id="{29D2528A-5574-8ABA-EB2F-1DB3703A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3929" b="87500" l="11601" r="97210">
                        <a14:foregroundMark x1="15859" y1="77500" x2="15125" y2="77500"/>
                        <a14:foregroundMark x1="12922" y1="80714" x2="11601" y2="83214"/>
                        <a14:foregroundMark x1="18062" y1="86071" x2="18796" y2="85714"/>
                        <a14:foregroundMark x1="38326" y1="84643" x2="38326" y2="84643"/>
                        <a14:foregroundMark x1="66520" y1="88214" x2="66814" y2="87143"/>
                        <a14:foregroundMark x1="88840" y1="87143" x2="88840" y2="87143"/>
                        <a14:foregroundMark x1="94273" y1="84643" x2="94273" y2="84643"/>
                        <a14:foregroundMark x1="95595" y1="80357" x2="95595" y2="80357"/>
                        <a14:foregroundMark x1="97210" y1="82143" x2="97210" y2="82143"/>
                        <a14:foregroundMark x1="94420" y1="76786" x2="94420" y2="76786"/>
                        <a14:foregroundMark x1="94567" y1="75357" x2="94567" y2="75357"/>
                        <a14:foregroundMark x1="96623" y1="78929" x2="96623" y2="78929"/>
                        <a14:foregroundMark x1="96476" y1="77857" x2="96476" y2="77857"/>
                        <a14:foregroundMark x1="35095" y1="63929" x2="35095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1038" r="1221" b="8980"/>
          <a:stretch/>
        </p:blipFill>
        <p:spPr bwMode="auto">
          <a:xfrm>
            <a:off x="3952241" y="6068474"/>
            <a:ext cx="5818924" cy="7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EB513DF-C60F-435C-71F5-7954100563D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555286" y="97059"/>
            <a:ext cx="196917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3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2115D-9A79-4479-A0D9-24E1D02C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90" y="457200"/>
            <a:ext cx="27939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483EF-79DF-4E63-87FD-DF79E2CC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5B815C-ED36-4093-9050-8B10783B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B6EA0AB-F4CD-4205-AE3D-D64444EB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0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08C69-379A-479B-855B-A224E999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381751"/>
            <a:ext cx="7352524" cy="1325563"/>
          </a:xfrm>
        </p:spPr>
        <p:txBody>
          <a:bodyPr/>
          <a:lstStyle>
            <a:lvl1pPr algn="ctr">
              <a:defRPr>
                <a:latin typeface="Road Track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EF3E0-49A2-490C-9C8F-A42DC09E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751"/>
            <a:ext cx="10515600" cy="41802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99AB7070-DF06-48BF-9E3B-C3B777F1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495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FAC51-0128-4739-A6CC-BD60F0C3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457200"/>
            <a:ext cx="273795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C83AC9-DBD3-427F-9743-0BF2665CF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98171"/>
            <a:ext cx="4837890" cy="4162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B0882A-5FEE-47E6-A206-83293FF5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88AA4823-0132-4A0B-A493-3D964344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89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DEF76-88A1-40EC-A0EC-0C4E426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27" y="381751"/>
            <a:ext cx="734319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102698-55DE-4E23-8B1F-B8FDCBC8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0727" y="1825625"/>
            <a:ext cx="7343192" cy="43513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DB2900EC-76D6-4D35-905F-6B781F72E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94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B78B04-48E4-436A-A72B-4EF6DF53D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21901"/>
            <a:ext cx="2628900" cy="3555061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1EEFA2-2635-4161-8FF7-A15668C04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BA5707C-B64E-4A0E-A6FD-B2BD411BE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35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8BCF-CCB0-4CF1-8D96-E5D1A8A4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29B9F6-49DB-43E9-A0B5-A1DC450FD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4D8D4FA8-AC18-4A4B-BCE9-399E70C12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3389338-E2E0-4D9C-9650-7F3C24B7D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242236-53D5-4147-A323-AE8F95516424}"/>
              </a:ext>
            </a:extLst>
          </p:cNvPr>
          <p:cNvSpPr/>
          <p:nvPr/>
        </p:nvSpPr>
        <p:spPr>
          <a:xfrm>
            <a:off x="12192000" y="-1330038"/>
            <a:ext cx="69273" cy="1778924"/>
          </a:xfrm>
          <a:prstGeom prst="rect">
            <a:avLst/>
          </a:prstGeom>
          <a:solidFill>
            <a:srgbClr val="009946"/>
          </a:solidFill>
          <a:ln>
            <a:solidFill>
              <a:srgbClr val="009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6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08C69-379A-479B-855B-A224E999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EF3E0-49A2-490C-9C8F-A42DC09E5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99AB7070-DF06-48BF-9E3B-C3B777F1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82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0228-5DF9-4AA1-841C-62801183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B97301-774E-46D5-94B2-14734977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4BBA1C1-B92E-4408-8BAD-43000A6DE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86A67E7-A42B-405E-9ED9-DC0646B3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26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A6469-4616-4C28-AA9F-A50C73AB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24F31-0381-4D1B-83D8-360455F93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E02994-2E55-4896-8382-5918B3A0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49BA3100-0B23-4882-9D10-0A40A8DA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17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177D2-BACE-4E85-87BB-A965E22E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EF0F87-6B20-4504-9322-046195EB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9EBAD9-D518-4D20-BC22-808E4F869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AB79DE-FAB1-4B13-AAC2-F6DD1A034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2D4F0F-6952-4C8B-8CFC-F59CC5808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27607A6-E6B3-4477-8159-AAC4843944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120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D866A-9BE6-4F62-B327-A6B51896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09F944B-DABB-4CA9-9C92-A7318E7E9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3FC0291-84E8-4A9B-AB4C-363891DF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93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7EC8C-084D-46AA-89D0-36CCE4F8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9B6074A-8E03-46A7-8CA4-1A8230120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27BF6D-433B-9C4E-5FB8-FD5337F12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286" y="97059"/>
            <a:ext cx="196917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3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0228-5DF9-4AA1-841C-62801183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B97301-774E-46D5-94B2-14734977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ad Track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4BBA1C1-B92E-4408-8BAD-43000A6DE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86A67E7-A42B-405E-9ED9-DC0646B3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25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2115D-9A79-4479-A0D9-24E1D02C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483EF-79DF-4E63-87FD-DF79E2CC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5B815C-ED36-4093-9050-8B10783B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B6EA0AB-F4CD-4205-AE3D-D64444EB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267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FAC51-0128-4739-A6CC-BD60F0C3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C83AC9-DBD3-427F-9743-0BF2665CF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B0882A-5FEE-47E6-A206-83293FF5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88AA4823-0132-4A0B-A493-3D964344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2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DEF76-88A1-40EC-A0EC-0C4E426E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102698-55DE-4E23-8B1F-B8FDCBC8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DB2900EC-76D6-4D35-905F-6B781F72E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089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B78B04-48E4-436A-A72B-4EF6DF53D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1EEFA2-2635-4161-8FF7-A15668C04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BA5707C-B64E-4A0E-A6FD-B2BD411BE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49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AF4C7-2030-9662-8E83-B47B0D724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43629F-A7D7-E838-A728-12D0C2C84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A4754E-297E-22F0-16F4-77CB0D4E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BFEDF-2F74-B59C-1445-E95A3D44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622F0-2E94-1D73-8CE1-DC7ABE36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09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A8A88-9EC4-6183-A325-108C9FE6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EA873-16A6-74D0-5E48-4B42C803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E626DA-A8A2-4DA4-63FE-71F4EACE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03A20D-B730-4E0A-6B31-BE4402F0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A5D7B-7FED-4A78-1046-D8A3C774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19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DEB98-665D-A132-6045-B4AD2D28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88C59C-B2E4-FE2A-DC83-8B6DE8EF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C00F6F-BC87-BB05-84CE-1162CBED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8FD37A-9D6E-C96F-B34E-02661F89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A80145-3BA8-6813-0861-76A7100B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720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40DE4-EE16-0E2A-2267-1A22CE84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3E81E-B5EF-D201-AD95-DE11D56DD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257F59-83F2-EA6F-EE13-0A20A0CCF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DC516E-ACB3-FDDD-4418-40F455A9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CC80E5-69A2-FC9F-4444-E2D26121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CB0470-66CB-736E-CAAE-0E978CD4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2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B4E12-88D1-F3D3-8CD5-157A9B72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EC529F-F509-DF8B-00FB-E2649067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7B63F-5859-061B-C560-B6FF4D02E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8D3FE4-D482-8265-2957-B1A13BCD0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036F89-F55E-DBB8-8ADF-0D0AA2155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977410E-60FD-20C8-EB81-67C16E04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16148E-9E8C-5A8A-BCAD-425B6C95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E7EC1F-8279-91D9-3FB7-CDA198A1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047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44357-811D-0855-9038-DB2C1EB7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DE0487-E5D2-C018-7E2B-B7C243B4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33BED2-7C45-BCC9-F4F7-E81E9CDF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D92811-6264-66C7-DB73-81A2B51E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10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A6469-4616-4C28-AA9F-A50C73AB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381751"/>
            <a:ext cx="738984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24F31-0381-4D1B-83D8-360455F93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0727"/>
            <a:ext cx="5181600" cy="40962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E02994-2E55-4896-8382-5918B3A0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0727"/>
            <a:ext cx="5181600" cy="409623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49BA3100-0B23-4882-9D10-0A40A8DA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016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F11EFD-CE3B-6849-06EB-2F304EA1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8177EE-7CC2-8813-BE66-A1FAB0B5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994454-785B-C59B-A150-EBF17C65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604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59E6-3B79-E009-46B1-6F4CD310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3560A2-3A2F-71EE-E5DB-AF9E0E25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1215DB-0E8F-2744-8675-4C36796D9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3E1F78-4475-5134-DC84-67A70DF9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3F626E-9D17-C235-8BEF-9F8C6017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18A95B-FFF4-C9E8-1E8C-A7641E9D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55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E4D2F-D8EE-6FE3-B261-8C8D5E35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7CBB10C-7F6D-C79E-6BD9-2C0037F26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B0D1D3-9B61-1D17-0047-520D542EC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3F4CF6-2D9C-039C-DB32-101A8A7B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3D399F-29FA-A92D-28BD-88A41EA9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CA7AD6-A634-4CC5-8593-4D23AE94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720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17F63-8FAA-F95B-38B9-7B139B01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813068-4481-8370-8E02-8DD192723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86171B-7512-0452-25E6-1753FE2E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B1A30-0091-F79F-7ABC-4F14DEC4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BB8C47-9785-DD75-7821-A1BA7CF2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023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6E76A51-A11B-AC29-27AC-5D0ADB079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427E6F-BE67-3918-F8CD-5DD643FD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ED71C-75C1-A092-AC4B-5B126B75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D7175B-506E-80DC-693B-CFD45D62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2B601B-01E6-B89D-8E9F-6B4E8EF1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6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177D2-BACE-4E85-87BB-A965E22E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4" y="365125"/>
            <a:ext cx="7408507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EF0F87-6B20-4504-9322-046195EB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3899"/>
            <a:ext cx="5157787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9EBAD9-D518-4D20-BC22-808E4F869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AB79DE-FAB1-4B13-AAC2-F6DD1A034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3899"/>
            <a:ext cx="5183188" cy="5111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2D4F0F-6952-4C8B-8CFC-F59CC5808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27607A6-E6B3-4477-8159-AAC4843944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8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D866A-9BE6-4F62-B327-A6B51896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381751"/>
            <a:ext cx="742716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09F944B-DABB-4CA9-9C92-A7318E7E9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3FC0291-84E8-4A9B-AB4C-363891DF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7EC8C-084D-46AA-89D0-36CCE4F8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15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49B6074A-8E03-46A7-8CA4-1A8230120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821821-4EED-35B1-E1D6-B102088D0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286" y="97059"/>
            <a:ext cx="1969179" cy="1518036"/>
          </a:xfrm>
          <a:prstGeom prst="rect">
            <a:avLst/>
          </a:prstGeom>
        </p:spPr>
      </p:pic>
      <p:pic>
        <p:nvPicPr>
          <p:cNvPr id="13" name="Picture 2" descr="Dutch Train Royalty-Free Images, Stock Photos &amp; Pictures | Shutterstock">
            <a:extLst>
              <a:ext uri="{FF2B5EF4-FFF2-40B4-BE49-F238E27FC236}">
                <a16:creationId xmlns:a16="http://schemas.microsoft.com/office/drawing/2014/main" id="{29D2528A-5574-8ABA-EB2F-1DB3703A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29" b="87500" l="11601" r="97210">
                        <a14:foregroundMark x1="15859" y1="77500" x2="15125" y2="77500"/>
                        <a14:foregroundMark x1="12922" y1="80714" x2="11601" y2="83214"/>
                        <a14:foregroundMark x1="18062" y1="86071" x2="18796" y2="85714"/>
                        <a14:foregroundMark x1="38326" y1="84643" x2="38326" y2="84643"/>
                        <a14:foregroundMark x1="66520" y1="88214" x2="66814" y2="87143"/>
                        <a14:foregroundMark x1="88840" y1="87143" x2="88840" y2="87143"/>
                        <a14:foregroundMark x1="94273" y1="84643" x2="94273" y2="84643"/>
                        <a14:foregroundMark x1="95595" y1="80357" x2="95595" y2="80357"/>
                        <a14:foregroundMark x1="97210" y1="82143" x2="97210" y2="82143"/>
                        <a14:foregroundMark x1="94420" y1="76786" x2="94420" y2="76786"/>
                        <a14:foregroundMark x1="94567" y1="75357" x2="94567" y2="75357"/>
                        <a14:foregroundMark x1="96623" y1="78929" x2="96623" y2="78929"/>
                        <a14:foregroundMark x1="96476" y1="77857" x2="96476" y2="77857"/>
                        <a14:foregroundMark x1="35095" y1="63929" x2="35095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1038" r="1221" b="8980"/>
          <a:stretch/>
        </p:blipFill>
        <p:spPr bwMode="auto">
          <a:xfrm>
            <a:off x="3952241" y="6068474"/>
            <a:ext cx="5818924" cy="7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6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2115D-9A79-4479-A0D9-24E1D02C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90" y="457200"/>
            <a:ext cx="27939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483EF-79DF-4E63-87FD-DF79E2CC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5B815C-ED36-4093-9050-8B10783B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B6EA0AB-F4CD-4205-AE3D-D64444EB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7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FAC51-0128-4739-A6CC-BD60F0C3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457200"/>
            <a:ext cx="273795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C83AC9-DBD3-427F-9743-0BF2665CF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98171"/>
            <a:ext cx="4837890" cy="4162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B0882A-5FEE-47E6-A206-83293FF5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88AA4823-0132-4A0B-A493-3D964344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9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7B6031-82E9-4C23-A1E8-17F6C9F0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499A0-28D2-4986-A16F-4898C85C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E4A1C1-06D5-4B0D-8CDB-FC90513F9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885CC2-87FB-6297-5B31-742A2CC18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46459" y="6398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8E733E-29D5-2968-8716-E367066A62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1651" y="5943420"/>
            <a:ext cx="535060" cy="14377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6C7142-5234-854B-4873-AC2C1308E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90462" y="5943421"/>
            <a:ext cx="535060" cy="14377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78D51F-33F8-83D7-B838-53FD676FEB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69978" y="5943419"/>
            <a:ext cx="535060" cy="14377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23E02B-9A1A-A5D1-33DE-1CAFCB7090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18789" y="5943420"/>
            <a:ext cx="535060" cy="14377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8F0A13-346A-4DFA-4094-7F5BDA2900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430135" y="5943418"/>
            <a:ext cx="535060" cy="14377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1328B2-0C16-692D-A174-40661437D4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778946" y="5943419"/>
            <a:ext cx="535060" cy="14377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DD15E78-24CD-85C2-1D60-D1321609E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058462" y="5943417"/>
            <a:ext cx="535060" cy="14377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EEBE16-1B77-98E7-2302-FB7224D9C5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407273" y="5943418"/>
            <a:ext cx="535060" cy="14377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5AFE66E-85EC-DDEA-AB6C-650FA7CE2A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760357" y="5939486"/>
            <a:ext cx="535060" cy="1437719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791149C-6374-E446-E5E3-C71E525C5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2107142" y="5939486"/>
            <a:ext cx="535060" cy="1437719"/>
          </a:xfrm>
          <a:prstGeom prst="rect">
            <a:avLst/>
          </a:prstGeom>
        </p:spPr>
      </p:pic>
      <p:sp>
        <p:nvSpPr>
          <p:cNvPr id="7" name="L-vorm 6">
            <a:extLst>
              <a:ext uri="{FF2B5EF4-FFF2-40B4-BE49-F238E27FC236}">
                <a16:creationId xmlns:a16="http://schemas.microsoft.com/office/drawing/2014/main" id="{C418418F-5BC7-CE24-9511-A243399C4D05}"/>
              </a:ext>
            </a:extLst>
          </p:cNvPr>
          <p:cNvSpPr/>
          <p:nvPr/>
        </p:nvSpPr>
        <p:spPr>
          <a:xfrm rot="16200000">
            <a:off x="-571304" y="-598865"/>
            <a:ext cx="2520000" cy="2520000"/>
          </a:xfrm>
          <a:prstGeom prst="corner">
            <a:avLst>
              <a:gd name="adj1" fmla="val 31688"/>
              <a:gd name="adj2" fmla="val 29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EFFD2C6-2A16-19D5-4C17-FD7A33BE44C8}"/>
              </a:ext>
            </a:extLst>
          </p:cNvPr>
          <p:cNvCxnSpPr>
            <a:stCxn id="7" idx="0"/>
          </p:cNvCxnSpPr>
          <p:nvPr/>
        </p:nvCxnSpPr>
        <p:spPr>
          <a:xfrm flipH="1">
            <a:off x="1524000" y="-598865"/>
            <a:ext cx="25427" cy="173846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5F99429-1FCD-D15C-0F36-59F5F00DDC3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-571304" y="1543236"/>
            <a:ext cx="2520000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7A0E85D5-29A2-9E77-78E6-32ABA6A3D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500" b="86429" l="45946" r="61622">
                        <a14:foregroundMark x1="58919" y1="62857" x2="58919" y2="62857"/>
                        <a14:foregroundMark x1="58919" y1="63214" x2="58919" y2="63214"/>
                        <a14:foregroundMark x1="58919" y1="64286" x2="58919" y2="64643"/>
                        <a14:foregroundMark x1="58919" y1="63929" x2="58919" y2="64286"/>
                        <a14:foregroundMark x1="58919" y1="64643" x2="58919" y2="64643"/>
                        <a14:foregroundMark x1="58919" y1="62500" x2="58919" y2="62500"/>
                        <a14:foregroundMark x1="58378" y1="60357" x2="58378" y2="60357"/>
                        <a14:foregroundMark x1="58378" y1="59643" x2="58378" y2="59643"/>
                        <a14:foregroundMark x1="58378" y1="59286" x2="58378" y2="59286"/>
                        <a14:foregroundMark x1="57838" y1="58214" x2="57838" y2="58214"/>
                        <a14:foregroundMark x1="49189" y1="58929" x2="49189" y2="59643"/>
                        <a14:foregroundMark x1="49189" y1="62143" x2="49189" y2="62500"/>
                        <a14:foregroundMark x1="49189" y1="61786" x2="49189" y2="62143"/>
                        <a14:foregroundMark x1="49189" y1="60714" x2="49189" y2="61786"/>
                        <a14:foregroundMark x1="49595" y1="63929" x2="49730" y2="64286"/>
                        <a14:foregroundMark x1="49459" y1="63571" x2="49595" y2="63929"/>
                        <a14:foregroundMark x1="49324" y1="63214" x2="49459" y2="63571"/>
                        <a14:foregroundMark x1="49189" y1="62857" x2="49324" y2="63214"/>
                        <a14:foregroundMark x1="53514" y1="52857" x2="53514" y2="52857"/>
                        <a14:foregroundMark x1="58919" y1="61429" x2="58919" y2="61429"/>
                        <a14:foregroundMark x1="59459" y1="62143" x2="59459" y2="62143"/>
                        <a14:foregroundMark x1="59459" y1="62500" x2="59459" y2="62857"/>
                        <a14:foregroundMark x1="59459" y1="62857" x2="59459" y2="62857"/>
                        <a14:foregroundMark x1="53514" y1="62500" x2="53514" y2="62500"/>
                        <a14:foregroundMark x1="52432" y1="62500" x2="51892" y2="62857"/>
                        <a14:foregroundMark x1="51892" y1="62857" x2="51892" y2="62857"/>
                        <a14:foregroundMark x1="51351" y1="63571" x2="51351" y2="63929"/>
                        <a14:foregroundMark x1="51351" y1="63214" x2="51351" y2="63571"/>
                        <a14:foregroundMark x1="52704" y1="63571" x2="53514" y2="63214"/>
                        <a14:foregroundMark x1="51892" y1="63929" x2="52704" y2="63571"/>
                        <a14:foregroundMark x1="49730" y1="64643" x2="49730" y2="64643"/>
                        <a14:foregroundMark x1="50000" y1="64286" x2="50811" y2="65357"/>
                        <a14:foregroundMark x1="49730" y1="63929" x2="50000" y2="64286"/>
                        <a14:foregroundMark x1="57297" y1="64286" x2="57297" y2="65000"/>
                        <a14:foregroundMark x1="57297" y1="63929" x2="57297" y2="64286"/>
                        <a14:foregroundMark x1="57297" y1="63571" x2="57297" y2="63929"/>
                        <a14:foregroundMark x1="57297" y1="63214" x2="57297" y2="63571"/>
                        <a14:foregroundMark x1="57297" y1="62857" x2="57297" y2="63214"/>
                        <a14:foregroundMark x1="54054" y1="86429" x2="54054" y2="86429"/>
                        <a14:backgroundMark x1="56216" y1="59643" x2="56216" y2="59643"/>
                        <a14:backgroundMark x1="57297" y1="62143" x2="57297" y2="62143"/>
                        <a14:backgroundMark x1="57297" y1="63571" x2="57297" y2="63571"/>
                        <a14:backgroundMark x1="57838" y1="64286" x2="57838" y2="64286"/>
                        <a14:backgroundMark x1="50811" y1="61786" x2="50811" y2="61786"/>
                        <a14:backgroundMark x1="50270" y1="63214" x2="50270" y2="63214"/>
                        <a14:backgroundMark x1="50270" y1="64286" x2="50270" y2="64286"/>
                        <a14:backgroundMark x1="50270" y1="63929" x2="50270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2" t="49830" r="36465" b="9565"/>
          <a:stretch/>
        </p:blipFill>
        <p:spPr bwMode="auto">
          <a:xfrm rot="5400000">
            <a:off x="677585" y="1465685"/>
            <a:ext cx="186329" cy="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8EC682D4-491B-66A8-202A-19E3AD767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500" b="86429" l="45946" r="61622">
                        <a14:foregroundMark x1="58919" y1="62857" x2="58919" y2="62857"/>
                        <a14:foregroundMark x1="58919" y1="63214" x2="58919" y2="63214"/>
                        <a14:foregroundMark x1="58919" y1="64286" x2="58919" y2="64643"/>
                        <a14:foregroundMark x1="58919" y1="63929" x2="58919" y2="64286"/>
                        <a14:foregroundMark x1="58919" y1="64643" x2="58919" y2="64643"/>
                        <a14:foregroundMark x1="58919" y1="62500" x2="58919" y2="62500"/>
                        <a14:foregroundMark x1="58378" y1="60357" x2="58378" y2="60357"/>
                        <a14:foregroundMark x1="58378" y1="59643" x2="58378" y2="59643"/>
                        <a14:foregroundMark x1="58378" y1="59286" x2="58378" y2="59286"/>
                        <a14:foregroundMark x1="57838" y1="58214" x2="57838" y2="58214"/>
                        <a14:foregroundMark x1="49189" y1="58929" x2="49189" y2="59643"/>
                        <a14:foregroundMark x1="49189" y1="62143" x2="49189" y2="62500"/>
                        <a14:foregroundMark x1="49189" y1="61786" x2="49189" y2="62143"/>
                        <a14:foregroundMark x1="49189" y1="60714" x2="49189" y2="61786"/>
                        <a14:foregroundMark x1="49595" y1="63929" x2="49730" y2="64286"/>
                        <a14:foregroundMark x1="49459" y1="63571" x2="49595" y2="63929"/>
                        <a14:foregroundMark x1="49324" y1="63214" x2="49459" y2="63571"/>
                        <a14:foregroundMark x1="49189" y1="62857" x2="49324" y2="63214"/>
                        <a14:foregroundMark x1="53514" y1="52857" x2="53514" y2="52857"/>
                        <a14:foregroundMark x1="58919" y1="61429" x2="58919" y2="61429"/>
                        <a14:foregroundMark x1="59459" y1="62143" x2="59459" y2="62143"/>
                        <a14:foregroundMark x1="59459" y1="62500" x2="59459" y2="62857"/>
                        <a14:foregroundMark x1="59459" y1="62857" x2="59459" y2="62857"/>
                        <a14:foregroundMark x1="53514" y1="62500" x2="53514" y2="62500"/>
                        <a14:foregroundMark x1="52432" y1="62500" x2="51892" y2="62857"/>
                        <a14:foregroundMark x1="51892" y1="62857" x2="51892" y2="62857"/>
                        <a14:foregroundMark x1="51351" y1="63571" x2="51351" y2="63929"/>
                        <a14:foregroundMark x1="51351" y1="63214" x2="51351" y2="63571"/>
                        <a14:foregroundMark x1="52704" y1="63571" x2="53514" y2="63214"/>
                        <a14:foregroundMark x1="51892" y1="63929" x2="52704" y2="63571"/>
                        <a14:foregroundMark x1="49730" y1="64643" x2="49730" y2="64643"/>
                        <a14:foregroundMark x1="50000" y1="64286" x2="50811" y2="65357"/>
                        <a14:foregroundMark x1="49730" y1="63929" x2="50000" y2="64286"/>
                        <a14:foregroundMark x1="57297" y1="64286" x2="57297" y2="65000"/>
                        <a14:foregroundMark x1="57297" y1="63929" x2="57297" y2="64286"/>
                        <a14:foregroundMark x1="57297" y1="63571" x2="57297" y2="63929"/>
                        <a14:foregroundMark x1="57297" y1="63214" x2="57297" y2="63571"/>
                        <a14:foregroundMark x1="57297" y1="62857" x2="57297" y2="63214"/>
                        <a14:foregroundMark x1="54054" y1="86429" x2="54054" y2="86429"/>
                        <a14:backgroundMark x1="56216" y1="59643" x2="56216" y2="59643"/>
                        <a14:backgroundMark x1="57297" y1="62143" x2="57297" y2="62143"/>
                        <a14:backgroundMark x1="57297" y1="63571" x2="57297" y2="63571"/>
                        <a14:backgroundMark x1="57838" y1="64286" x2="57838" y2="64286"/>
                        <a14:backgroundMark x1="50811" y1="61786" x2="50811" y2="61786"/>
                        <a14:backgroundMark x1="50270" y1="63214" x2="50270" y2="63214"/>
                        <a14:backgroundMark x1="50270" y1="64286" x2="50270" y2="64286"/>
                        <a14:backgroundMark x1="50270" y1="63929" x2="50270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2" t="49830" r="36465" b="9565"/>
          <a:stretch/>
        </p:blipFill>
        <p:spPr bwMode="auto">
          <a:xfrm rot="10800000">
            <a:off x="1240337" y="107415"/>
            <a:ext cx="186329" cy="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irkel: leeg 16">
            <a:extLst>
              <a:ext uri="{FF2B5EF4-FFF2-40B4-BE49-F238E27FC236}">
                <a16:creationId xmlns:a16="http://schemas.microsoft.com/office/drawing/2014/main" id="{4CAAB24A-313B-AEB0-E58B-2A18AB2FD0D2}"/>
              </a:ext>
            </a:extLst>
          </p:cNvPr>
          <p:cNvSpPr/>
          <p:nvPr/>
        </p:nvSpPr>
        <p:spPr>
          <a:xfrm>
            <a:off x="9492000" y="-2700000"/>
            <a:ext cx="5400000" cy="5400000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Boog 17">
            <a:extLst>
              <a:ext uri="{FF2B5EF4-FFF2-40B4-BE49-F238E27FC236}">
                <a16:creationId xmlns:a16="http://schemas.microsoft.com/office/drawing/2014/main" id="{C2C8A254-797E-F972-60EE-11DFE654C6FF}"/>
              </a:ext>
            </a:extLst>
          </p:cNvPr>
          <p:cNvSpPr/>
          <p:nvPr/>
        </p:nvSpPr>
        <p:spPr>
          <a:xfrm rot="10800000">
            <a:off x="10153648" y="-2314575"/>
            <a:ext cx="4057651" cy="4371975"/>
          </a:xfrm>
          <a:prstGeom prst="arc">
            <a:avLst>
              <a:gd name="adj1" fmla="val 16200000"/>
              <a:gd name="adj2" fmla="val 53922"/>
            </a:avLst>
          </a:prstGeom>
          <a:ln w="762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3+ Thousand Car Above Cartoon Royalty-Free Images, Stock Photos &amp; Pictures  | Shutterstock">
            <a:extLst>
              <a:ext uri="{FF2B5EF4-FFF2-40B4-BE49-F238E27FC236}">
                <a16:creationId xmlns:a16="http://schemas.microsoft.com/office/drawing/2014/main" id="{2BA744F2-C7A5-BC80-697D-DA61C059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603" b="80899" l="72167" r="94167">
                        <a14:foregroundMark x1="86667" y1="22472" x2="88000" y2="22472"/>
                        <a14:foregroundMark x1="90156" y1="21065" x2="90971" y2="21261"/>
                        <a14:foregroundMark x1="86667" y1="20225" x2="88962" y2="20777"/>
                        <a14:foregroundMark x1="91212" y1="22846" x2="92667" y2="25843"/>
                        <a14:foregroundMark x1="90667" y1="21723" x2="91212" y2="22846"/>
                        <a14:foregroundMark x1="91000" y1="23221" x2="91000" y2="23221"/>
                        <a14:foregroundMark x1="90667" y1="22472" x2="91238" y2="22793"/>
                        <a14:foregroundMark x1="91145" y1="22261" x2="90667" y2="21723"/>
                        <a14:foregroundMark x1="90667" y1="21723" x2="89872" y2="21723"/>
                        <a14:foregroundMark x1="88729" y1="21317" x2="88500" y2="20974"/>
                        <a14:foregroundMark x1="87500" y1="19850" x2="87500" y2="19850"/>
                        <a14:foregroundMark x1="87333" y1="19476" x2="87333" y2="19476"/>
                        <a14:foregroundMark x1="90720" y1="77154" x2="92333" y2="76779"/>
                        <a14:foregroundMark x1="82667" y1="79026" x2="90720" y2="77154"/>
                        <a14:foregroundMark x1="92333" y1="76779" x2="92667" y2="76779"/>
                        <a14:foregroundMark x1="84167" y1="81273" x2="88667" y2="80899"/>
                        <a14:foregroundMark x1="90496" y1="20278" x2="91055" y2="21742"/>
                        <a14:foregroundMark x1="92000" y1="25468" x2="92000" y2="25468"/>
                        <a14:foregroundMark x1="92000" y1="22472" x2="92000" y2="22472"/>
                        <a14:foregroundMark x1="92167" y1="23596" x2="92167" y2="23596"/>
                        <a14:foregroundMark x1="91084" y1="20225" x2="90823" y2="19522"/>
                        <a14:foregroundMark x1="91639" y1="21723" x2="91084" y2="20225"/>
                        <a14:foregroundMark x1="92055" y1="22846" x2="91639" y2="21723"/>
                        <a14:foregroundMark x1="92333" y1="23596" x2="92055" y2="22846"/>
                        <a14:foregroundMark x1="91723" y1="21723" x2="92167" y2="22472"/>
                        <a14:foregroundMark x1="91500" y1="21348" x2="91723" y2="21723"/>
                        <a14:foregroundMark x1="90104" y1="18135" x2="89833" y2="17603"/>
                        <a14:foregroundMark x1="91167" y1="20225" x2="90817" y2="19537"/>
                        <a14:foregroundMark x1="91929" y1="21723" x2="91167" y2="20225"/>
                        <a14:foregroundMark x1="92500" y1="22846" x2="91929" y2="21723"/>
                        <a14:foregroundMark x1="79327" y1="38245" x2="79167" y2="38202"/>
                        <a14:foregroundMark x1="78986" y1="38154" x2="79328" y2="38245"/>
                        <a14:foregroundMark x1="78439" y1="38008" x2="78710" y2="38080"/>
                        <a14:foregroundMark x1="77243" y1="37688" x2="78107" y2="37919"/>
                        <a14:foregroundMark x1="82500" y1="23596" x2="83667" y2="19476"/>
                        <a14:foregroundMark x1="84333" y1="19101" x2="84333" y2="19101"/>
                        <a14:foregroundMark x1="82333" y1="23596" x2="82333" y2="23596"/>
                        <a14:backgroundMark x1="82759" y1="19101" x2="83667" y2="16479"/>
                        <a14:backgroundMark x1="81333" y1="23221" x2="82759" y2="19101"/>
                        <a14:backgroundMark x1="80869" y1="23596" x2="80667" y2="23970"/>
                        <a14:backgroundMark x1="83267" y1="19159" x2="80869" y2="23596"/>
                        <a14:backgroundMark x1="83667" y1="19101" x2="84500" y2="17603"/>
                        <a14:backgroundMark x1="89833" y1="17228" x2="89833" y2="17228"/>
                        <a14:backgroundMark x1="90000" y1="17603" x2="90000" y2="17603"/>
                        <a14:backgroundMark x1="90167" y1="17603" x2="90167" y2="17603"/>
                        <a14:backgroundMark x1="90333" y1="17603" x2="91167" y2="18727"/>
                        <a14:backgroundMark x1="91500" y1="19476" x2="91500" y2="19476"/>
                        <a14:backgroundMark x1="91833" y1="20225" x2="91833" y2="20225"/>
                        <a14:backgroundMark x1="92500" y1="21723" x2="92500" y2="21723"/>
                        <a14:backgroundMark x1="92667" y1="22846" x2="92667" y2="22846"/>
                        <a14:backgroundMark x1="92833" y1="22846" x2="92833" y2="22846"/>
                        <a14:backgroundMark x1="89833" y1="17978" x2="89833" y2="17978"/>
                        <a14:backgroundMark x1="90500" y1="18352" x2="90500" y2="18352"/>
                        <a14:backgroundMark x1="93167" y1="77154" x2="93167" y2="77154"/>
                        <a14:backgroundMark x1="93000" y1="77154" x2="93000" y2="77154"/>
                        <a14:backgroundMark x1="93000" y1="76779" x2="93000" y2="76779"/>
                        <a14:backgroundMark x1="78833" y1="38951" x2="78833" y2="37079"/>
                        <a14:backgroundMark x1="78333" y1="40075" x2="78667" y2="36704"/>
                        <a14:backgroundMark x1="79500" y1="39326" x2="78667" y2="34082"/>
                        <a14:backgroundMark x1="77000" y1="39326" x2="77167" y2="36704"/>
                        <a14:backgroundMark x1="77667" y1="40449" x2="77667" y2="31835"/>
                        <a14:backgroundMark x1="78667" y1="38951" x2="79000" y2="35581"/>
                        <a14:backgroundMark x1="79333" y1="38202" x2="79000" y2="35581"/>
                        <a14:backgroundMark x1="78500" y1="40449" x2="78167" y2="33333"/>
                        <a14:backgroundMark x1="79500" y1="41199" x2="78500" y2="33708"/>
                        <a14:backgroundMark x1="78667" y1="39326" x2="77833" y2="36330"/>
                        <a14:backgroundMark x1="77000" y1="37453" x2="73833" y2="37079"/>
                        <a14:backgroundMark x1="74667" y1="40824" x2="74500" y2="44944"/>
                        <a14:backgroundMark x1="74500" y1="34082" x2="73333" y2="34082"/>
                        <a14:backgroundMark x1="72667" y1="37453" x2="73000" y2="38951"/>
                        <a14:backgroundMark x1="72833" y1="35955" x2="72167" y2="32210"/>
                        <a14:backgroundMark x1="72167" y1="34831" x2="73167" y2="3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14" t="14099" r="4134" b="14971"/>
          <a:stretch/>
        </p:blipFill>
        <p:spPr bwMode="auto">
          <a:xfrm rot="9843544">
            <a:off x="9629381" y="101798"/>
            <a:ext cx="558805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ar Top View Collection Vehicles Pack Stock Vector (Royalty Free)  1596530572 | Shutterstock">
            <a:extLst>
              <a:ext uri="{FF2B5EF4-FFF2-40B4-BE49-F238E27FC236}">
                <a16:creationId xmlns:a16="http://schemas.microsoft.com/office/drawing/2014/main" id="{C1495DB8-57D6-377E-BF70-08B117645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1429" b="86786" l="5385" r="47308">
                        <a14:foregroundMark x1="5769" y1="83929" x2="5769" y2="83929"/>
                        <a14:foregroundMark x1="35769" y1="77500" x2="35769" y2="77500"/>
                        <a14:foregroundMark x1="45000" y1="75357" x2="45000" y2="75357"/>
                        <a14:foregroundMark x1="46538" y1="76786" x2="46538" y2="76786"/>
                        <a14:foregroundMark x1="47308" y1="73214" x2="47308" y2="73214"/>
                        <a14:foregroundMark x1="46538" y1="83214" x2="46538" y2="83214"/>
                        <a14:foregroundMark x1="45769" y1="83929" x2="45769" y2="83929"/>
                        <a14:foregroundMark x1="41923" y1="83571" x2="41923" y2="8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" t="69732" r="50584" b="11129"/>
          <a:stretch/>
        </p:blipFill>
        <p:spPr bwMode="auto">
          <a:xfrm rot="13650438">
            <a:off x="10419264" y="834426"/>
            <a:ext cx="1409281" cy="6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utch Train Royalty-Free Images, Stock Photos &amp; Pictures | Shutterstock">
            <a:extLst>
              <a:ext uri="{FF2B5EF4-FFF2-40B4-BE49-F238E27FC236}">
                <a16:creationId xmlns:a16="http://schemas.microsoft.com/office/drawing/2014/main" id="{C8AB0682-07F1-6F7B-E805-575C15F3EB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3929" b="87500" l="11601" r="97210">
                        <a14:foregroundMark x1="15859" y1="77500" x2="15125" y2="77500"/>
                        <a14:foregroundMark x1="12922" y1="80714" x2="11601" y2="83214"/>
                        <a14:foregroundMark x1="18062" y1="86071" x2="18796" y2="85714"/>
                        <a14:foregroundMark x1="38326" y1="84643" x2="38326" y2="84643"/>
                        <a14:foregroundMark x1="66520" y1="88214" x2="66814" y2="87143"/>
                        <a14:foregroundMark x1="88840" y1="87143" x2="88840" y2="87143"/>
                        <a14:foregroundMark x1="94273" y1="84643" x2="94273" y2="84643"/>
                        <a14:foregroundMark x1="95595" y1="80357" x2="95595" y2="80357"/>
                        <a14:foregroundMark x1="97210" y1="82143" x2="97210" y2="82143"/>
                        <a14:foregroundMark x1="94420" y1="76786" x2="94420" y2="76786"/>
                        <a14:foregroundMark x1="94567" y1="75357" x2="94567" y2="75357"/>
                        <a14:foregroundMark x1="96623" y1="78929" x2="96623" y2="78929"/>
                        <a14:foregroundMark x1="96476" y1="77857" x2="96476" y2="77857"/>
                        <a14:foregroundMark x1="35095" y1="63929" x2="35095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1038" r="1221" b="8980"/>
          <a:stretch/>
        </p:blipFill>
        <p:spPr bwMode="auto">
          <a:xfrm>
            <a:off x="3952241" y="6068474"/>
            <a:ext cx="5818924" cy="7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ad Track" panose="00000400000000000000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7B6031-82E9-4C23-A1E8-17F6C9F0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499A0-28D2-4986-A16F-4898C85C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E4A1C1-06D5-4B0D-8CDB-FC90513F9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885CC2-87FB-6297-5B31-742A2CC18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46459" y="6398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8E733E-29D5-2968-8716-E367066A62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1651" y="5943420"/>
            <a:ext cx="535060" cy="14377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6C7142-5234-854B-4873-AC2C1308E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90462" y="5943421"/>
            <a:ext cx="535060" cy="14377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78D51F-33F8-83D7-B838-53FD676FEB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69978" y="5943419"/>
            <a:ext cx="535060" cy="14377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23E02B-9A1A-A5D1-33DE-1CAFCB7090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18789" y="5943420"/>
            <a:ext cx="535060" cy="14377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8F0A13-346A-4DFA-4094-7F5BDA2900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430135" y="5943418"/>
            <a:ext cx="535060" cy="14377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1328B2-0C16-692D-A174-40661437D4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778946" y="5943419"/>
            <a:ext cx="535060" cy="14377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DD15E78-24CD-85C2-1D60-D1321609E2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058462" y="5943417"/>
            <a:ext cx="535060" cy="14377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EEBE16-1B77-98E7-2302-FB7224D9C5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407273" y="5943418"/>
            <a:ext cx="535060" cy="14377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5AFE66E-85EC-DDEA-AB6C-650FA7CE2A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0760357" y="5939486"/>
            <a:ext cx="535060" cy="1437719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791149C-6374-E446-E5E3-C71E525C5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733" l="9924" r="89695">
                        <a14:foregroundMark x1="16031" y1="12074" x2="19466" y2="10085"/>
                        <a14:foregroundMark x1="20611" y1="9659" x2="20611" y2="9659"/>
                        <a14:foregroundMark x1="18321" y1="8097" x2="19466" y2="6676"/>
                        <a14:foregroundMark x1="20229" y1="5966" x2="20229" y2="5966"/>
                        <a14:foregroundMark x1="85496" y1="10227" x2="85496" y2="10227"/>
                        <a14:foregroundMark x1="79389" y1="5824" x2="79389" y2="5398"/>
                        <a14:foregroundMark x1="18321" y1="4545" x2="18321" y2="4545"/>
                        <a14:foregroundMark x1="13359" y1="71449" x2="13359" y2="71449"/>
                        <a14:foregroundMark x1="13740" y1="86790" x2="13740" y2="86790"/>
                        <a14:foregroundMark x1="19466" y1="90199" x2="19466" y2="90199"/>
                        <a14:foregroundMark x1="19466" y1="91903" x2="19466" y2="93182"/>
                        <a14:foregroundMark x1="19847" y1="95170" x2="19847" y2="95170"/>
                        <a14:foregroundMark x1="14885" y1="57102" x2="14885" y2="57102"/>
                        <a14:foregroundMark x1="77863" y1="74290" x2="77863" y2="74290"/>
                        <a14:foregroundMark x1="78244" y1="76705" x2="78244" y2="76705"/>
                        <a14:foregroundMark x1="78244" y1="77841" x2="78244" y2="78977"/>
                        <a14:foregroundMark x1="78244" y1="80114" x2="78244" y2="80114"/>
                        <a14:foregroundMark x1="17176" y1="87784" x2="17176" y2="87784"/>
                        <a14:foregroundMark x1="16794" y1="92614" x2="16794" y2="92614"/>
                        <a14:foregroundMark x1="16412" y1="84091" x2="16412" y2="84091"/>
                        <a14:foregroundMark x1="16031" y1="76847" x2="16031" y2="76847"/>
                        <a14:foregroundMark x1="16031" y1="71875" x2="16031" y2="71875"/>
                        <a14:foregroundMark x1="16031" y1="63636" x2="16031" y2="63636"/>
                        <a14:foregroundMark x1="16412" y1="67472" x2="16412" y2="67472"/>
                        <a14:foregroundMark x1="19084" y1="3267" x2="19084" y2="3267"/>
                        <a14:foregroundMark x1="80916" y1="96449" x2="80916" y2="96449"/>
                        <a14:foregroundMark x1="78626" y1="84091" x2="78626" y2="84091"/>
                        <a14:foregroundMark x1="77863" y1="84943" x2="78244" y2="84375"/>
                        <a14:foregroundMark x1="78626" y1="83097" x2="78626" y2="83097"/>
                        <a14:foregroundMark x1="78244" y1="82813" x2="78244" y2="82813"/>
                        <a14:foregroundMark x1="80153" y1="93892" x2="80153" y2="93892"/>
                        <a14:foregroundMark x1="78626" y1="94460" x2="78626" y2="94460"/>
                        <a14:foregroundMark x1="17939" y1="96307" x2="17939" y2="96307"/>
                        <a14:foregroundMark x1="17557" y1="96733" x2="17557" y2="96733"/>
                        <a14:foregroundMark x1="16794" y1="96165" x2="16794" y2="96165"/>
                        <a14:foregroundMark x1="77863" y1="92898" x2="77863" y2="92898"/>
                        <a14:foregroundMark x1="77863" y1="80966" x2="77863" y2="80966"/>
                        <a14:foregroundMark x1="80534" y1="3125" x2="80534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2107142" y="5939486"/>
            <a:ext cx="535060" cy="1437719"/>
          </a:xfrm>
          <a:prstGeom prst="rect">
            <a:avLst/>
          </a:prstGeom>
        </p:spPr>
      </p:pic>
      <p:sp>
        <p:nvSpPr>
          <p:cNvPr id="7" name="L-vorm 6">
            <a:extLst>
              <a:ext uri="{FF2B5EF4-FFF2-40B4-BE49-F238E27FC236}">
                <a16:creationId xmlns:a16="http://schemas.microsoft.com/office/drawing/2014/main" id="{C418418F-5BC7-CE24-9511-A243399C4D05}"/>
              </a:ext>
            </a:extLst>
          </p:cNvPr>
          <p:cNvSpPr/>
          <p:nvPr/>
        </p:nvSpPr>
        <p:spPr>
          <a:xfrm rot="16200000">
            <a:off x="-571304" y="-598865"/>
            <a:ext cx="2520000" cy="2520000"/>
          </a:xfrm>
          <a:prstGeom prst="corner">
            <a:avLst>
              <a:gd name="adj1" fmla="val 31688"/>
              <a:gd name="adj2" fmla="val 299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EFFD2C6-2A16-19D5-4C17-FD7A33BE44C8}"/>
              </a:ext>
            </a:extLst>
          </p:cNvPr>
          <p:cNvCxnSpPr>
            <a:stCxn id="7" idx="0"/>
          </p:cNvCxnSpPr>
          <p:nvPr/>
        </p:nvCxnSpPr>
        <p:spPr>
          <a:xfrm flipH="1">
            <a:off x="1524000" y="-598865"/>
            <a:ext cx="25427" cy="173846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5F99429-1FCD-D15C-0F36-59F5F00DDC3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-571304" y="1543236"/>
            <a:ext cx="2520000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7A0E85D5-29A2-9E77-78E6-32ABA6A3D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500" b="86429" l="45946" r="61622">
                        <a14:foregroundMark x1="58919" y1="62857" x2="58919" y2="62857"/>
                        <a14:foregroundMark x1="58919" y1="63214" x2="58919" y2="63214"/>
                        <a14:foregroundMark x1="58919" y1="64286" x2="58919" y2="64643"/>
                        <a14:foregroundMark x1="58919" y1="63929" x2="58919" y2="64286"/>
                        <a14:foregroundMark x1="58919" y1="64643" x2="58919" y2="64643"/>
                        <a14:foregroundMark x1="58919" y1="62500" x2="58919" y2="62500"/>
                        <a14:foregroundMark x1="58378" y1="60357" x2="58378" y2="60357"/>
                        <a14:foregroundMark x1="58378" y1="59643" x2="58378" y2="59643"/>
                        <a14:foregroundMark x1="58378" y1="59286" x2="58378" y2="59286"/>
                        <a14:foregroundMark x1="57838" y1="58214" x2="57838" y2="58214"/>
                        <a14:foregroundMark x1="49189" y1="58929" x2="49189" y2="59643"/>
                        <a14:foregroundMark x1="49189" y1="62143" x2="49189" y2="62500"/>
                        <a14:foregroundMark x1="49189" y1="61786" x2="49189" y2="62143"/>
                        <a14:foregroundMark x1="49189" y1="60714" x2="49189" y2="61786"/>
                        <a14:foregroundMark x1="49595" y1="63929" x2="49730" y2="64286"/>
                        <a14:foregroundMark x1="49459" y1="63571" x2="49595" y2="63929"/>
                        <a14:foregroundMark x1="49324" y1="63214" x2="49459" y2="63571"/>
                        <a14:foregroundMark x1="49189" y1="62857" x2="49324" y2="63214"/>
                        <a14:foregroundMark x1="53514" y1="52857" x2="53514" y2="52857"/>
                        <a14:foregroundMark x1="58919" y1="61429" x2="58919" y2="61429"/>
                        <a14:foregroundMark x1="59459" y1="62143" x2="59459" y2="62143"/>
                        <a14:foregroundMark x1="59459" y1="62500" x2="59459" y2="62857"/>
                        <a14:foregroundMark x1="59459" y1="62857" x2="59459" y2="62857"/>
                        <a14:foregroundMark x1="53514" y1="62500" x2="53514" y2="62500"/>
                        <a14:foregroundMark x1="52432" y1="62500" x2="51892" y2="62857"/>
                        <a14:foregroundMark x1="51892" y1="62857" x2="51892" y2="62857"/>
                        <a14:foregroundMark x1="51351" y1="63571" x2="51351" y2="63929"/>
                        <a14:foregroundMark x1="51351" y1="63214" x2="51351" y2="63571"/>
                        <a14:foregroundMark x1="52704" y1="63571" x2="53514" y2="63214"/>
                        <a14:foregroundMark x1="51892" y1="63929" x2="52704" y2="63571"/>
                        <a14:foregroundMark x1="49730" y1="64643" x2="49730" y2="64643"/>
                        <a14:foregroundMark x1="50000" y1="64286" x2="50811" y2="65357"/>
                        <a14:foregroundMark x1="49730" y1="63929" x2="50000" y2="64286"/>
                        <a14:foregroundMark x1="57297" y1="64286" x2="57297" y2="65000"/>
                        <a14:foregroundMark x1="57297" y1="63929" x2="57297" y2="64286"/>
                        <a14:foregroundMark x1="57297" y1="63571" x2="57297" y2="63929"/>
                        <a14:foregroundMark x1="57297" y1="63214" x2="57297" y2="63571"/>
                        <a14:foregroundMark x1="57297" y1="62857" x2="57297" y2="63214"/>
                        <a14:foregroundMark x1="54054" y1="86429" x2="54054" y2="86429"/>
                        <a14:backgroundMark x1="56216" y1="59643" x2="56216" y2="59643"/>
                        <a14:backgroundMark x1="57297" y1="62143" x2="57297" y2="62143"/>
                        <a14:backgroundMark x1="57297" y1="63571" x2="57297" y2="63571"/>
                        <a14:backgroundMark x1="57838" y1="64286" x2="57838" y2="64286"/>
                        <a14:backgroundMark x1="50811" y1="61786" x2="50811" y2="61786"/>
                        <a14:backgroundMark x1="50270" y1="63214" x2="50270" y2="63214"/>
                        <a14:backgroundMark x1="50270" y1="64286" x2="50270" y2="64286"/>
                        <a14:backgroundMark x1="50270" y1="63929" x2="50270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2" t="49830" r="36465" b="9565"/>
          <a:stretch/>
        </p:blipFill>
        <p:spPr bwMode="auto">
          <a:xfrm rot="5400000">
            <a:off x="677585" y="1465685"/>
            <a:ext cx="186329" cy="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8,958 Bike Above Royalty-Free Images, Stock Photos &amp; Pictures | Shutterstock">
            <a:extLst>
              <a:ext uri="{FF2B5EF4-FFF2-40B4-BE49-F238E27FC236}">
                <a16:creationId xmlns:a16="http://schemas.microsoft.com/office/drawing/2014/main" id="{8EC682D4-491B-66A8-202A-19E3AD767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500" b="86429" l="45946" r="61622">
                        <a14:foregroundMark x1="58919" y1="62857" x2="58919" y2="62857"/>
                        <a14:foregroundMark x1="58919" y1="63214" x2="58919" y2="63214"/>
                        <a14:foregroundMark x1="58919" y1="64286" x2="58919" y2="64643"/>
                        <a14:foregroundMark x1="58919" y1="63929" x2="58919" y2="64286"/>
                        <a14:foregroundMark x1="58919" y1="64643" x2="58919" y2="64643"/>
                        <a14:foregroundMark x1="58919" y1="62500" x2="58919" y2="62500"/>
                        <a14:foregroundMark x1="58378" y1="60357" x2="58378" y2="60357"/>
                        <a14:foregroundMark x1="58378" y1="59643" x2="58378" y2="59643"/>
                        <a14:foregroundMark x1="58378" y1="59286" x2="58378" y2="59286"/>
                        <a14:foregroundMark x1="57838" y1="58214" x2="57838" y2="58214"/>
                        <a14:foregroundMark x1="49189" y1="58929" x2="49189" y2="59643"/>
                        <a14:foregroundMark x1="49189" y1="62143" x2="49189" y2="62500"/>
                        <a14:foregroundMark x1="49189" y1="61786" x2="49189" y2="62143"/>
                        <a14:foregroundMark x1="49189" y1="60714" x2="49189" y2="61786"/>
                        <a14:foregroundMark x1="49595" y1="63929" x2="49730" y2="64286"/>
                        <a14:foregroundMark x1="49459" y1="63571" x2="49595" y2="63929"/>
                        <a14:foregroundMark x1="49324" y1="63214" x2="49459" y2="63571"/>
                        <a14:foregroundMark x1="49189" y1="62857" x2="49324" y2="63214"/>
                        <a14:foregroundMark x1="53514" y1="52857" x2="53514" y2="52857"/>
                        <a14:foregroundMark x1="58919" y1="61429" x2="58919" y2="61429"/>
                        <a14:foregroundMark x1="59459" y1="62143" x2="59459" y2="62143"/>
                        <a14:foregroundMark x1="59459" y1="62500" x2="59459" y2="62857"/>
                        <a14:foregroundMark x1="59459" y1="62857" x2="59459" y2="62857"/>
                        <a14:foregroundMark x1="53514" y1="62500" x2="53514" y2="62500"/>
                        <a14:foregroundMark x1="52432" y1="62500" x2="51892" y2="62857"/>
                        <a14:foregroundMark x1="51892" y1="62857" x2="51892" y2="62857"/>
                        <a14:foregroundMark x1="51351" y1="63571" x2="51351" y2="63929"/>
                        <a14:foregroundMark x1="51351" y1="63214" x2="51351" y2="63571"/>
                        <a14:foregroundMark x1="52704" y1="63571" x2="53514" y2="63214"/>
                        <a14:foregroundMark x1="51892" y1="63929" x2="52704" y2="63571"/>
                        <a14:foregroundMark x1="49730" y1="64643" x2="49730" y2="64643"/>
                        <a14:foregroundMark x1="50000" y1="64286" x2="50811" y2="65357"/>
                        <a14:foregroundMark x1="49730" y1="63929" x2="50000" y2="64286"/>
                        <a14:foregroundMark x1="57297" y1="64286" x2="57297" y2="65000"/>
                        <a14:foregroundMark x1="57297" y1="63929" x2="57297" y2="64286"/>
                        <a14:foregroundMark x1="57297" y1="63571" x2="57297" y2="63929"/>
                        <a14:foregroundMark x1="57297" y1="63214" x2="57297" y2="63571"/>
                        <a14:foregroundMark x1="57297" y1="62857" x2="57297" y2="63214"/>
                        <a14:foregroundMark x1="54054" y1="86429" x2="54054" y2="86429"/>
                        <a14:backgroundMark x1="56216" y1="59643" x2="56216" y2="59643"/>
                        <a14:backgroundMark x1="57297" y1="62143" x2="57297" y2="62143"/>
                        <a14:backgroundMark x1="57297" y1="63571" x2="57297" y2="63571"/>
                        <a14:backgroundMark x1="57838" y1="64286" x2="57838" y2="64286"/>
                        <a14:backgroundMark x1="50811" y1="61786" x2="50811" y2="61786"/>
                        <a14:backgroundMark x1="50270" y1="63214" x2="50270" y2="63214"/>
                        <a14:backgroundMark x1="50270" y1="64286" x2="50270" y2="64286"/>
                        <a14:backgroundMark x1="50270" y1="63929" x2="50270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2" t="49830" r="36465" b="9565"/>
          <a:stretch/>
        </p:blipFill>
        <p:spPr bwMode="auto">
          <a:xfrm rot="10800000">
            <a:off x="1240337" y="107415"/>
            <a:ext cx="186329" cy="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irkel: leeg 16">
            <a:extLst>
              <a:ext uri="{FF2B5EF4-FFF2-40B4-BE49-F238E27FC236}">
                <a16:creationId xmlns:a16="http://schemas.microsoft.com/office/drawing/2014/main" id="{4CAAB24A-313B-AEB0-E58B-2A18AB2FD0D2}"/>
              </a:ext>
            </a:extLst>
          </p:cNvPr>
          <p:cNvSpPr/>
          <p:nvPr/>
        </p:nvSpPr>
        <p:spPr>
          <a:xfrm>
            <a:off x="9492000" y="-2700000"/>
            <a:ext cx="5400000" cy="5400000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Boog 17">
            <a:extLst>
              <a:ext uri="{FF2B5EF4-FFF2-40B4-BE49-F238E27FC236}">
                <a16:creationId xmlns:a16="http://schemas.microsoft.com/office/drawing/2014/main" id="{C2C8A254-797E-F972-60EE-11DFE654C6FF}"/>
              </a:ext>
            </a:extLst>
          </p:cNvPr>
          <p:cNvSpPr/>
          <p:nvPr/>
        </p:nvSpPr>
        <p:spPr>
          <a:xfrm rot="10800000">
            <a:off x="10153648" y="-2314575"/>
            <a:ext cx="4057651" cy="4371975"/>
          </a:xfrm>
          <a:prstGeom prst="arc">
            <a:avLst>
              <a:gd name="adj1" fmla="val 16200000"/>
              <a:gd name="adj2" fmla="val 53922"/>
            </a:avLst>
          </a:prstGeom>
          <a:ln w="762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3+ Thousand Car Above Cartoon Royalty-Free Images, Stock Photos &amp; Pictures  | Shutterstock">
            <a:extLst>
              <a:ext uri="{FF2B5EF4-FFF2-40B4-BE49-F238E27FC236}">
                <a16:creationId xmlns:a16="http://schemas.microsoft.com/office/drawing/2014/main" id="{2BA744F2-C7A5-BC80-697D-DA61C059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603" b="80899" l="72167" r="94167">
                        <a14:foregroundMark x1="86667" y1="22472" x2="88000" y2="22472"/>
                        <a14:foregroundMark x1="90156" y1="21065" x2="90971" y2="21261"/>
                        <a14:foregroundMark x1="86667" y1="20225" x2="88962" y2="20777"/>
                        <a14:foregroundMark x1="91212" y1="22846" x2="92667" y2="25843"/>
                        <a14:foregroundMark x1="90667" y1="21723" x2="91212" y2="22846"/>
                        <a14:foregroundMark x1="91000" y1="23221" x2="91000" y2="23221"/>
                        <a14:foregroundMark x1="90667" y1="22472" x2="91238" y2="22793"/>
                        <a14:foregroundMark x1="91145" y1="22261" x2="90667" y2="21723"/>
                        <a14:foregroundMark x1="90667" y1="21723" x2="89872" y2="21723"/>
                        <a14:foregroundMark x1="88729" y1="21317" x2="88500" y2="20974"/>
                        <a14:foregroundMark x1="87500" y1="19850" x2="87500" y2="19850"/>
                        <a14:foregroundMark x1="87333" y1="19476" x2="87333" y2="19476"/>
                        <a14:foregroundMark x1="90720" y1="77154" x2="92333" y2="76779"/>
                        <a14:foregroundMark x1="82667" y1="79026" x2="90720" y2="77154"/>
                        <a14:foregroundMark x1="92333" y1="76779" x2="92667" y2="76779"/>
                        <a14:foregroundMark x1="84167" y1="81273" x2="88667" y2="80899"/>
                        <a14:foregroundMark x1="90496" y1="20278" x2="91055" y2="21742"/>
                        <a14:foregroundMark x1="92000" y1="25468" x2="92000" y2="25468"/>
                        <a14:foregroundMark x1="92000" y1="22472" x2="92000" y2="22472"/>
                        <a14:foregroundMark x1="92167" y1="23596" x2="92167" y2="23596"/>
                        <a14:foregroundMark x1="91084" y1="20225" x2="90823" y2="19522"/>
                        <a14:foregroundMark x1="91639" y1="21723" x2="91084" y2="20225"/>
                        <a14:foregroundMark x1="92055" y1="22846" x2="91639" y2="21723"/>
                        <a14:foregroundMark x1="92333" y1="23596" x2="92055" y2="22846"/>
                        <a14:foregroundMark x1="91723" y1="21723" x2="92167" y2="22472"/>
                        <a14:foregroundMark x1="91500" y1="21348" x2="91723" y2="21723"/>
                        <a14:foregroundMark x1="90104" y1="18135" x2="89833" y2="17603"/>
                        <a14:foregroundMark x1="91167" y1="20225" x2="90817" y2="19537"/>
                        <a14:foregroundMark x1="91929" y1="21723" x2="91167" y2="20225"/>
                        <a14:foregroundMark x1="92500" y1="22846" x2="91929" y2="21723"/>
                        <a14:foregroundMark x1="79327" y1="38245" x2="79167" y2="38202"/>
                        <a14:foregroundMark x1="78986" y1="38154" x2="79328" y2="38245"/>
                        <a14:foregroundMark x1="78439" y1="38008" x2="78710" y2="38080"/>
                        <a14:foregroundMark x1="77243" y1="37688" x2="78107" y2="37919"/>
                        <a14:foregroundMark x1="82500" y1="23596" x2="83667" y2="19476"/>
                        <a14:foregroundMark x1="84333" y1="19101" x2="84333" y2="19101"/>
                        <a14:foregroundMark x1="82333" y1="23596" x2="82333" y2="23596"/>
                        <a14:backgroundMark x1="82759" y1="19101" x2="83667" y2="16479"/>
                        <a14:backgroundMark x1="81333" y1="23221" x2="82759" y2="19101"/>
                        <a14:backgroundMark x1="80869" y1="23596" x2="80667" y2="23970"/>
                        <a14:backgroundMark x1="83267" y1="19159" x2="80869" y2="23596"/>
                        <a14:backgroundMark x1="83667" y1="19101" x2="84500" y2="17603"/>
                        <a14:backgroundMark x1="89833" y1="17228" x2="89833" y2="17228"/>
                        <a14:backgroundMark x1="90000" y1="17603" x2="90000" y2="17603"/>
                        <a14:backgroundMark x1="90167" y1="17603" x2="90167" y2="17603"/>
                        <a14:backgroundMark x1="90333" y1="17603" x2="91167" y2="18727"/>
                        <a14:backgroundMark x1="91500" y1="19476" x2="91500" y2="19476"/>
                        <a14:backgroundMark x1="91833" y1="20225" x2="91833" y2="20225"/>
                        <a14:backgroundMark x1="92500" y1="21723" x2="92500" y2="21723"/>
                        <a14:backgroundMark x1="92667" y1="22846" x2="92667" y2="22846"/>
                        <a14:backgroundMark x1="92833" y1="22846" x2="92833" y2="22846"/>
                        <a14:backgroundMark x1="89833" y1="17978" x2="89833" y2="17978"/>
                        <a14:backgroundMark x1="90500" y1="18352" x2="90500" y2="18352"/>
                        <a14:backgroundMark x1="93167" y1="77154" x2="93167" y2="77154"/>
                        <a14:backgroundMark x1="93000" y1="77154" x2="93000" y2="77154"/>
                        <a14:backgroundMark x1="93000" y1="76779" x2="93000" y2="76779"/>
                        <a14:backgroundMark x1="78833" y1="38951" x2="78833" y2="37079"/>
                        <a14:backgroundMark x1="78333" y1="40075" x2="78667" y2="36704"/>
                        <a14:backgroundMark x1="79500" y1="39326" x2="78667" y2="34082"/>
                        <a14:backgroundMark x1="77000" y1="39326" x2="77167" y2="36704"/>
                        <a14:backgroundMark x1="77667" y1="40449" x2="77667" y2="31835"/>
                        <a14:backgroundMark x1="78667" y1="38951" x2="79000" y2="35581"/>
                        <a14:backgroundMark x1="79333" y1="38202" x2="79000" y2="35581"/>
                        <a14:backgroundMark x1="78500" y1="40449" x2="78167" y2="33333"/>
                        <a14:backgroundMark x1="79500" y1="41199" x2="78500" y2="33708"/>
                        <a14:backgroundMark x1="78667" y1="39326" x2="77833" y2="36330"/>
                        <a14:backgroundMark x1="77000" y1="37453" x2="73833" y2="37079"/>
                        <a14:backgroundMark x1="74667" y1="40824" x2="74500" y2="44944"/>
                        <a14:backgroundMark x1="74500" y1="34082" x2="73333" y2="34082"/>
                        <a14:backgroundMark x1="72667" y1="37453" x2="73000" y2="38951"/>
                        <a14:backgroundMark x1="72833" y1="35955" x2="72167" y2="32210"/>
                        <a14:backgroundMark x1="72167" y1="34831" x2="73167" y2="3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14" t="14099" r="4134" b="14971"/>
          <a:stretch/>
        </p:blipFill>
        <p:spPr bwMode="auto">
          <a:xfrm rot="9843544">
            <a:off x="9629381" y="101798"/>
            <a:ext cx="558805" cy="1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ar Top View Collection Vehicles Pack Stock Vector (Royalty Free)  1596530572 | Shutterstock">
            <a:extLst>
              <a:ext uri="{FF2B5EF4-FFF2-40B4-BE49-F238E27FC236}">
                <a16:creationId xmlns:a16="http://schemas.microsoft.com/office/drawing/2014/main" id="{C1495DB8-57D6-377E-BF70-08B117645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1429" b="86786" l="5385" r="47308">
                        <a14:foregroundMark x1="5769" y1="83929" x2="5769" y2="83929"/>
                        <a14:foregroundMark x1="35769" y1="77500" x2="35769" y2="77500"/>
                        <a14:foregroundMark x1="45000" y1="75357" x2="45000" y2="75357"/>
                        <a14:foregroundMark x1="46538" y1="76786" x2="46538" y2="76786"/>
                        <a14:foregroundMark x1="47308" y1="73214" x2="47308" y2="73214"/>
                        <a14:foregroundMark x1="46538" y1="83214" x2="46538" y2="83214"/>
                        <a14:foregroundMark x1="45769" y1="83929" x2="45769" y2="83929"/>
                        <a14:foregroundMark x1="41923" y1="83571" x2="41923" y2="8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" t="69732" r="50584" b="11129"/>
          <a:stretch/>
        </p:blipFill>
        <p:spPr bwMode="auto">
          <a:xfrm rot="13650438">
            <a:off x="10419264" y="834426"/>
            <a:ext cx="1409281" cy="6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utch Train Royalty-Free Images, Stock Photos &amp; Pictures | Shutterstock">
            <a:extLst>
              <a:ext uri="{FF2B5EF4-FFF2-40B4-BE49-F238E27FC236}">
                <a16:creationId xmlns:a16="http://schemas.microsoft.com/office/drawing/2014/main" id="{06CF69A4-D77F-9E03-2987-3B9A2C7F33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3929" b="87500" l="11601" r="97210">
                        <a14:foregroundMark x1="15859" y1="77500" x2="15125" y2="77500"/>
                        <a14:foregroundMark x1="12922" y1="80714" x2="11601" y2="83214"/>
                        <a14:foregroundMark x1="18062" y1="86071" x2="18796" y2="85714"/>
                        <a14:foregroundMark x1="38326" y1="84643" x2="38326" y2="84643"/>
                        <a14:foregroundMark x1="66520" y1="88214" x2="66814" y2="87143"/>
                        <a14:foregroundMark x1="88840" y1="87143" x2="88840" y2="87143"/>
                        <a14:foregroundMark x1="94273" y1="84643" x2="94273" y2="84643"/>
                        <a14:foregroundMark x1="95595" y1="80357" x2="95595" y2="80357"/>
                        <a14:foregroundMark x1="97210" y1="82143" x2="97210" y2="82143"/>
                        <a14:foregroundMark x1="94420" y1="76786" x2="94420" y2="76786"/>
                        <a14:foregroundMark x1="94567" y1="75357" x2="94567" y2="75357"/>
                        <a14:foregroundMark x1="96623" y1="78929" x2="96623" y2="78929"/>
                        <a14:foregroundMark x1="96476" y1="77857" x2="96476" y2="77857"/>
                        <a14:foregroundMark x1="35095" y1="63929" x2="35095" y2="6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1038" r="1221" b="8980"/>
          <a:stretch/>
        </p:blipFill>
        <p:spPr bwMode="auto">
          <a:xfrm>
            <a:off x="3952241" y="6068474"/>
            <a:ext cx="5818924" cy="7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5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ad Track" panose="00000400000000000000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7B6031-82E9-4C23-A1E8-17F6C9F0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499A0-28D2-4986-A16F-4898C85C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117228EA-15B7-4E08-ACAD-FC05847DC470}"/>
              </a:ext>
            </a:extLst>
          </p:cNvPr>
          <p:cNvSpPr>
            <a:spLocks/>
          </p:cNvSpPr>
          <p:nvPr/>
        </p:nvSpPr>
        <p:spPr bwMode="auto">
          <a:xfrm>
            <a:off x="0" y="-2277887"/>
            <a:ext cx="12192000" cy="3300356"/>
          </a:xfrm>
          <a:custGeom>
            <a:avLst/>
            <a:gdLst>
              <a:gd name="T0" fmla="*/ 2529 w 2529"/>
              <a:gd name="T1" fmla="*/ 400 h 1247"/>
              <a:gd name="T2" fmla="*/ 515 w 2529"/>
              <a:gd name="T3" fmla="*/ 0 h 1247"/>
              <a:gd name="T4" fmla="*/ 0 w 2529"/>
              <a:gd name="T5" fmla="*/ 0 h 1247"/>
              <a:gd name="T6" fmla="*/ 0 w 2529"/>
              <a:gd name="T7" fmla="*/ 960 h 1247"/>
              <a:gd name="T8" fmla="*/ 1033 w 2529"/>
              <a:gd name="T9" fmla="*/ 991 h 1247"/>
              <a:gd name="T10" fmla="*/ 2529 w 2529"/>
              <a:gd name="T11" fmla="*/ 1247 h 1247"/>
              <a:gd name="T12" fmla="*/ 2529 w 2529"/>
              <a:gd name="T13" fmla="*/ 40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247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60"/>
                  <a:pt x="0" y="960"/>
                  <a:pt x="0" y="960"/>
                </a:cubicBezTo>
                <a:cubicBezTo>
                  <a:pt x="258" y="1023"/>
                  <a:pt x="604" y="1058"/>
                  <a:pt x="1033" y="991"/>
                </a:cubicBezTo>
                <a:cubicBezTo>
                  <a:pt x="1909" y="853"/>
                  <a:pt x="2359" y="1088"/>
                  <a:pt x="2529" y="1247"/>
                </a:cubicBezTo>
                <a:lnTo>
                  <a:pt x="2529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5D9701A7-2480-4E0A-90E6-D95A40BE8BF8}"/>
              </a:ext>
            </a:extLst>
          </p:cNvPr>
          <p:cNvGrpSpPr/>
          <p:nvPr/>
        </p:nvGrpSpPr>
        <p:grpSpPr>
          <a:xfrm rot="10800000">
            <a:off x="-6351" y="5493443"/>
            <a:ext cx="12275935" cy="2471939"/>
            <a:chOff x="0" y="0"/>
            <a:chExt cx="8028305" cy="396113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171A1D1-B9A6-4FD2-BF3F-1175F35E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961130"/>
            </a:xfrm>
            <a:custGeom>
              <a:avLst/>
              <a:gdLst>
                <a:gd name="T0" fmla="*/ 2529 w 2529"/>
                <a:gd name="T1" fmla="*/ 400 h 1247"/>
                <a:gd name="T2" fmla="*/ 515 w 2529"/>
                <a:gd name="T3" fmla="*/ 0 h 1247"/>
                <a:gd name="T4" fmla="*/ 0 w 2529"/>
                <a:gd name="T5" fmla="*/ 0 h 1247"/>
                <a:gd name="T6" fmla="*/ 0 w 2529"/>
                <a:gd name="T7" fmla="*/ 960 h 1247"/>
                <a:gd name="T8" fmla="*/ 1033 w 2529"/>
                <a:gd name="T9" fmla="*/ 991 h 1247"/>
                <a:gd name="T10" fmla="*/ 2529 w 2529"/>
                <a:gd name="T11" fmla="*/ 1247 h 1247"/>
                <a:gd name="T12" fmla="*/ 2529 w 2529"/>
                <a:gd name="T13" fmla="*/ 40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247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258" y="1023"/>
                    <a:pt x="604" y="1058"/>
                    <a:pt x="1033" y="991"/>
                  </a:cubicBezTo>
                  <a:cubicBezTo>
                    <a:pt x="1909" y="853"/>
                    <a:pt x="2359" y="1088"/>
                    <a:pt x="2529" y="1247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90895B4-5920-42CF-AA0F-6D2B08AC8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386455"/>
            </a:xfrm>
            <a:custGeom>
              <a:avLst/>
              <a:gdLst>
                <a:gd name="T0" fmla="*/ 2529 w 2529"/>
                <a:gd name="T1" fmla="*/ 400 h 1066"/>
                <a:gd name="T2" fmla="*/ 515 w 2529"/>
                <a:gd name="T3" fmla="*/ 0 h 1066"/>
                <a:gd name="T4" fmla="*/ 0 w 2529"/>
                <a:gd name="T5" fmla="*/ 0 h 1066"/>
                <a:gd name="T6" fmla="*/ 0 w 2529"/>
                <a:gd name="T7" fmla="*/ 884 h 1066"/>
                <a:gd name="T8" fmla="*/ 1063 w 2529"/>
                <a:gd name="T9" fmla="*/ 903 h 1066"/>
                <a:gd name="T10" fmla="*/ 2529 w 2529"/>
                <a:gd name="T11" fmla="*/ 1066 h 1066"/>
                <a:gd name="T12" fmla="*/ 2529 w 2529"/>
                <a:gd name="T13" fmla="*/ 40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066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262" y="947"/>
                    <a:pt x="618" y="980"/>
                    <a:pt x="1063" y="903"/>
                  </a:cubicBezTo>
                  <a:cubicBezTo>
                    <a:pt x="1923" y="755"/>
                    <a:pt x="2345" y="933"/>
                    <a:pt x="2529" y="1066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DF51F7D-91D3-45E2-AE25-3A1ADC2C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211830"/>
            </a:xfrm>
            <a:custGeom>
              <a:avLst/>
              <a:gdLst>
                <a:gd name="T0" fmla="*/ 2529 w 2529"/>
                <a:gd name="T1" fmla="*/ 400 h 1011"/>
                <a:gd name="T2" fmla="*/ 515 w 2529"/>
                <a:gd name="T3" fmla="*/ 0 h 1011"/>
                <a:gd name="T4" fmla="*/ 0 w 2529"/>
                <a:gd name="T5" fmla="*/ 0 h 1011"/>
                <a:gd name="T6" fmla="*/ 0 w 2529"/>
                <a:gd name="T7" fmla="*/ 907 h 1011"/>
                <a:gd name="T8" fmla="*/ 1065 w 2529"/>
                <a:gd name="T9" fmla="*/ 897 h 1011"/>
                <a:gd name="T10" fmla="*/ 2529 w 2529"/>
                <a:gd name="T11" fmla="*/ 1011 h 1011"/>
                <a:gd name="T12" fmla="*/ 2529 w 2529"/>
                <a:gd name="T13" fmla="*/ 40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011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63" y="961"/>
                    <a:pt x="621" y="983"/>
                    <a:pt x="1065" y="897"/>
                  </a:cubicBezTo>
                  <a:cubicBezTo>
                    <a:pt x="1910" y="733"/>
                    <a:pt x="2335" y="885"/>
                    <a:pt x="2529" y="1011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46EC9F4-81F5-4C79-A8B2-C18E495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2830195"/>
            </a:xfrm>
            <a:custGeom>
              <a:avLst/>
              <a:gdLst>
                <a:gd name="T0" fmla="*/ 2529 w 2529"/>
                <a:gd name="T1" fmla="*/ 0 h 891"/>
                <a:gd name="T2" fmla="*/ 0 w 2529"/>
                <a:gd name="T3" fmla="*/ 0 h 891"/>
                <a:gd name="T4" fmla="*/ 0 w 2529"/>
                <a:gd name="T5" fmla="*/ 824 h 891"/>
                <a:gd name="T6" fmla="*/ 1146 w 2529"/>
                <a:gd name="T7" fmla="*/ 789 h 891"/>
                <a:gd name="T8" fmla="*/ 2529 w 2529"/>
                <a:gd name="T9" fmla="*/ 833 h 891"/>
                <a:gd name="T10" fmla="*/ 2529 w 2529"/>
                <a:gd name="T1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9" h="891">
                  <a:moveTo>
                    <a:pt x="2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267" y="877"/>
                    <a:pt x="631" y="891"/>
                    <a:pt x="1146" y="789"/>
                  </a:cubicBezTo>
                  <a:cubicBezTo>
                    <a:pt x="1904" y="640"/>
                    <a:pt x="2321" y="731"/>
                    <a:pt x="2529" y="833"/>
                  </a:cubicBezTo>
                  <a:lnTo>
                    <a:pt x="25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E4A1C1-06D5-4B0D-8CDB-FC90513F9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5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A2263B-F9FA-4D9F-A7C8-0188923E6FE8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A5160B1-1D40-4505-A405-4B714E10A7A9}"/>
              </a:ext>
            </a:extLst>
          </p:cNvPr>
          <p:cNvSpPr>
            <a:spLocks/>
          </p:cNvSpPr>
          <p:nvPr/>
        </p:nvSpPr>
        <p:spPr bwMode="auto">
          <a:xfrm>
            <a:off x="6352" y="-2504267"/>
            <a:ext cx="12192000" cy="3077845"/>
          </a:xfrm>
          <a:custGeom>
            <a:avLst/>
            <a:gdLst>
              <a:gd name="T0" fmla="*/ 2529 w 2529"/>
              <a:gd name="T1" fmla="*/ 400 h 1066"/>
              <a:gd name="T2" fmla="*/ 515 w 2529"/>
              <a:gd name="T3" fmla="*/ 0 h 1066"/>
              <a:gd name="T4" fmla="*/ 0 w 2529"/>
              <a:gd name="T5" fmla="*/ 0 h 1066"/>
              <a:gd name="T6" fmla="*/ 0 w 2529"/>
              <a:gd name="T7" fmla="*/ 884 h 1066"/>
              <a:gd name="T8" fmla="*/ 1063 w 2529"/>
              <a:gd name="T9" fmla="*/ 903 h 1066"/>
              <a:gd name="T10" fmla="*/ 2529 w 2529"/>
              <a:gd name="T11" fmla="*/ 1066 h 1066"/>
              <a:gd name="T12" fmla="*/ 2529 w 2529"/>
              <a:gd name="T13" fmla="*/ 40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066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4"/>
                  <a:pt x="0" y="884"/>
                  <a:pt x="0" y="884"/>
                </a:cubicBezTo>
                <a:cubicBezTo>
                  <a:pt x="262" y="947"/>
                  <a:pt x="618" y="980"/>
                  <a:pt x="1063" y="903"/>
                </a:cubicBezTo>
                <a:cubicBezTo>
                  <a:pt x="1923" y="755"/>
                  <a:pt x="2345" y="933"/>
                  <a:pt x="2529" y="1066"/>
                </a:cubicBezTo>
                <a:lnTo>
                  <a:pt x="2529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FE79A2F-0CD4-415F-9D71-B868CB55FB67}"/>
              </a:ext>
            </a:extLst>
          </p:cNvPr>
          <p:cNvSpPr>
            <a:spLocks/>
          </p:cNvSpPr>
          <p:nvPr/>
        </p:nvSpPr>
        <p:spPr bwMode="auto">
          <a:xfrm>
            <a:off x="-6352" y="-2445173"/>
            <a:ext cx="12192000" cy="2896221"/>
          </a:xfrm>
          <a:custGeom>
            <a:avLst/>
            <a:gdLst>
              <a:gd name="T0" fmla="*/ 2529 w 2529"/>
              <a:gd name="T1" fmla="*/ 400 h 1011"/>
              <a:gd name="T2" fmla="*/ 515 w 2529"/>
              <a:gd name="T3" fmla="*/ 0 h 1011"/>
              <a:gd name="T4" fmla="*/ 0 w 2529"/>
              <a:gd name="T5" fmla="*/ 0 h 1011"/>
              <a:gd name="T6" fmla="*/ 0 w 2529"/>
              <a:gd name="T7" fmla="*/ 907 h 1011"/>
              <a:gd name="T8" fmla="*/ 1065 w 2529"/>
              <a:gd name="T9" fmla="*/ 897 h 1011"/>
              <a:gd name="T10" fmla="*/ 2529 w 2529"/>
              <a:gd name="T11" fmla="*/ 1011 h 1011"/>
              <a:gd name="T12" fmla="*/ 2529 w 2529"/>
              <a:gd name="T13" fmla="*/ 40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011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07"/>
                  <a:pt x="0" y="907"/>
                  <a:pt x="0" y="907"/>
                </a:cubicBezTo>
                <a:cubicBezTo>
                  <a:pt x="263" y="961"/>
                  <a:pt x="621" y="983"/>
                  <a:pt x="1065" y="897"/>
                </a:cubicBezTo>
                <a:cubicBezTo>
                  <a:pt x="1910" y="733"/>
                  <a:pt x="2335" y="885"/>
                  <a:pt x="2529" y="1011"/>
                </a:cubicBezTo>
                <a:lnTo>
                  <a:pt x="2529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12F27EE-321C-4628-A2EC-244FE25E37A2}"/>
              </a:ext>
            </a:extLst>
          </p:cNvPr>
          <p:cNvSpPr>
            <a:spLocks/>
          </p:cNvSpPr>
          <p:nvPr/>
        </p:nvSpPr>
        <p:spPr bwMode="auto">
          <a:xfrm>
            <a:off x="0" y="-2277887"/>
            <a:ext cx="12192000" cy="3300356"/>
          </a:xfrm>
          <a:custGeom>
            <a:avLst/>
            <a:gdLst>
              <a:gd name="T0" fmla="*/ 2529 w 2529"/>
              <a:gd name="T1" fmla="*/ 400 h 1247"/>
              <a:gd name="T2" fmla="*/ 515 w 2529"/>
              <a:gd name="T3" fmla="*/ 0 h 1247"/>
              <a:gd name="T4" fmla="*/ 0 w 2529"/>
              <a:gd name="T5" fmla="*/ 0 h 1247"/>
              <a:gd name="T6" fmla="*/ 0 w 2529"/>
              <a:gd name="T7" fmla="*/ 960 h 1247"/>
              <a:gd name="T8" fmla="*/ 1033 w 2529"/>
              <a:gd name="T9" fmla="*/ 991 h 1247"/>
              <a:gd name="T10" fmla="*/ 2529 w 2529"/>
              <a:gd name="T11" fmla="*/ 1247 h 1247"/>
              <a:gd name="T12" fmla="*/ 2529 w 2529"/>
              <a:gd name="T13" fmla="*/ 40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247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60"/>
                  <a:pt x="0" y="960"/>
                  <a:pt x="0" y="960"/>
                </a:cubicBezTo>
                <a:cubicBezTo>
                  <a:pt x="258" y="1023"/>
                  <a:pt x="604" y="1058"/>
                  <a:pt x="1033" y="991"/>
                </a:cubicBezTo>
                <a:cubicBezTo>
                  <a:pt x="1909" y="853"/>
                  <a:pt x="2359" y="1088"/>
                  <a:pt x="2529" y="1247"/>
                </a:cubicBezTo>
                <a:lnTo>
                  <a:pt x="2529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7FC4E9A9-4970-48A1-8466-CB96DB620D9F}"/>
              </a:ext>
            </a:extLst>
          </p:cNvPr>
          <p:cNvGrpSpPr/>
          <p:nvPr/>
        </p:nvGrpSpPr>
        <p:grpSpPr>
          <a:xfrm rot="10800000">
            <a:off x="-6351" y="5493443"/>
            <a:ext cx="12275935" cy="2471939"/>
            <a:chOff x="0" y="0"/>
            <a:chExt cx="8028305" cy="396113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2525CCF-E4FC-4562-9D4B-7EF04E17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961130"/>
            </a:xfrm>
            <a:custGeom>
              <a:avLst/>
              <a:gdLst>
                <a:gd name="T0" fmla="*/ 2529 w 2529"/>
                <a:gd name="T1" fmla="*/ 400 h 1247"/>
                <a:gd name="T2" fmla="*/ 515 w 2529"/>
                <a:gd name="T3" fmla="*/ 0 h 1247"/>
                <a:gd name="T4" fmla="*/ 0 w 2529"/>
                <a:gd name="T5" fmla="*/ 0 h 1247"/>
                <a:gd name="T6" fmla="*/ 0 w 2529"/>
                <a:gd name="T7" fmla="*/ 960 h 1247"/>
                <a:gd name="T8" fmla="*/ 1033 w 2529"/>
                <a:gd name="T9" fmla="*/ 991 h 1247"/>
                <a:gd name="T10" fmla="*/ 2529 w 2529"/>
                <a:gd name="T11" fmla="*/ 1247 h 1247"/>
                <a:gd name="T12" fmla="*/ 2529 w 2529"/>
                <a:gd name="T13" fmla="*/ 40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247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258" y="1023"/>
                    <a:pt x="604" y="1058"/>
                    <a:pt x="1033" y="991"/>
                  </a:cubicBezTo>
                  <a:cubicBezTo>
                    <a:pt x="1909" y="853"/>
                    <a:pt x="2359" y="1088"/>
                    <a:pt x="2529" y="1247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C83B1D5-27EA-4792-A45B-19D96A511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386455"/>
            </a:xfrm>
            <a:custGeom>
              <a:avLst/>
              <a:gdLst>
                <a:gd name="T0" fmla="*/ 2529 w 2529"/>
                <a:gd name="T1" fmla="*/ 400 h 1066"/>
                <a:gd name="T2" fmla="*/ 515 w 2529"/>
                <a:gd name="T3" fmla="*/ 0 h 1066"/>
                <a:gd name="T4" fmla="*/ 0 w 2529"/>
                <a:gd name="T5" fmla="*/ 0 h 1066"/>
                <a:gd name="T6" fmla="*/ 0 w 2529"/>
                <a:gd name="T7" fmla="*/ 884 h 1066"/>
                <a:gd name="T8" fmla="*/ 1063 w 2529"/>
                <a:gd name="T9" fmla="*/ 903 h 1066"/>
                <a:gd name="T10" fmla="*/ 2529 w 2529"/>
                <a:gd name="T11" fmla="*/ 1066 h 1066"/>
                <a:gd name="T12" fmla="*/ 2529 w 2529"/>
                <a:gd name="T13" fmla="*/ 40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066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262" y="947"/>
                    <a:pt x="618" y="980"/>
                    <a:pt x="1063" y="903"/>
                  </a:cubicBezTo>
                  <a:cubicBezTo>
                    <a:pt x="1923" y="755"/>
                    <a:pt x="2345" y="933"/>
                    <a:pt x="2529" y="1066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8125C7A-3CB3-4531-8902-E51632E35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3211830"/>
            </a:xfrm>
            <a:custGeom>
              <a:avLst/>
              <a:gdLst>
                <a:gd name="T0" fmla="*/ 2529 w 2529"/>
                <a:gd name="T1" fmla="*/ 400 h 1011"/>
                <a:gd name="T2" fmla="*/ 515 w 2529"/>
                <a:gd name="T3" fmla="*/ 0 h 1011"/>
                <a:gd name="T4" fmla="*/ 0 w 2529"/>
                <a:gd name="T5" fmla="*/ 0 h 1011"/>
                <a:gd name="T6" fmla="*/ 0 w 2529"/>
                <a:gd name="T7" fmla="*/ 907 h 1011"/>
                <a:gd name="T8" fmla="*/ 1065 w 2529"/>
                <a:gd name="T9" fmla="*/ 897 h 1011"/>
                <a:gd name="T10" fmla="*/ 2529 w 2529"/>
                <a:gd name="T11" fmla="*/ 1011 h 1011"/>
                <a:gd name="T12" fmla="*/ 2529 w 2529"/>
                <a:gd name="T13" fmla="*/ 40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9" h="1011">
                  <a:moveTo>
                    <a:pt x="2529" y="40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63" y="961"/>
                    <a:pt x="621" y="983"/>
                    <a:pt x="1065" y="897"/>
                  </a:cubicBezTo>
                  <a:cubicBezTo>
                    <a:pt x="1910" y="733"/>
                    <a:pt x="2335" y="885"/>
                    <a:pt x="2529" y="1011"/>
                  </a:cubicBezTo>
                  <a:lnTo>
                    <a:pt x="2529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8232DE-D1CF-471B-9C8F-11072E7D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028305" cy="2830195"/>
            </a:xfrm>
            <a:custGeom>
              <a:avLst/>
              <a:gdLst>
                <a:gd name="T0" fmla="*/ 2529 w 2529"/>
                <a:gd name="T1" fmla="*/ 0 h 891"/>
                <a:gd name="T2" fmla="*/ 0 w 2529"/>
                <a:gd name="T3" fmla="*/ 0 h 891"/>
                <a:gd name="T4" fmla="*/ 0 w 2529"/>
                <a:gd name="T5" fmla="*/ 824 h 891"/>
                <a:gd name="T6" fmla="*/ 1146 w 2529"/>
                <a:gd name="T7" fmla="*/ 789 h 891"/>
                <a:gd name="T8" fmla="*/ 2529 w 2529"/>
                <a:gd name="T9" fmla="*/ 833 h 891"/>
                <a:gd name="T10" fmla="*/ 2529 w 2529"/>
                <a:gd name="T1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9" h="891">
                  <a:moveTo>
                    <a:pt x="2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267" y="877"/>
                    <a:pt x="631" y="891"/>
                    <a:pt x="1146" y="789"/>
                  </a:cubicBezTo>
                  <a:cubicBezTo>
                    <a:pt x="1904" y="640"/>
                    <a:pt x="2321" y="731"/>
                    <a:pt x="2529" y="833"/>
                  </a:cubicBezTo>
                  <a:lnTo>
                    <a:pt x="25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0F5FEB8A-7755-4E9E-AF8D-BC5337B9AA75}"/>
              </a:ext>
            </a:extLst>
          </p:cNvPr>
          <p:cNvSpPr>
            <a:spLocks/>
          </p:cNvSpPr>
          <p:nvPr/>
        </p:nvSpPr>
        <p:spPr bwMode="auto">
          <a:xfrm>
            <a:off x="6352" y="-2504267"/>
            <a:ext cx="12192000" cy="3077845"/>
          </a:xfrm>
          <a:custGeom>
            <a:avLst/>
            <a:gdLst>
              <a:gd name="T0" fmla="*/ 2529 w 2529"/>
              <a:gd name="T1" fmla="*/ 400 h 1066"/>
              <a:gd name="T2" fmla="*/ 515 w 2529"/>
              <a:gd name="T3" fmla="*/ 0 h 1066"/>
              <a:gd name="T4" fmla="*/ 0 w 2529"/>
              <a:gd name="T5" fmla="*/ 0 h 1066"/>
              <a:gd name="T6" fmla="*/ 0 w 2529"/>
              <a:gd name="T7" fmla="*/ 884 h 1066"/>
              <a:gd name="T8" fmla="*/ 1063 w 2529"/>
              <a:gd name="T9" fmla="*/ 903 h 1066"/>
              <a:gd name="T10" fmla="*/ 2529 w 2529"/>
              <a:gd name="T11" fmla="*/ 1066 h 1066"/>
              <a:gd name="T12" fmla="*/ 2529 w 2529"/>
              <a:gd name="T13" fmla="*/ 40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066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4"/>
                  <a:pt x="0" y="884"/>
                  <a:pt x="0" y="884"/>
                </a:cubicBezTo>
                <a:cubicBezTo>
                  <a:pt x="262" y="947"/>
                  <a:pt x="618" y="980"/>
                  <a:pt x="1063" y="903"/>
                </a:cubicBezTo>
                <a:cubicBezTo>
                  <a:pt x="1923" y="755"/>
                  <a:pt x="2345" y="933"/>
                  <a:pt x="2529" y="1066"/>
                </a:cubicBezTo>
                <a:lnTo>
                  <a:pt x="2529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078829DA-25BC-44B9-9C0C-1E2BD3574A0F}"/>
              </a:ext>
            </a:extLst>
          </p:cNvPr>
          <p:cNvSpPr>
            <a:spLocks/>
          </p:cNvSpPr>
          <p:nvPr/>
        </p:nvSpPr>
        <p:spPr bwMode="auto">
          <a:xfrm>
            <a:off x="-6352" y="-2445173"/>
            <a:ext cx="12192000" cy="2896221"/>
          </a:xfrm>
          <a:custGeom>
            <a:avLst/>
            <a:gdLst>
              <a:gd name="T0" fmla="*/ 2529 w 2529"/>
              <a:gd name="T1" fmla="*/ 400 h 1011"/>
              <a:gd name="T2" fmla="*/ 515 w 2529"/>
              <a:gd name="T3" fmla="*/ 0 h 1011"/>
              <a:gd name="T4" fmla="*/ 0 w 2529"/>
              <a:gd name="T5" fmla="*/ 0 h 1011"/>
              <a:gd name="T6" fmla="*/ 0 w 2529"/>
              <a:gd name="T7" fmla="*/ 907 h 1011"/>
              <a:gd name="T8" fmla="*/ 1065 w 2529"/>
              <a:gd name="T9" fmla="*/ 897 h 1011"/>
              <a:gd name="T10" fmla="*/ 2529 w 2529"/>
              <a:gd name="T11" fmla="*/ 1011 h 1011"/>
              <a:gd name="T12" fmla="*/ 2529 w 2529"/>
              <a:gd name="T13" fmla="*/ 40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9" h="1011">
                <a:moveTo>
                  <a:pt x="2529" y="400"/>
                </a:moveTo>
                <a:cubicBezTo>
                  <a:pt x="515" y="0"/>
                  <a:pt x="515" y="0"/>
                  <a:pt x="5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07"/>
                  <a:pt x="0" y="907"/>
                  <a:pt x="0" y="907"/>
                </a:cubicBezTo>
                <a:cubicBezTo>
                  <a:pt x="263" y="961"/>
                  <a:pt x="621" y="983"/>
                  <a:pt x="1065" y="897"/>
                </a:cubicBezTo>
                <a:cubicBezTo>
                  <a:pt x="1910" y="733"/>
                  <a:pt x="2335" y="885"/>
                  <a:pt x="2529" y="1011"/>
                </a:cubicBezTo>
                <a:lnTo>
                  <a:pt x="2529" y="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670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93C181-CA05-47DF-47F0-1F734E91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A88B7D-DE98-7195-CA31-256BB37F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FD4504-0C03-18F1-36BE-6D94A2B3F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AB43C-B4BC-446B-8970-E58841246C7E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2C4336-C4B1-D63A-D96A-732782584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121C93-EB59-1D37-BDE1-DE5FD5ADE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138E-077A-48C4-8712-9911693F82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verkeersregelaarsexamen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verkeerd gebruik borden door wegbeheerders - Mobiliteit - GoT">
            <a:extLst>
              <a:ext uri="{FF2B5EF4-FFF2-40B4-BE49-F238E27FC236}">
                <a16:creationId xmlns:a16="http://schemas.microsoft.com/office/drawing/2014/main" id="{9676E97F-D1CF-58AB-0C90-72D16E6C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rkeersbord C43 Verbod sneller dan 30 Kopen? Bestel hier online!">
            <a:extLst>
              <a:ext uri="{FF2B5EF4-FFF2-40B4-BE49-F238E27FC236}">
                <a16:creationId xmlns:a16="http://schemas.microsoft.com/office/drawing/2014/main" id="{8F59D180-31B8-65E1-F6E0-E645409C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rkeersbord RVV C1 verboden in te rijden kopen? Bestel online! - Traffic  Safety Systems">
            <a:extLst>
              <a:ext uri="{FF2B5EF4-FFF2-40B4-BE49-F238E27FC236}">
                <a16:creationId xmlns:a16="http://schemas.microsoft.com/office/drawing/2014/main" id="{50621ABC-0F9B-DB7A-5CDA-8404F283E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571420"/>
            <a:ext cx="2560320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symbool, Rechthoek, lijn, plein&#10;&#10;Automatisch gegenereerde beschrijving">
            <a:extLst>
              <a:ext uri="{FF2B5EF4-FFF2-40B4-BE49-F238E27FC236}">
                <a16:creationId xmlns:a16="http://schemas.microsoft.com/office/drawing/2014/main" id="{A17F177B-D2A1-9497-BCB7-FFD35E21C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4" b="90984" l="4450" r="95674">
                        <a14:foregroundMark x1="11990" y1="18033" x2="19654" y2="21585"/>
                        <a14:foregroundMark x1="11990" y1="43169" x2="16564" y2="47541"/>
                        <a14:foregroundMark x1="6304" y1="46721" x2="6675" y2="50546"/>
                        <a14:foregroundMark x1="5810" y1="22404" x2="5933" y2="19945"/>
                        <a14:foregroundMark x1="5315" y1="51639" x2="5439" y2="46175"/>
                        <a14:foregroundMark x1="4450" y1="16120" x2="4697" y2="18579"/>
                        <a14:foregroundMark x1="21014" y1="10109" x2="22373" y2="10656"/>
                        <a14:foregroundMark x1="23239" y1="8197" x2="23239" y2="8197"/>
                        <a14:foregroundMark x1="22991" y1="8197" x2="22744" y2="8197"/>
                        <a14:foregroundMark x1="75402" y1="11202" x2="75402" y2="11202"/>
                        <a14:foregroundMark x1="79110" y1="7923" x2="78863" y2="7923"/>
                        <a14:foregroundMark x1="78739" y1="7923" x2="78739" y2="7923"/>
                        <a14:foregroundMark x1="78492" y1="7923" x2="78492" y2="7923"/>
                        <a14:foregroundMark x1="78121" y1="8197" x2="77750" y2="8743"/>
                        <a14:foregroundMark x1="76143" y1="12022" x2="75649" y2="12022"/>
                        <a14:foregroundMark x1="75649" y1="12022" x2="75155" y2="10656"/>
                        <a14:foregroundMark x1="75155" y1="10656" x2="75155" y2="9836"/>
                        <a14:foregroundMark x1="74784" y1="11749" x2="74784" y2="11749"/>
                        <a14:foregroundMark x1="74413" y1="11749" x2="74413" y2="11749"/>
                        <a14:foregroundMark x1="73918" y1="11749" x2="73918" y2="11749"/>
                        <a14:foregroundMark x1="91965" y1="15574" x2="94190" y2="22131"/>
                        <a14:foregroundMark x1="94685" y1="44809" x2="94932" y2="47814"/>
                        <a14:foregroundMark x1="95550" y1="22678" x2="95056" y2="19672"/>
                        <a14:foregroundMark x1="95674" y1="41257" x2="95674" y2="41257"/>
                        <a14:foregroundMark x1="73548" y1="11749" x2="73548" y2="11749"/>
                        <a14:foregroundMark x1="72806" y1="11749" x2="72806" y2="11749"/>
                        <a14:foregroundMark x1="71570" y1="11749" x2="71570" y2="11749"/>
                        <a14:foregroundMark x1="70952" y1="11749" x2="70952" y2="11749"/>
                        <a14:foregroundMark x1="72064" y1="11475" x2="72064" y2="11475"/>
                        <a14:foregroundMark x1="70210" y1="12022" x2="70210" y2="12022"/>
                        <a14:foregroundMark x1="69839" y1="12022" x2="69345" y2="11749"/>
                        <a14:foregroundMark x1="68727" y1="11749" x2="68727" y2="11749"/>
                        <a14:foregroundMark x1="59333" y1="14754" x2="59703" y2="19672"/>
                        <a14:foregroundMark x1="25464" y1="12295" x2="25464" y2="12295"/>
                        <a14:foregroundMark x1="25464" y1="12022" x2="33745" y2="12842"/>
                        <a14:foregroundMark x1="33745" y1="12842" x2="40544" y2="12295"/>
                        <a14:foregroundMark x1="40544" y1="12295" x2="41409" y2="12295"/>
                        <a14:foregroundMark x1="39555" y1="12295" x2="37454" y2="12295"/>
                        <a14:foregroundMark x1="37083" y1="12295" x2="35229" y2="12295"/>
                        <a14:foregroundMark x1="34487" y1="12295" x2="33375" y2="12295"/>
                        <a14:foregroundMark x1="33127" y1="12022" x2="31891" y2="12022"/>
                        <a14:foregroundMark x1="31768" y1="12022" x2="30532" y2="12295"/>
                        <a14:foregroundMark x1="30408" y1="12295" x2="29666" y2="12295"/>
                        <a14:foregroundMark x1="29295" y1="12022" x2="27565" y2="12022"/>
                        <a14:foregroundMark x1="23857" y1="7923" x2="24845" y2="7923"/>
                        <a14:foregroundMark x1="23486" y1="7923" x2="22250" y2="7923"/>
                        <a14:foregroundMark x1="22002" y1="7923" x2="21384" y2="8743"/>
                        <a14:foregroundMark x1="21014" y1="8743" x2="20396" y2="11202"/>
                        <a14:foregroundMark x1="20272" y1="9016" x2="21508" y2="7923"/>
                        <a14:foregroundMark x1="20643" y1="7923" x2="20643" y2="7923"/>
                        <a14:foregroundMark x1="60198" y1="12842" x2="61187" y2="12842"/>
                        <a14:foregroundMark x1="62176" y1="12568" x2="63535" y2="12568"/>
                        <a14:foregroundMark x1="63782" y1="12568" x2="65884" y2="12568"/>
                        <a14:foregroundMark x1="66502" y1="12568" x2="67491" y2="12295"/>
                        <a14:foregroundMark x1="67614" y1="12295" x2="67614" y2="12295"/>
                        <a14:foregroundMark x1="66378" y1="12295" x2="64030" y2="13661"/>
                        <a14:foregroundMark x1="64524" y1="12842" x2="64524" y2="12842"/>
                        <a14:foregroundMark x1="64771" y1="12022" x2="64771" y2="12022"/>
                        <a14:foregroundMark x1="65019" y1="12022" x2="65389" y2="12022"/>
                        <a14:foregroundMark x1="65266" y1="12022" x2="58838" y2="12295"/>
                        <a14:foregroundMark x1="75155" y1="8743" x2="77256" y2="7650"/>
                        <a14:foregroundMark x1="75896" y1="8470" x2="75155" y2="8743"/>
                        <a14:foregroundMark x1="75402" y1="7923" x2="75402" y2="7923"/>
                        <a14:foregroundMark x1="79728" y1="8197" x2="79728" y2="10929"/>
                        <a14:foregroundMark x1="23980" y1="90164" x2="23115" y2="90437"/>
                        <a14:foregroundMark x1="24722" y1="89891" x2="20519" y2="90437"/>
                        <a14:foregroundMark x1="20766" y1="90164" x2="24598" y2="90437"/>
                        <a14:foregroundMark x1="24475" y1="90984" x2="24475" y2="90984"/>
                        <a14:foregroundMark x1="23857" y1="90984" x2="23239" y2="90984"/>
                        <a14:foregroundMark x1="23115" y1="90984" x2="23115" y2="90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662" y="2846769"/>
            <a:ext cx="2560320" cy="115831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31D1141-8805-2A26-1628-F3EE812E326C}"/>
              </a:ext>
            </a:extLst>
          </p:cNvPr>
          <p:cNvSpPr txBox="1"/>
          <p:nvPr/>
        </p:nvSpPr>
        <p:spPr>
          <a:xfrm>
            <a:off x="501157" y="499983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Beperkingen voorbij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A87C1FE-F981-BA9B-DFDF-6EC352165C1F}"/>
              </a:ext>
            </a:extLst>
          </p:cNvPr>
          <p:cNvSpPr txBox="1"/>
          <p:nvPr/>
        </p:nvSpPr>
        <p:spPr>
          <a:xfrm>
            <a:off x="3375207" y="499983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30 km/h snelheid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F4D77F-E30D-E49E-37FB-A7F527FA5BB6}"/>
              </a:ext>
            </a:extLst>
          </p:cNvPr>
          <p:cNvSpPr txBox="1"/>
          <p:nvPr/>
        </p:nvSpPr>
        <p:spPr>
          <a:xfrm>
            <a:off x="6259231" y="499983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Verboden in te rijden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5DF332-EE64-3D03-32EE-9060CC4F2D8F}"/>
              </a:ext>
            </a:extLst>
          </p:cNvPr>
          <p:cNvSpPr txBox="1"/>
          <p:nvPr/>
        </p:nvSpPr>
        <p:spPr>
          <a:xfrm>
            <a:off x="9140822" y="4914782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Afzetting op de weg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0F94A-726D-BA61-85D0-47E20EEC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gebruikte borden</a:t>
            </a:r>
          </a:p>
        </p:txBody>
      </p:sp>
    </p:spTree>
    <p:extLst>
      <p:ext uri="{BB962C8B-B14F-4D97-AF65-F5344CB8AC3E}">
        <p14:creationId xmlns:p14="http://schemas.microsoft.com/office/powerpoint/2010/main" val="27409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9676E97F-D1CF-58AB-0C90-72D16E6C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993" y="2160689"/>
            <a:ext cx="904045" cy="13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31D1141-8805-2A26-1628-F3EE812E326C}"/>
              </a:ext>
            </a:extLst>
          </p:cNvPr>
          <p:cNvSpPr txBox="1"/>
          <p:nvPr/>
        </p:nvSpPr>
        <p:spPr>
          <a:xfrm>
            <a:off x="501157" y="499983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Weg afgesloten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A87C1FE-F981-BA9B-DFDF-6EC352165C1F}"/>
              </a:ext>
            </a:extLst>
          </p:cNvPr>
          <p:cNvSpPr txBox="1"/>
          <p:nvPr/>
        </p:nvSpPr>
        <p:spPr>
          <a:xfrm>
            <a:off x="3375207" y="4999839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waarschuwingsbord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F4D77F-E30D-E49E-37FB-A7F527FA5BB6}"/>
              </a:ext>
            </a:extLst>
          </p:cNvPr>
          <p:cNvSpPr txBox="1"/>
          <p:nvPr/>
        </p:nvSpPr>
        <p:spPr>
          <a:xfrm>
            <a:off x="6259231" y="4999839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Omleidingsborden auto’s</a:t>
            </a:r>
          </a:p>
          <a:p>
            <a:pPr algn="ctr"/>
            <a:r>
              <a:rPr lang="nl-NL" dirty="0"/>
              <a:t>(vul uw eigen letter in)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5DF332-EE64-3D03-32EE-9060CC4F2D8F}"/>
              </a:ext>
            </a:extLst>
          </p:cNvPr>
          <p:cNvSpPr txBox="1"/>
          <p:nvPr/>
        </p:nvSpPr>
        <p:spPr>
          <a:xfrm>
            <a:off x="9140822" y="4914782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Omleidingsborden fiets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0F94A-726D-BA61-85D0-47E20EEC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 gebruikte omleidingsborden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C93CC8-B8CE-E242-D54B-E50A9B35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54" y="2167766"/>
            <a:ext cx="904044" cy="13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E1E902-B2F3-7369-8AA4-2952A9EE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16" y="3679569"/>
            <a:ext cx="1092160" cy="12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E51CA5-C7DF-1EC3-3B02-9E9489BC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02" y="3679569"/>
            <a:ext cx="1751010" cy="11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5C8D06A-E51C-C2B8-672A-2B91F9F8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39" y="3150843"/>
            <a:ext cx="1073592" cy="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5A67-3158-2530-690F-AA5D6567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39" y="4126838"/>
            <a:ext cx="1073592" cy="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4CE132D-8C86-B4F4-41F4-7616B1460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35" y="3143135"/>
            <a:ext cx="1178278" cy="17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83AEC0CE-53F6-10B9-9B7B-7BF3D723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756" y="3157917"/>
            <a:ext cx="1092585" cy="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26920274-0304-12AB-234F-1A959A13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756" y="4133911"/>
            <a:ext cx="1092585" cy="7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A4FE89A-7601-3123-AEDD-74528081A817}"/>
              </a:ext>
            </a:extLst>
          </p:cNvPr>
          <p:cNvSpPr/>
          <p:nvPr/>
        </p:nvSpPr>
        <p:spPr>
          <a:xfrm>
            <a:off x="3786141" y="1905021"/>
            <a:ext cx="1787946" cy="1547406"/>
          </a:xfrm>
          <a:prstGeom prst="roundRect">
            <a:avLst/>
          </a:prstGeom>
          <a:solidFill>
            <a:srgbClr val="EFC01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Uw eigen tekst</a:t>
            </a:r>
          </a:p>
        </p:txBody>
      </p:sp>
    </p:spTree>
    <p:extLst>
      <p:ext uri="{BB962C8B-B14F-4D97-AF65-F5344CB8AC3E}">
        <p14:creationId xmlns:p14="http://schemas.microsoft.com/office/powerpoint/2010/main" val="23481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0F94A-726D-BA61-85D0-47E20EEC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verkeersregelaars</a:t>
            </a:r>
          </a:p>
        </p:txBody>
      </p:sp>
      <p:pic>
        <p:nvPicPr>
          <p:cNvPr id="12" name="Picture 2" descr="Verkeersregelaars Doesburg">
            <a:extLst>
              <a:ext uri="{FF2B5EF4-FFF2-40B4-BE49-F238E27FC236}">
                <a16:creationId xmlns:a16="http://schemas.microsoft.com/office/drawing/2014/main" id="{5E17F879-25BF-22D4-9EF8-D92331B86D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74" y="2169025"/>
            <a:ext cx="3744260" cy="37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692D22-7E0C-1797-0989-2A4DD39DE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0727"/>
            <a:ext cx="4279307" cy="4096236"/>
          </a:xfrm>
        </p:spPr>
        <p:txBody>
          <a:bodyPr/>
          <a:lstStyle/>
          <a:p>
            <a:r>
              <a:rPr lang="nl-NL" dirty="0"/>
              <a:t>Als u verkeersregelaars nodig hebt vergeet deze niet aan te melden via:</a:t>
            </a:r>
            <a:br>
              <a:rPr lang="nl-NL" dirty="0"/>
            </a:br>
            <a:r>
              <a:rPr lang="nl-NL" sz="1600" dirty="0">
                <a:hlinkClick r:id="rId4"/>
              </a:rPr>
              <a:t>https://www.verkeersregelaarsexamen.nl/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3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D547F28-DF94-481D-A45E-8819E509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Verkeerstromen omleidingsroutes aangeven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F8F3B1E-3ACA-42ED-6C5E-03A61F6CEEF9}"/>
              </a:ext>
            </a:extLst>
          </p:cNvPr>
          <p:cNvSpPr/>
          <p:nvPr/>
        </p:nvSpPr>
        <p:spPr>
          <a:xfrm>
            <a:off x="1048407" y="1631731"/>
            <a:ext cx="2222938" cy="252248"/>
          </a:xfrm>
          <a:custGeom>
            <a:avLst/>
            <a:gdLst>
              <a:gd name="connsiteX0" fmla="*/ 0 w 2222938"/>
              <a:gd name="connsiteY0" fmla="*/ 63062 h 252248"/>
              <a:gd name="connsiteX1" fmla="*/ 520262 w 2222938"/>
              <a:gd name="connsiteY1" fmla="*/ 244366 h 252248"/>
              <a:gd name="connsiteX2" fmla="*/ 930165 w 2222938"/>
              <a:gd name="connsiteY2" fmla="*/ 70945 h 252248"/>
              <a:gd name="connsiteX3" fmla="*/ 1805152 w 2222938"/>
              <a:gd name="connsiteY3" fmla="*/ 252248 h 252248"/>
              <a:gd name="connsiteX4" fmla="*/ 2222938 w 2222938"/>
              <a:gd name="connsiteY4" fmla="*/ 0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938" h="252248">
                <a:moveTo>
                  <a:pt x="0" y="63062"/>
                </a:moveTo>
                <a:lnTo>
                  <a:pt x="520262" y="244366"/>
                </a:lnTo>
                <a:lnTo>
                  <a:pt x="930165" y="70945"/>
                </a:lnTo>
                <a:lnTo>
                  <a:pt x="1805152" y="252248"/>
                </a:lnTo>
                <a:lnTo>
                  <a:pt x="2222938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B5270D4-56C0-9ED6-12B3-310829978142}"/>
              </a:ext>
            </a:extLst>
          </p:cNvPr>
          <p:cNvSpPr/>
          <p:nvPr/>
        </p:nvSpPr>
        <p:spPr>
          <a:xfrm>
            <a:off x="1048407" y="2367455"/>
            <a:ext cx="2222938" cy="252248"/>
          </a:xfrm>
          <a:custGeom>
            <a:avLst/>
            <a:gdLst>
              <a:gd name="connsiteX0" fmla="*/ 0 w 2222938"/>
              <a:gd name="connsiteY0" fmla="*/ 63062 h 252248"/>
              <a:gd name="connsiteX1" fmla="*/ 520262 w 2222938"/>
              <a:gd name="connsiteY1" fmla="*/ 244366 h 252248"/>
              <a:gd name="connsiteX2" fmla="*/ 930165 w 2222938"/>
              <a:gd name="connsiteY2" fmla="*/ 70945 h 252248"/>
              <a:gd name="connsiteX3" fmla="*/ 1805152 w 2222938"/>
              <a:gd name="connsiteY3" fmla="*/ 252248 h 252248"/>
              <a:gd name="connsiteX4" fmla="*/ 2222938 w 2222938"/>
              <a:gd name="connsiteY4" fmla="*/ 0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938" h="252248">
                <a:moveTo>
                  <a:pt x="0" y="63062"/>
                </a:moveTo>
                <a:lnTo>
                  <a:pt x="520262" y="244366"/>
                </a:lnTo>
                <a:lnTo>
                  <a:pt x="930165" y="70945"/>
                </a:lnTo>
                <a:lnTo>
                  <a:pt x="1805152" y="252248"/>
                </a:lnTo>
                <a:lnTo>
                  <a:pt x="2222938" y="0"/>
                </a:lnTo>
              </a:path>
            </a:pathLst>
          </a:custGeom>
          <a:noFill/>
          <a:ln w="381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687540CA-CDA0-D7F8-FD88-A2E02FF5CB3F}"/>
              </a:ext>
            </a:extLst>
          </p:cNvPr>
          <p:cNvSpPr/>
          <p:nvPr/>
        </p:nvSpPr>
        <p:spPr>
          <a:xfrm>
            <a:off x="1048407" y="3098929"/>
            <a:ext cx="2222938" cy="252248"/>
          </a:xfrm>
          <a:custGeom>
            <a:avLst/>
            <a:gdLst>
              <a:gd name="connsiteX0" fmla="*/ 0 w 2222938"/>
              <a:gd name="connsiteY0" fmla="*/ 63062 h 252248"/>
              <a:gd name="connsiteX1" fmla="*/ 520262 w 2222938"/>
              <a:gd name="connsiteY1" fmla="*/ 244366 h 252248"/>
              <a:gd name="connsiteX2" fmla="*/ 930165 w 2222938"/>
              <a:gd name="connsiteY2" fmla="*/ 70945 h 252248"/>
              <a:gd name="connsiteX3" fmla="*/ 1805152 w 2222938"/>
              <a:gd name="connsiteY3" fmla="*/ 252248 h 252248"/>
              <a:gd name="connsiteX4" fmla="*/ 2222938 w 2222938"/>
              <a:gd name="connsiteY4" fmla="*/ 0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938" h="252248">
                <a:moveTo>
                  <a:pt x="0" y="63062"/>
                </a:moveTo>
                <a:lnTo>
                  <a:pt x="520262" y="244366"/>
                </a:lnTo>
                <a:lnTo>
                  <a:pt x="930165" y="70945"/>
                </a:lnTo>
                <a:lnTo>
                  <a:pt x="1805152" y="252248"/>
                </a:lnTo>
                <a:lnTo>
                  <a:pt x="2222938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23769DC-ED01-7ECC-BD7B-54C7449351B0}"/>
              </a:ext>
            </a:extLst>
          </p:cNvPr>
          <p:cNvSpPr/>
          <p:nvPr/>
        </p:nvSpPr>
        <p:spPr>
          <a:xfrm>
            <a:off x="1048407" y="3830403"/>
            <a:ext cx="2222938" cy="252248"/>
          </a:xfrm>
          <a:custGeom>
            <a:avLst/>
            <a:gdLst>
              <a:gd name="connsiteX0" fmla="*/ 0 w 2222938"/>
              <a:gd name="connsiteY0" fmla="*/ 63062 h 252248"/>
              <a:gd name="connsiteX1" fmla="*/ 520262 w 2222938"/>
              <a:gd name="connsiteY1" fmla="*/ 244366 h 252248"/>
              <a:gd name="connsiteX2" fmla="*/ 930165 w 2222938"/>
              <a:gd name="connsiteY2" fmla="*/ 70945 h 252248"/>
              <a:gd name="connsiteX3" fmla="*/ 1805152 w 2222938"/>
              <a:gd name="connsiteY3" fmla="*/ 252248 h 252248"/>
              <a:gd name="connsiteX4" fmla="*/ 2222938 w 2222938"/>
              <a:gd name="connsiteY4" fmla="*/ 0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938" h="252248">
                <a:moveTo>
                  <a:pt x="0" y="63062"/>
                </a:moveTo>
                <a:lnTo>
                  <a:pt x="520262" y="244366"/>
                </a:lnTo>
                <a:lnTo>
                  <a:pt x="930165" y="70945"/>
                </a:lnTo>
                <a:lnTo>
                  <a:pt x="1805152" y="252248"/>
                </a:lnTo>
                <a:lnTo>
                  <a:pt x="2222938" y="0"/>
                </a:lnTo>
              </a:path>
            </a:pathLst>
          </a:custGeom>
          <a:noFill/>
          <a:ln w="381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902B48-ABEB-141B-C2A4-B93CCA578FD1}"/>
              </a:ext>
            </a:extLst>
          </p:cNvPr>
          <p:cNvSpPr txBox="1"/>
          <p:nvPr/>
        </p:nvSpPr>
        <p:spPr>
          <a:xfrm>
            <a:off x="3555124" y="1521372"/>
            <a:ext cx="1797269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Fiets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D728A1-B09B-8AEF-6BFC-73A69976EA74}"/>
              </a:ext>
            </a:extLst>
          </p:cNvPr>
          <p:cNvSpPr txBox="1"/>
          <p:nvPr/>
        </p:nvSpPr>
        <p:spPr>
          <a:xfrm>
            <a:off x="3555123" y="2241331"/>
            <a:ext cx="1797269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Auto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3B49B2-610D-3E14-C8B4-9BA542382912}"/>
              </a:ext>
            </a:extLst>
          </p:cNvPr>
          <p:cNvSpPr txBox="1"/>
          <p:nvPr/>
        </p:nvSpPr>
        <p:spPr>
          <a:xfrm>
            <a:off x="3555122" y="2972805"/>
            <a:ext cx="1797269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Voetganger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1675B08-D15B-A48A-4E3A-4E33ACAEF889}"/>
              </a:ext>
            </a:extLst>
          </p:cNvPr>
          <p:cNvSpPr txBox="1"/>
          <p:nvPr/>
        </p:nvSpPr>
        <p:spPr>
          <a:xfrm>
            <a:off x="3555121" y="3631096"/>
            <a:ext cx="207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Openbaar vervoer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22315C-F3FB-608A-9D67-A7292C775D57}"/>
              </a:ext>
            </a:extLst>
          </p:cNvPr>
          <p:cNvSpPr txBox="1"/>
          <p:nvPr/>
        </p:nvSpPr>
        <p:spPr>
          <a:xfrm>
            <a:off x="6243145" y="1521372"/>
            <a:ext cx="376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Kopieer de lijn en teken deze in op uw kaart om de route aan te geven. Om punten te bewerken zie hieronder: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2525685-2059-44F5-7245-6EFDAAE1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45" y="2692868"/>
            <a:ext cx="4005755" cy="14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8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rth arrow icon or N direction and navigation point symbol. Vector...">
            <a:extLst>
              <a:ext uri="{FF2B5EF4-FFF2-40B4-BE49-F238E27FC236}">
                <a16:creationId xmlns:a16="http://schemas.microsoft.com/office/drawing/2014/main" id="{D4882C52-CB0A-EB5F-F616-7692AB459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8" t="20098" r="26518" b="18479"/>
          <a:stretch/>
        </p:blipFill>
        <p:spPr bwMode="auto">
          <a:xfrm>
            <a:off x="0" y="4140544"/>
            <a:ext cx="2041931" cy="27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FE5BC92-930F-7AB8-37CD-2B8BAE818A10}"/>
              </a:ext>
            </a:extLst>
          </p:cNvPr>
          <p:cNvSpPr/>
          <p:nvPr/>
        </p:nvSpPr>
        <p:spPr>
          <a:xfrm>
            <a:off x="1" y="2051195"/>
            <a:ext cx="2041930" cy="2089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0D980CA-9A70-0F39-E917-84BAA7FD9240}"/>
              </a:ext>
            </a:extLst>
          </p:cNvPr>
          <p:cNvSpPr/>
          <p:nvPr/>
        </p:nvSpPr>
        <p:spPr>
          <a:xfrm>
            <a:off x="0" y="0"/>
            <a:ext cx="2041931" cy="20511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Naam</a:t>
            </a:r>
          </a:p>
          <a:p>
            <a:pPr algn="ctr"/>
            <a:r>
              <a:rPr lang="nl-NL" dirty="0"/>
              <a:t>Adres</a:t>
            </a:r>
          </a:p>
          <a:p>
            <a:pPr algn="ctr"/>
            <a:r>
              <a:rPr lang="nl-NL" dirty="0"/>
              <a:t>Evenement/werkzaamheden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3963ED-20BD-EFD5-6FF7-D5FD873BF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r="18305"/>
          <a:stretch/>
        </p:blipFill>
        <p:spPr>
          <a:xfrm>
            <a:off x="2041931" y="9266"/>
            <a:ext cx="10150069" cy="684873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838B0886-B01F-15FC-AD69-F0CCB364C9C2}"/>
              </a:ext>
            </a:extLst>
          </p:cNvPr>
          <p:cNvSpPr/>
          <p:nvPr/>
        </p:nvSpPr>
        <p:spPr>
          <a:xfrm>
            <a:off x="2642532" y="6249798"/>
            <a:ext cx="2441196" cy="528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Vervang de afbeelding met uw eigen kaart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19EDD52C-2F94-155A-11BB-97BC2BC17F97}"/>
              </a:ext>
            </a:extLst>
          </p:cNvPr>
          <p:cNvSpPr/>
          <p:nvPr/>
        </p:nvSpPr>
        <p:spPr>
          <a:xfrm>
            <a:off x="136625" y="2431906"/>
            <a:ext cx="1768679" cy="1327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Voeg hier uw borden toe</a:t>
            </a:r>
          </a:p>
        </p:txBody>
      </p:sp>
    </p:spTree>
    <p:extLst>
      <p:ext uri="{BB962C8B-B14F-4D97-AF65-F5344CB8AC3E}">
        <p14:creationId xmlns:p14="http://schemas.microsoft.com/office/powerpoint/2010/main" val="412908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F7870E9-6DA5-8715-9C0B-D35D1A8C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92F0039-204A-3749-FA16-AB9684D0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Vul hier uw toelichten in, denk hierbij aan:</a:t>
            </a:r>
          </a:p>
          <a:p>
            <a:r>
              <a:rPr lang="nl-NL" dirty="0"/>
              <a:t>Bereikbaarheid van woningen van bewoners</a:t>
            </a:r>
          </a:p>
          <a:p>
            <a:r>
              <a:rPr lang="nl-NL" dirty="0"/>
              <a:t>Faciliteiten voor parkeren evenement</a:t>
            </a:r>
          </a:p>
          <a:p>
            <a:r>
              <a:rPr lang="nl-NL" dirty="0"/>
              <a:t>Eventuele toelichten op borden/tekstkarren</a:t>
            </a:r>
          </a:p>
          <a:p>
            <a:r>
              <a:rPr lang="nl-NL" dirty="0"/>
              <a:t>Bijzonderheden in het algemeen</a:t>
            </a:r>
          </a:p>
        </p:txBody>
      </p:sp>
    </p:spTree>
    <p:extLst>
      <p:ext uri="{BB962C8B-B14F-4D97-AF65-F5344CB8AC3E}">
        <p14:creationId xmlns:p14="http://schemas.microsoft.com/office/powerpoint/2010/main" val="2235861676"/>
      </p:ext>
    </p:extLst>
  </p:cSld>
  <p:clrMapOvr>
    <a:masterClrMapping/>
  </p:clrMapOvr>
</p:sld>
</file>

<file path=ppt/theme/theme1.xml><?xml version="1.0" encoding="utf-8"?>
<a:theme xmlns:a="http://schemas.openxmlformats.org/drawingml/2006/main" name="VerkeerHuizen">
  <a:themeElements>
    <a:clrScheme name="Huiz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DD"/>
      </a:accent1>
      <a:accent2>
        <a:srgbClr val="01518C"/>
      </a:accent2>
      <a:accent3>
        <a:srgbClr val="2870A3"/>
      </a:accent3>
      <a:accent4>
        <a:srgbClr val="85C0FB"/>
      </a:accent4>
      <a:accent5>
        <a:srgbClr val="48A1FA"/>
      </a:accent5>
      <a:accent6>
        <a:srgbClr val="034A90"/>
      </a:accent6>
      <a:hlink>
        <a:srgbClr val="00B0F0"/>
      </a:hlink>
      <a:folHlink>
        <a:srgbClr val="954F72"/>
      </a:folHlink>
    </a:clrScheme>
    <a:fontScheme name="Windesheim">
      <a:majorFont>
        <a:latin typeface="Autum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keerHuizen" id="{56B01C39-00AC-48E2-A680-16A5D5412CB5}" vid="{D114FADB-DB69-45F2-87C7-C0BA12615AC9}"/>
    </a:ext>
  </a:extLst>
</a:theme>
</file>

<file path=ppt/theme/theme2.xml><?xml version="1.0" encoding="utf-8"?>
<a:theme xmlns:a="http://schemas.openxmlformats.org/drawingml/2006/main" name="1_VerkeerHuizen">
  <a:themeElements>
    <a:clrScheme name="Huiz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DD"/>
      </a:accent1>
      <a:accent2>
        <a:srgbClr val="01518C"/>
      </a:accent2>
      <a:accent3>
        <a:srgbClr val="2870A3"/>
      </a:accent3>
      <a:accent4>
        <a:srgbClr val="85C0FB"/>
      </a:accent4>
      <a:accent5>
        <a:srgbClr val="48A1FA"/>
      </a:accent5>
      <a:accent6>
        <a:srgbClr val="034A90"/>
      </a:accent6>
      <a:hlink>
        <a:srgbClr val="00B0F0"/>
      </a:hlink>
      <a:folHlink>
        <a:srgbClr val="954F72"/>
      </a:folHlink>
    </a:clrScheme>
    <a:fontScheme name="Windesheim">
      <a:majorFont>
        <a:latin typeface="Autum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keerHuizen" id="{56B01C39-00AC-48E2-A680-16A5D5412CB5}" vid="{D114FADB-DB69-45F2-87C7-C0BA12615AC9}"/>
    </a:ext>
  </a:extLst>
</a:theme>
</file>

<file path=ppt/theme/theme3.xml><?xml version="1.0" encoding="utf-8"?>
<a:theme xmlns:a="http://schemas.openxmlformats.org/drawingml/2006/main" name="Windesheim">
  <a:themeElements>
    <a:clrScheme name="vakbe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DD"/>
      </a:accent1>
      <a:accent2>
        <a:srgbClr val="00A521"/>
      </a:accent2>
      <a:accent3>
        <a:srgbClr val="00A2A2"/>
      </a:accent3>
      <a:accent4>
        <a:srgbClr val="85C0FB"/>
      </a:accent4>
      <a:accent5>
        <a:srgbClr val="48A1FA"/>
      </a:accent5>
      <a:accent6>
        <a:srgbClr val="034A90"/>
      </a:accent6>
      <a:hlink>
        <a:srgbClr val="00B0F0"/>
      </a:hlink>
      <a:folHlink>
        <a:srgbClr val="954F72"/>
      </a:folHlink>
    </a:clrScheme>
    <a:fontScheme name="Windesheim">
      <a:majorFont>
        <a:latin typeface="Autum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desheim" id="{672CE4FB-26CC-4904-B0F7-C9226E9A544F}" vid="{EEE03FE1-08C9-485F-A965-07E0CEE988EC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VerkeerHuizen</Template>
  <TotalTime>143</TotalTime>
  <Words>140</Words>
  <Application>Microsoft Office PowerPoint</Application>
  <PresentationFormat>Breedbeeld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Autumn</vt:lpstr>
      <vt:lpstr>Calibri</vt:lpstr>
      <vt:lpstr>Calibri Light</vt:lpstr>
      <vt:lpstr>Road Track</vt:lpstr>
      <vt:lpstr>Wingdings</vt:lpstr>
      <vt:lpstr>VerkeerHuizen</vt:lpstr>
      <vt:lpstr>1_VerkeerHuizen</vt:lpstr>
      <vt:lpstr>Windesheim</vt:lpstr>
      <vt:lpstr>Kantoorthema</vt:lpstr>
      <vt:lpstr>Veel gebruikte borden</vt:lpstr>
      <vt:lpstr>Veel gebruikte omleidingsborden</vt:lpstr>
      <vt:lpstr>verkeersregelaars</vt:lpstr>
      <vt:lpstr>Verkeerstromen omleidingsroutes aangeven</vt:lpstr>
      <vt:lpstr>PowerPoint-presentatie</vt:lpstr>
      <vt:lpstr>Toelichtingen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Linden, Mike van der</dc:creator>
  <cp:lastModifiedBy>Kos, Veroni</cp:lastModifiedBy>
  <cp:revision>2</cp:revision>
  <dcterms:created xsi:type="dcterms:W3CDTF">2023-11-06T12:51:53Z</dcterms:created>
  <dcterms:modified xsi:type="dcterms:W3CDTF">2025-03-20T14:46:23Z</dcterms:modified>
</cp:coreProperties>
</file>