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</p:sldIdLst>
  <p:sldSz cx="25199975" cy="17640300"/>
  <p:notesSz cx="20712113" cy="14449425"/>
  <p:defaultTextStyle>
    <a:defPPr>
      <a:defRPr lang="nl-NL"/>
    </a:defPPr>
    <a:lvl1pPr marL="0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1pPr>
    <a:lvl2pPr marL="1223926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2pPr>
    <a:lvl3pPr marL="2447853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3pPr>
    <a:lvl4pPr marL="3671780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4pPr>
    <a:lvl5pPr marL="4895706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5pPr>
    <a:lvl6pPr marL="6119633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6pPr>
    <a:lvl7pPr marL="7343559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7pPr>
    <a:lvl8pPr marL="8567485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8pPr>
    <a:lvl9pPr marL="9791412" algn="l" defTabSz="2447853" rtl="0" eaLnBrk="1" latinLnBrk="0" hangingPunct="1">
      <a:defRPr sz="4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2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hln\Data\KRDGeo\Werk\hsmts\MiniSymposium%20OOV%2016-01-2020\Export%20uit%20QGis\Centrum%20totaaloverzicht%20-%20template%20A2%20ligge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39186"/>
            <a:ext cx="21734978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695913"/>
            <a:ext cx="21734978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349948"/>
            <a:ext cx="5669994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349948"/>
            <a:ext cx="8504992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349948"/>
            <a:ext cx="5669994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82090" cy="177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2352020" rtl="0" eaLnBrk="1" latinLnBrk="0" hangingPunct="1">
        <a:lnSpc>
          <a:spcPct val="90000"/>
        </a:lnSpc>
        <a:spcBef>
          <a:spcPct val="0"/>
        </a:spcBef>
        <a:buNone/>
        <a:defRPr sz="113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005" indent="-588005" algn="l" defTabSz="2352020" rtl="0" eaLnBrk="1" latinLnBrk="0" hangingPunct="1">
        <a:lnSpc>
          <a:spcPct val="90000"/>
        </a:lnSpc>
        <a:spcBef>
          <a:spcPts val="2572"/>
        </a:spcBef>
        <a:buFont typeface="Arial" panose="020B0604020202020204" pitchFamily="34" charset="0"/>
        <a:buChar char="•"/>
        <a:defRPr sz="7202" kern="1200">
          <a:solidFill>
            <a:schemeClr val="tx1"/>
          </a:solidFill>
          <a:latin typeface="+mn-lt"/>
          <a:ea typeface="+mn-ea"/>
          <a:cs typeface="+mn-cs"/>
        </a:defRPr>
      </a:lvl1pPr>
      <a:lvl2pPr marL="1764015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2pPr>
      <a:lvl3pPr marL="2940025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3pPr>
      <a:lvl4pPr marL="411603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4pPr>
      <a:lvl5pPr marL="529204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5pPr>
      <a:lvl6pPr marL="646805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6pPr>
      <a:lvl7pPr marL="764406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7pPr>
      <a:lvl8pPr marL="882007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8pPr>
      <a:lvl9pPr marL="999608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7601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2pPr>
      <a:lvl3pPr marL="235202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3pPr>
      <a:lvl4pPr marL="352803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4pPr>
      <a:lvl5pPr marL="470403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5pPr>
      <a:lvl6pPr marL="588004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6pPr>
      <a:lvl7pPr marL="705605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7pPr>
      <a:lvl8pPr marL="823206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8pPr>
      <a:lvl9pPr marL="940807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15</cp:revision>
  <cp:lastPrinted>2020-03-06T11:50:03Z</cp:lastPrinted>
  <dcterms:created xsi:type="dcterms:W3CDTF">2020-01-13T09:35:36Z</dcterms:created>
  <dcterms:modified xsi:type="dcterms:W3CDTF">2020-03-06T11:56:21Z</dcterms:modified>
</cp:coreProperties>
</file>