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0691813" cy="15119350"/>
  <p:notesSz cx="9799638" cy="14301788"/>
  <p:defaultTextStyle>
    <a:defPPr>
      <a:defRPr lang="nl-NL"/>
    </a:defPPr>
    <a:lvl1pPr marL="0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436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872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30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745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7181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1474872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8" autoAdjust="0"/>
  </p:normalViewPr>
  <p:slideViewPr>
    <p:cSldViewPr snapToGrid="0" showGuides="1">
      <p:cViewPr>
        <p:scale>
          <a:sx n="56" d="100"/>
          <a:sy n="56" d="100"/>
        </p:scale>
        <p:origin x="4452" y="1048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  <a:prstGeom prst="rect">
            <a:avLst/>
          </a:prstGeom>
        </p:spPr>
        <p:txBody>
          <a:bodyPr anchor="b"/>
          <a:lstStyle>
            <a:lvl1pPr algn="ctr">
              <a:defRPr sz="7016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B9B8757A-8C60-498A-B6EB-6AA91D425BDB}" type="datetimeFigureOut">
              <a:rPr lang="nl-NL" smtClean="0"/>
              <a:t>5-3-2020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F98DD63D-61C2-4E1F-B7C4-4C29E2B80B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71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V:\KRDGeo\Werk\hsmts\MiniSymposium%20OOV%2016-01-2020\Export%20uit%20QGis\Herjods%20Ruk%20-template%20A3%20staan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" y="-1"/>
            <a:ext cx="10691025" cy="151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90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0</Words>
  <Application>Microsoft Office PowerPoint</Application>
  <PresentationFormat>Aangepast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>Parkstad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Smeets, Henk (Kerkrade)</dc:creator>
  <cp:lastModifiedBy>Smeets, Henk (Kerkrade)</cp:lastModifiedBy>
  <cp:revision>10</cp:revision>
  <cp:lastPrinted>2020-03-05T15:07:52Z</cp:lastPrinted>
  <dcterms:created xsi:type="dcterms:W3CDTF">2020-03-03T09:51:28Z</dcterms:created>
  <dcterms:modified xsi:type="dcterms:W3CDTF">2020-03-05T15:12:35Z</dcterms:modified>
</cp:coreProperties>
</file>