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</p:sldIdLst>
  <p:sldSz cx="15119350" cy="10691813"/>
  <p:notesSz cx="9872663" cy="14301788"/>
  <p:defaultTextStyle>
    <a:defPPr>
      <a:defRPr lang="nl-NL"/>
    </a:defPPr>
    <a:lvl1pPr marL="0" algn="l" defTabSz="1106154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1pPr>
    <a:lvl2pPr marL="553077" algn="l" defTabSz="1106154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2pPr>
    <a:lvl3pPr marL="1106154" algn="l" defTabSz="1106154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3pPr>
    <a:lvl4pPr marL="1659231" algn="l" defTabSz="1106154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4pPr>
    <a:lvl5pPr marL="2212309" algn="l" defTabSz="1106154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5pPr>
    <a:lvl6pPr marL="2765386" algn="l" defTabSz="1106154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6pPr>
    <a:lvl7pPr marL="3318463" algn="l" defTabSz="1106154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7pPr>
    <a:lvl8pPr marL="3871540" algn="l" defTabSz="1106154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8pPr>
    <a:lvl9pPr marL="4424617" algn="l" defTabSz="1106154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896" y="72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74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88"/>
            <a:ext cx="15120470" cy="106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0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490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0</Words>
  <Application>Microsoft Office PowerPoint</Application>
  <PresentationFormat>Aangepast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>Parkstad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Smeets, Henk (Kerkrade)</dc:creator>
  <cp:lastModifiedBy>Smeets, Henk (Kerkrade)</cp:lastModifiedBy>
  <cp:revision>5</cp:revision>
  <cp:lastPrinted>2020-03-06T09:44:31Z</cp:lastPrinted>
  <dcterms:created xsi:type="dcterms:W3CDTF">2020-03-03T09:51:28Z</dcterms:created>
  <dcterms:modified xsi:type="dcterms:W3CDTF">2020-03-06T09:52:26Z</dcterms:modified>
</cp:coreProperties>
</file>