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sldIdLst>
    <p:sldId id="256" r:id="rId2"/>
  </p:sldIdLst>
  <p:sldSz cx="15119350" cy="10691813"/>
  <p:notesSz cx="9872663" cy="14301788"/>
  <p:defaultTextStyle>
    <a:defPPr>
      <a:defRPr lang="nl-NL"/>
    </a:defPPr>
    <a:lvl1pPr marL="0" algn="l" defTabSz="1098473" rtl="0" eaLnBrk="1" latinLnBrk="0" hangingPunct="1">
      <a:defRPr sz="2162" kern="1200">
        <a:solidFill>
          <a:schemeClr val="tx1"/>
        </a:solidFill>
        <a:latin typeface="+mn-lt"/>
        <a:ea typeface="+mn-ea"/>
        <a:cs typeface="+mn-cs"/>
      </a:defRPr>
    </a:lvl1pPr>
    <a:lvl2pPr marL="549237" algn="l" defTabSz="1098473" rtl="0" eaLnBrk="1" latinLnBrk="0" hangingPunct="1">
      <a:defRPr sz="2162" kern="1200">
        <a:solidFill>
          <a:schemeClr val="tx1"/>
        </a:solidFill>
        <a:latin typeface="+mn-lt"/>
        <a:ea typeface="+mn-ea"/>
        <a:cs typeface="+mn-cs"/>
      </a:defRPr>
    </a:lvl2pPr>
    <a:lvl3pPr marL="1098473" algn="l" defTabSz="1098473" rtl="0" eaLnBrk="1" latinLnBrk="0" hangingPunct="1">
      <a:defRPr sz="2162" kern="1200">
        <a:solidFill>
          <a:schemeClr val="tx1"/>
        </a:solidFill>
        <a:latin typeface="+mn-lt"/>
        <a:ea typeface="+mn-ea"/>
        <a:cs typeface="+mn-cs"/>
      </a:defRPr>
    </a:lvl3pPr>
    <a:lvl4pPr marL="1647710" algn="l" defTabSz="1098473" rtl="0" eaLnBrk="1" latinLnBrk="0" hangingPunct="1">
      <a:defRPr sz="2162" kern="1200">
        <a:solidFill>
          <a:schemeClr val="tx1"/>
        </a:solidFill>
        <a:latin typeface="+mn-lt"/>
        <a:ea typeface="+mn-ea"/>
        <a:cs typeface="+mn-cs"/>
      </a:defRPr>
    </a:lvl4pPr>
    <a:lvl5pPr marL="2196947" algn="l" defTabSz="1098473" rtl="0" eaLnBrk="1" latinLnBrk="0" hangingPunct="1">
      <a:defRPr sz="2162" kern="1200">
        <a:solidFill>
          <a:schemeClr val="tx1"/>
        </a:solidFill>
        <a:latin typeface="+mn-lt"/>
        <a:ea typeface="+mn-ea"/>
        <a:cs typeface="+mn-cs"/>
      </a:defRPr>
    </a:lvl5pPr>
    <a:lvl6pPr marL="2746183" algn="l" defTabSz="1098473" rtl="0" eaLnBrk="1" latinLnBrk="0" hangingPunct="1">
      <a:defRPr sz="2162" kern="1200">
        <a:solidFill>
          <a:schemeClr val="tx1"/>
        </a:solidFill>
        <a:latin typeface="+mn-lt"/>
        <a:ea typeface="+mn-ea"/>
        <a:cs typeface="+mn-cs"/>
      </a:defRPr>
    </a:lvl6pPr>
    <a:lvl7pPr marL="3295420" algn="l" defTabSz="1098473" rtl="0" eaLnBrk="1" latinLnBrk="0" hangingPunct="1">
      <a:defRPr sz="2162" kern="1200">
        <a:solidFill>
          <a:schemeClr val="tx1"/>
        </a:solidFill>
        <a:latin typeface="+mn-lt"/>
        <a:ea typeface="+mn-ea"/>
        <a:cs typeface="+mn-cs"/>
      </a:defRPr>
    </a:lvl7pPr>
    <a:lvl8pPr marL="3844657" algn="l" defTabSz="1098473" rtl="0" eaLnBrk="1" latinLnBrk="0" hangingPunct="1">
      <a:defRPr sz="2162" kern="1200">
        <a:solidFill>
          <a:schemeClr val="tx1"/>
        </a:solidFill>
        <a:latin typeface="+mn-lt"/>
        <a:ea typeface="+mn-ea"/>
        <a:cs typeface="+mn-cs"/>
      </a:defRPr>
    </a:lvl8pPr>
    <a:lvl9pPr marL="4393893" algn="l" defTabSz="1098473" rtl="0" eaLnBrk="1" latinLnBrk="0" hangingPunct="1">
      <a:defRPr sz="216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47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896" y="72"/>
      </p:cViewPr>
      <p:guideLst>
        <p:guide orient="horz" pos="3368"/>
        <p:guide pos="47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757A-8C60-498A-B6EB-6AA91D425BDB}" type="datetimeFigureOut">
              <a:rPr lang="nl-NL" smtClean="0"/>
              <a:t>6-3-2020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D63D-61C2-4E1F-B7C4-4C29E2B80B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1641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757A-8C60-498A-B6EB-6AA91D425BDB}" type="datetimeFigureOut">
              <a:rPr lang="nl-NL" smtClean="0"/>
              <a:t>6-3-2020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D63D-61C2-4E1F-B7C4-4C29E2B80B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5802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757A-8C60-498A-B6EB-6AA91D425BDB}" type="datetimeFigureOut">
              <a:rPr lang="nl-NL" smtClean="0"/>
              <a:t>6-3-2020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D63D-61C2-4E1F-B7C4-4C29E2B80B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6994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757A-8C60-498A-B6EB-6AA91D425BDB}" type="datetimeFigureOut">
              <a:rPr lang="nl-NL" smtClean="0"/>
              <a:t>6-3-2020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D63D-61C2-4E1F-B7C4-4C29E2B80B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151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757A-8C60-498A-B6EB-6AA91D425BDB}" type="datetimeFigureOut">
              <a:rPr lang="nl-NL" smtClean="0"/>
              <a:t>6-3-2020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D63D-61C2-4E1F-B7C4-4C29E2B80B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6378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757A-8C60-498A-B6EB-6AA91D425BDB}" type="datetimeFigureOut">
              <a:rPr lang="nl-NL" smtClean="0"/>
              <a:t>6-3-2020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D63D-61C2-4E1F-B7C4-4C29E2B80B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795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757A-8C60-498A-B6EB-6AA91D425BDB}" type="datetimeFigureOut">
              <a:rPr lang="nl-NL" smtClean="0"/>
              <a:t>6-3-2020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D63D-61C2-4E1F-B7C4-4C29E2B80B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4370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757A-8C60-498A-B6EB-6AA91D425BDB}" type="datetimeFigureOut">
              <a:rPr lang="nl-NL" smtClean="0"/>
              <a:t>6-3-2020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D63D-61C2-4E1F-B7C4-4C29E2B80B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2636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757A-8C60-498A-B6EB-6AA91D425BDB}" type="datetimeFigureOut">
              <a:rPr lang="nl-NL" smtClean="0"/>
              <a:t>6-3-2020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D63D-61C2-4E1F-B7C4-4C29E2B80B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551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757A-8C60-498A-B6EB-6AA91D425BDB}" type="datetimeFigureOut">
              <a:rPr lang="nl-NL" smtClean="0"/>
              <a:t>6-3-2020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D63D-61C2-4E1F-B7C4-4C29E2B80B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0548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757A-8C60-498A-B6EB-6AA91D425BDB}" type="datetimeFigureOut">
              <a:rPr lang="nl-NL" smtClean="0"/>
              <a:t>6-3-2020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D63D-61C2-4E1F-B7C4-4C29E2B80B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870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757A-8C60-498A-B6EB-6AA91D425BDB}" type="datetimeFigureOut">
              <a:rPr lang="nl-NL" smtClean="0"/>
              <a:t>6-3-2020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D63D-61C2-4E1F-B7C4-4C29E2B80B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0677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file:///V:\KRDGeo\Werk\hsmts\MiniSymposium%20OOV%2016-01-2020\Export%20uit%20QGis\Kerkplein%20-template%20A3%20liggend.png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8757A-8C60-498A-B6EB-6AA91D425BDB}" type="datetimeFigureOut">
              <a:rPr lang="nl-NL" smtClean="0"/>
              <a:t>6-3-2020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DD63D-61C2-4E1F-B7C4-4C29E2B80B97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4" r:link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8" y="646"/>
            <a:ext cx="15120670" cy="1069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25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20" r:id="rId12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49004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</TotalTime>
  <Words>0</Words>
  <Application>Microsoft Office PowerPoint</Application>
  <PresentationFormat>Aangepast</PresentationFormat>
  <Paragraphs>0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Kantoorthema</vt:lpstr>
      <vt:lpstr>PowerPoint-presentatie</vt:lpstr>
    </vt:vector>
  </TitlesOfParts>
  <Company>Parkstad 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Smeets, Henk (Kerkrade)</dc:creator>
  <cp:lastModifiedBy>Smeets, Henk (Kerkrade)</cp:lastModifiedBy>
  <cp:revision>7</cp:revision>
  <cp:lastPrinted>2020-03-06T11:08:59Z</cp:lastPrinted>
  <dcterms:created xsi:type="dcterms:W3CDTF">2020-03-03T09:51:28Z</dcterms:created>
  <dcterms:modified xsi:type="dcterms:W3CDTF">2020-03-06T11:34:56Z</dcterms:modified>
</cp:coreProperties>
</file>