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15119350" cy="10691813"/>
  <p:notesSz cx="9872663" cy="14301788"/>
  <p:defaultTextStyle>
    <a:defPPr>
      <a:defRPr lang="nl-NL"/>
    </a:defPPr>
    <a:lvl1pPr marL="0" algn="l" defTabSz="1095305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1pPr>
    <a:lvl2pPr marL="547652" algn="l" defTabSz="1095305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2pPr>
    <a:lvl3pPr marL="1095305" algn="l" defTabSz="1095305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3pPr>
    <a:lvl4pPr marL="1642957" algn="l" defTabSz="1095305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4pPr>
    <a:lvl5pPr marL="2190610" algn="l" defTabSz="1095305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5pPr>
    <a:lvl6pPr marL="2738262" algn="l" defTabSz="1095305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6pPr>
    <a:lvl7pPr marL="3285915" algn="l" defTabSz="1095305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7pPr>
    <a:lvl8pPr marL="3833567" algn="l" defTabSz="1095305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8pPr>
    <a:lvl9pPr marL="4381220" algn="l" defTabSz="1095305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0" y="72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48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73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8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0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12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1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18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21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010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3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40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\\hln\Data\KRDGeo\Werk\hsmts\MiniSymposium%20OOV%2016-01-2020\Export%20uit%20QGis\Markt%20Kerkrade%20-template%20A3%20liggen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"/>
            <a:ext cx="15121145" cy="106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490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Parkstad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Smeets, Henk (Kerkrade)</dc:creator>
  <cp:lastModifiedBy>Smeets, Henk (Kerkrade)</cp:lastModifiedBy>
  <cp:revision>8</cp:revision>
  <cp:lastPrinted>2020-03-03T13:57:27Z</cp:lastPrinted>
  <dcterms:created xsi:type="dcterms:W3CDTF">2020-03-03T09:51:28Z</dcterms:created>
  <dcterms:modified xsi:type="dcterms:W3CDTF">2020-03-06T10:03:46Z</dcterms:modified>
</cp:coreProperties>
</file>