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</p:sldIdLst>
  <p:sldSz cx="10691813" cy="15119350"/>
  <p:notesSz cx="14301788" cy="9799638"/>
  <p:defaultTextStyle>
    <a:defPPr>
      <a:defRPr lang="nl-NL"/>
    </a:defPPr>
    <a:lvl1pPr marL="0" algn="l" defTabSz="1474872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1pPr>
    <a:lvl2pPr marL="737436" algn="l" defTabSz="1474872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2pPr>
    <a:lvl3pPr marL="1474872" algn="l" defTabSz="1474872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3pPr>
    <a:lvl4pPr marL="2212309" algn="l" defTabSz="1474872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4pPr>
    <a:lvl5pPr marL="2949745" algn="l" defTabSz="1474872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5pPr>
    <a:lvl6pPr marL="3687181" algn="l" defTabSz="1474872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6pPr>
    <a:lvl7pPr marL="4424617" algn="l" defTabSz="1474872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7pPr>
    <a:lvl8pPr marL="5162053" algn="l" defTabSz="1474872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8pPr>
    <a:lvl9pPr marL="5899489" algn="l" defTabSz="1474872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81" d="100"/>
          <a:sy n="81" d="100"/>
        </p:scale>
        <p:origin x="28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790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\\hln\Data\KRDGeo\Werk\hsmts\MiniSymposium%20OOV%2016-01-2020\Export%20uit%20QGis\Markt%20Kerkrade%20-template%20A3%20staand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97FA3-3496-47D5-81B7-9B8FB03DEB86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2645C-6593-40B4-974E-9644B8FA08C0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" y="-1"/>
            <a:ext cx="10691167" cy="1512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1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96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0</Words>
  <Application>Microsoft Office PowerPoint</Application>
  <PresentationFormat>Aangepast</PresentationFormat>
  <Paragraphs>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Company>Parkstad 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Smeets, Henk (Kerkrade)</dc:creator>
  <cp:lastModifiedBy>Smeets, Henk (Kerkrade)</cp:lastModifiedBy>
  <cp:revision>12</cp:revision>
  <cp:lastPrinted>2020-03-02T13:36:19Z</cp:lastPrinted>
  <dcterms:created xsi:type="dcterms:W3CDTF">2020-01-13T09:35:36Z</dcterms:created>
  <dcterms:modified xsi:type="dcterms:W3CDTF">2020-03-06T10:05:22Z</dcterms:modified>
</cp:coreProperties>
</file>