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</p:sldIdLst>
  <p:sldSz cx="10691813" cy="15119350"/>
  <p:notesSz cx="14301788" cy="9799638"/>
  <p:defaultTextStyle>
    <a:defPPr>
      <a:defRPr lang="nl-NL"/>
    </a:defPPr>
    <a:lvl1pPr marL="0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1pPr>
    <a:lvl2pPr marL="737436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2pPr>
    <a:lvl3pPr marL="1474872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3pPr>
    <a:lvl4pPr marL="2212309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4pPr>
    <a:lvl5pPr marL="2949745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5pPr>
    <a:lvl6pPr marL="3687181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6pPr>
    <a:lvl7pPr marL="4424617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7pPr>
    <a:lvl8pPr marL="5162053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8pPr>
    <a:lvl9pPr marL="5899489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>
        <p:scale>
          <a:sx n="69" d="100"/>
          <a:sy n="69" d="100"/>
        </p:scale>
        <p:origin x="4004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79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V:\KRDGeo\Werk\hsmts\MiniSymposium%20OOV%2016-01-2020\Export%20uit%20QGis\Markt%20Kerkrade%20-template%20A3%20staan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97FA3-3496-47D5-81B7-9B8FB03DEB86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2645C-6593-40B4-974E-9644B8FA08C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0" y="-92253"/>
            <a:ext cx="10284341" cy="1527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1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9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0</Words>
  <Application>Microsoft Office PowerPoint</Application>
  <PresentationFormat>Aangepast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Parkstad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Smeets, Henk (Kerkrade)</dc:creator>
  <cp:lastModifiedBy>Smeets, Henk (Kerkrade)</cp:lastModifiedBy>
  <cp:revision>11</cp:revision>
  <cp:lastPrinted>2020-03-02T13:36:19Z</cp:lastPrinted>
  <dcterms:created xsi:type="dcterms:W3CDTF">2020-01-13T09:35:36Z</dcterms:created>
  <dcterms:modified xsi:type="dcterms:W3CDTF">2020-03-02T13:40:09Z</dcterms:modified>
</cp:coreProperties>
</file>