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10691813" cy="15119350"/>
  <p:notesSz cx="9799638" cy="14301788"/>
  <p:defaultTextStyle>
    <a:defPPr>
      <a:defRPr lang="nl-NL"/>
    </a:defPPr>
    <a:lvl1pPr marL="0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49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0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49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98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45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96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45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94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67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3880" y="72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28E3-F313-4C93-BA8B-EE6956692E31}" type="datetimeFigureOut">
              <a:rPr lang="nl-NL" smtClean="0"/>
              <a:t>5-3-2020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5649-7919-48BA-AE6E-19AAEAF491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93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C28E3-F313-4C93-BA8B-EE6956692E31}" type="datetimeFigureOut">
              <a:rPr lang="nl-NL" smtClean="0"/>
              <a:t>5-3-2020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45649-7919-48BA-AE6E-19AAEAF491BE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" y="0"/>
            <a:ext cx="10690234" cy="151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022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Office PowerPoint</Application>
  <PresentationFormat>Aangepast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Parkstad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Smeets, Henk (Kerkrade)</dc:creator>
  <cp:lastModifiedBy>Smeets, Henk (Kerkrade)</cp:lastModifiedBy>
  <cp:revision>3</cp:revision>
  <cp:lastPrinted>2020-03-03T15:38:16Z</cp:lastPrinted>
  <dcterms:created xsi:type="dcterms:W3CDTF">2020-03-03T15:28:44Z</dcterms:created>
  <dcterms:modified xsi:type="dcterms:W3CDTF">2020-03-05T14:14:33Z</dcterms:modified>
</cp:coreProperties>
</file>