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0691813" cy="15119350"/>
  <p:notesSz cx="9799638" cy="14301788"/>
  <p:defaultTextStyle>
    <a:defPPr>
      <a:defRPr lang="nl-NL"/>
    </a:defPPr>
    <a:lvl1pPr marL="0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608" y="7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85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hln\Data\KRDGeo\Werk\hsmts\MiniSymposium%20OOV%2016-01-2020\Export%20uit%20QGis\Niersprinkstraat%20-template%20A3%20staa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" y="0"/>
            <a:ext cx="10691167" cy="151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90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5</cp:revision>
  <cp:lastPrinted>2020-03-06T11:10:36Z</cp:lastPrinted>
  <dcterms:created xsi:type="dcterms:W3CDTF">2020-03-03T09:51:28Z</dcterms:created>
  <dcterms:modified xsi:type="dcterms:W3CDTF">2020-03-06T11:34:46Z</dcterms:modified>
</cp:coreProperties>
</file>