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5119350" cy="10691813"/>
  <p:notesSz cx="9872663" cy="14301788"/>
  <p:defaultTextStyle>
    <a:defPPr>
      <a:defRPr lang="nl-NL"/>
    </a:defPPr>
    <a:lvl1pPr marL="0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1pPr>
    <a:lvl2pPr marL="553077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2pPr>
    <a:lvl3pPr marL="1106154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3pPr>
    <a:lvl4pPr marL="1659231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4pPr>
    <a:lvl5pPr marL="2212309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5pPr>
    <a:lvl6pPr marL="2765386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6pPr>
    <a:lvl7pPr marL="3318463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7pPr>
    <a:lvl8pPr marL="3871540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8pPr>
    <a:lvl9pPr marL="4424617" algn="l" defTabSz="1106154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96" y="72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9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\\hln\Data\KRDGeo\Werk\hsmts\MiniSymposium%20OOV%2016-01-2020\Export%20uit%20QGis\Parkstad%20Limburg%20Stadion%20P2%20-template%20A3%20liggen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757A-8C60-498A-B6EB-6AA91D425BDB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"/>
            <a:ext cx="15120670" cy="106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90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6</cp:revision>
  <cp:lastPrinted>2020-03-06T11:11:04Z</cp:lastPrinted>
  <dcterms:created xsi:type="dcterms:W3CDTF">2020-03-03T09:51:28Z</dcterms:created>
  <dcterms:modified xsi:type="dcterms:W3CDTF">2020-03-06T11:34:41Z</dcterms:modified>
</cp:coreProperties>
</file>