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0691813" cy="15119350"/>
  <p:notesSz cx="9799638" cy="14301788"/>
  <p:defaultTextStyle>
    <a:defPPr>
      <a:defRPr lang="nl-NL"/>
    </a:defPPr>
    <a:lvl1pPr marL="0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1pPr>
    <a:lvl2pPr marL="737436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2pPr>
    <a:lvl3pPr marL="1474872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3pPr>
    <a:lvl4pPr marL="2212309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4pPr>
    <a:lvl5pPr marL="2949745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5pPr>
    <a:lvl6pPr marL="3687181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6pPr>
    <a:lvl7pPr marL="4424617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7pPr>
    <a:lvl8pPr marL="5162053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8pPr>
    <a:lvl9pPr marL="5899489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608" y="72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48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\\hln\Data\KRDGeo\Werk\hsmts\MiniSymposium%20OOV%2016-01-2020\Export%20uit%20QGis\Rodahal%20Europaplein%20-template%20A3%20staan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" y="0"/>
            <a:ext cx="10691167" cy="151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3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490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0</Words>
  <Application>Microsoft Office PowerPoint</Application>
  <PresentationFormat>Aangepast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Parkstad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Smeets, Henk (Kerkrade)</dc:creator>
  <cp:lastModifiedBy>Smeets, Henk (Kerkrade)</cp:lastModifiedBy>
  <cp:revision>6</cp:revision>
  <cp:lastPrinted>2020-03-06T11:11:39Z</cp:lastPrinted>
  <dcterms:created xsi:type="dcterms:W3CDTF">2020-03-03T09:51:28Z</dcterms:created>
  <dcterms:modified xsi:type="dcterms:W3CDTF">2020-03-06T11:34:37Z</dcterms:modified>
</cp:coreProperties>
</file>