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</p:sldIdLst>
  <p:sldSz cx="21383625" cy="15119350"/>
  <p:notesSz cx="20712113" cy="14449425"/>
  <p:defaultTextStyle>
    <a:defPPr>
      <a:defRPr lang="nl-NL"/>
    </a:defPPr>
    <a:lvl1pPr marL="0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1pPr>
    <a:lvl2pPr marL="1042882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2pPr>
    <a:lvl3pPr marL="2085764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3pPr>
    <a:lvl4pPr marL="3128647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4pPr>
    <a:lvl5pPr marL="4171529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5pPr>
    <a:lvl6pPr marL="5214411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6pPr>
    <a:lvl7pPr marL="6257293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7pPr>
    <a:lvl8pPr marL="7300175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8pPr>
    <a:lvl9pPr marL="8343057" algn="l" defTabSz="2085764" rtl="0" eaLnBrk="1" latinLnBrk="0" hangingPunct="1">
      <a:defRPr sz="41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2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V:\KRDGeo\Werk\hsmts\MiniSymposium%20OOV%2016-01-2020\Export%20uit%20QGis\Stadspark%20-template%20A2%20ligge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07707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2015886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3" baseType="lpstr">
      <vt:lpstr>Arial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12</cp:revision>
  <cp:lastPrinted>2020-03-02T12:58:02Z</cp:lastPrinted>
  <dcterms:created xsi:type="dcterms:W3CDTF">2020-01-13T09:35:36Z</dcterms:created>
  <dcterms:modified xsi:type="dcterms:W3CDTF">2020-03-06T10:49:47Z</dcterms:modified>
</cp:coreProperties>
</file>