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64" r:id="rId6"/>
    <p:sldId id="265" r:id="rId7"/>
    <p:sldId id="267" r:id="rId8"/>
    <p:sldId id="271" r:id="rId9"/>
    <p:sldId id="275" r:id="rId10"/>
    <p:sldId id="268" r:id="rId11"/>
    <p:sldId id="257" r:id="rId12"/>
    <p:sldId id="269" r:id="rId13"/>
    <p:sldId id="266" r:id="rId14"/>
    <p:sldId id="273" r:id="rId15"/>
    <p:sldId id="270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A60CA-D923-1362-9E36-784BDFE5023D}" v="170" dt="2023-05-09T09:30:57.044"/>
    <p1510:client id="{41388A7A-35C9-6033-AC0D-6AA7244864B0}" v="68" dt="2023-05-10T14:13:21.522"/>
    <p1510:client id="{640EC160-1951-7BE3-5437-2D74DADBDBB2}" v="22" dt="2023-05-11T16:45:00.215"/>
    <p1510:client id="{69B96085-6513-633A-2DA8-7EF1AF456467}" v="26" dt="2023-05-10T14:41:44.478"/>
    <p1510:client id="{707B39B5-A83D-7979-5168-FF737A7C38E6}" v="185" dt="2023-05-03T14:09:17.407"/>
    <p1510:client id="{83344A9B-DD8E-1BB3-68B9-11EB91457E1C}" v="2" dt="2023-05-10T06:13:11.803"/>
    <p1510:client id="{BAFC0BDC-21B0-CF39-2D10-067DA003324B}" v="43" dt="2023-05-09T09:36:14.252"/>
    <p1510:client id="{CDBDDB5A-55AF-CE05-5344-DC6252C76344}" v="68" dt="2023-05-11T10:02:44.778"/>
    <p1510:client id="{CED4E469-CC2C-BC14-73ED-70DCE96F74A1}" v="46" dt="2023-05-03T11:07:25.875"/>
    <p1510:client id="{D08F3F50-67CC-1B6B-6C40-610E45BE04D9}" v="1" dt="2023-05-10T16:07:18.177"/>
    <p1510:client id="{DE93C3B5-06BC-B1D0-1881-4604BBE0EC28}" v="103" dt="2023-05-08T06:09:31.605"/>
    <p1510:client id="{EDE80404-9DE9-42A1-9B2A-BF0D45B92D2B}" v="1" dt="2023-05-09T09:02:35.280"/>
    <p1510:client id="{F5C6D7DD-EE4B-C59C-953B-FF80405DA1FF}" v="58" dt="2023-05-09T07:36:03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63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jan Blok" userId="S::ablok1@krimpenerwaard.nl::ce39c26f-4a4a-4df5-8f9e-6faf694d841f" providerId="AD" clId="Web-{69B96085-6513-633A-2DA8-7EF1AF456467}"/>
    <pc:docChg chg="modSld">
      <pc:chgData name="Arjan Blok" userId="S::ablok1@krimpenerwaard.nl::ce39c26f-4a4a-4df5-8f9e-6faf694d841f" providerId="AD" clId="Web-{69B96085-6513-633A-2DA8-7EF1AF456467}" dt="2023-05-10T14:42:22.667" v="111" actId="20577"/>
      <pc:docMkLst>
        <pc:docMk/>
      </pc:docMkLst>
      <pc:sldChg chg="modSp">
        <pc:chgData name="Arjan Blok" userId="S::ablok1@krimpenerwaard.nl::ce39c26f-4a4a-4df5-8f9e-6faf694d841f" providerId="AD" clId="Web-{69B96085-6513-633A-2DA8-7EF1AF456467}" dt="2023-05-10T12:12:54.132" v="22" actId="20577"/>
        <pc:sldMkLst>
          <pc:docMk/>
          <pc:sldMk cId="3882918347" sldId="264"/>
        </pc:sldMkLst>
        <pc:spChg chg="mod">
          <ac:chgData name="Arjan Blok" userId="S::ablok1@krimpenerwaard.nl::ce39c26f-4a4a-4df5-8f9e-6faf694d841f" providerId="AD" clId="Web-{69B96085-6513-633A-2DA8-7EF1AF456467}" dt="2023-05-10T12:12:54.132" v="22" actId="20577"/>
          <ac:spMkLst>
            <pc:docMk/>
            <pc:sldMk cId="3882918347" sldId="264"/>
            <ac:spMk id="3" creationId="{9842A305-059B-0C2D-C890-23F27C2D0CC8}"/>
          </ac:spMkLst>
        </pc:spChg>
      </pc:sldChg>
      <pc:sldChg chg="modNotes">
        <pc:chgData name="Arjan Blok" userId="S::ablok1@krimpenerwaard.nl::ce39c26f-4a4a-4df5-8f9e-6faf694d841f" providerId="AD" clId="Web-{69B96085-6513-633A-2DA8-7EF1AF456467}" dt="2023-05-10T14:15:53.270" v="77"/>
        <pc:sldMkLst>
          <pc:docMk/>
          <pc:sldMk cId="3964220597" sldId="265"/>
        </pc:sldMkLst>
      </pc:sldChg>
      <pc:sldChg chg="modSp">
        <pc:chgData name="Arjan Blok" userId="S::ablok1@krimpenerwaard.nl::ce39c26f-4a4a-4df5-8f9e-6faf694d841f" providerId="AD" clId="Web-{69B96085-6513-633A-2DA8-7EF1AF456467}" dt="2023-05-10T14:42:22.667" v="111" actId="20577"/>
        <pc:sldMkLst>
          <pc:docMk/>
          <pc:sldMk cId="3446660813" sldId="268"/>
        </pc:sldMkLst>
        <pc:spChg chg="mod">
          <ac:chgData name="Arjan Blok" userId="S::ablok1@krimpenerwaard.nl::ce39c26f-4a4a-4df5-8f9e-6faf694d841f" providerId="AD" clId="Web-{69B96085-6513-633A-2DA8-7EF1AF456467}" dt="2023-05-10T14:41:44.478" v="104" actId="1076"/>
          <ac:spMkLst>
            <pc:docMk/>
            <pc:sldMk cId="3446660813" sldId="268"/>
            <ac:spMk id="325" creationId="{0EFA9A5C-645A-0C09-1DFF-F682AC9ECCBC}"/>
          </ac:spMkLst>
        </pc:spChg>
        <pc:graphicFrameChg chg="mod modGraphic">
          <ac:chgData name="Arjan Blok" userId="S::ablok1@krimpenerwaard.nl::ce39c26f-4a4a-4df5-8f9e-6faf694d841f" providerId="AD" clId="Web-{69B96085-6513-633A-2DA8-7EF1AF456467}" dt="2023-05-10T14:42:22.667" v="111" actId="20577"/>
          <ac:graphicFrameMkLst>
            <pc:docMk/>
            <pc:sldMk cId="3446660813" sldId="268"/>
            <ac:graphicFrameMk id="6" creationId="{19DBCA1F-2327-4764-293F-3B2F8209D543}"/>
          </ac:graphicFrameMkLst>
        </pc:graphicFrameChg>
      </pc:sldChg>
    </pc:docChg>
  </pc:docChgLst>
  <pc:docChgLst>
    <pc:chgData name="Madelon van der Kemp" userId="S::mvanderkemp@krimpenerwaard.nl::142245e5-c74b-425e-a9e3-8e56622d7b4d" providerId="AD" clId="Web-{CDBDDB5A-55AF-CE05-5344-DC6252C76344}"/>
    <pc:docChg chg="modSld">
      <pc:chgData name="Madelon van der Kemp" userId="S::mvanderkemp@krimpenerwaard.nl::142245e5-c74b-425e-a9e3-8e56622d7b4d" providerId="AD" clId="Web-{CDBDDB5A-55AF-CE05-5344-DC6252C76344}" dt="2023-05-11T10:04:09.875" v="446"/>
      <pc:docMkLst>
        <pc:docMk/>
      </pc:docMkLst>
      <pc:sldChg chg="modNotes">
        <pc:chgData name="Madelon van der Kemp" userId="S::mvanderkemp@krimpenerwaard.nl::142245e5-c74b-425e-a9e3-8e56622d7b4d" providerId="AD" clId="Web-{CDBDDB5A-55AF-CE05-5344-DC6252C76344}" dt="2023-05-11T09:37:15.526" v="281"/>
        <pc:sldMkLst>
          <pc:docMk/>
          <pc:sldMk cId="899532064" sldId="257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08:47:03.269" v="6"/>
        <pc:sldMkLst>
          <pc:docMk/>
          <pc:sldMk cId="3882918347" sldId="264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08:47:17.488" v="9"/>
        <pc:sldMkLst>
          <pc:docMk/>
          <pc:sldMk cId="3964220597" sldId="265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10:02:44.075" v="424"/>
        <pc:sldMkLst>
          <pc:docMk/>
          <pc:sldMk cId="3181459850" sldId="266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08:47:29.395" v="14"/>
        <pc:sldMkLst>
          <pc:docMk/>
          <pc:sldMk cId="2591782412" sldId="267"/>
        </pc:sldMkLst>
      </pc:sldChg>
      <pc:sldChg chg="modSp modNotes">
        <pc:chgData name="Madelon van der Kemp" userId="S::mvanderkemp@krimpenerwaard.nl::142245e5-c74b-425e-a9e3-8e56622d7b4d" providerId="AD" clId="Web-{CDBDDB5A-55AF-CE05-5344-DC6252C76344}" dt="2023-05-11T09:58:05.282" v="391"/>
        <pc:sldMkLst>
          <pc:docMk/>
          <pc:sldMk cId="3446660813" sldId="268"/>
        </pc:sldMkLst>
        <pc:spChg chg="mod">
          <ac:chgData name="Madelon van der Kemp" userId="S::mvanderkemp@krimpenerwaard.nl::142245e5-c74b-425e-a9e3-8e56622d7b4d" providerId="AD" clId="Web-{CDBDDB5A-55AF-CE05-5344-DC6252C76344}" dt="2023-05-11T09:51:09.327" v="349" actId="1076"/>
          <ac:spMkLst>
            <pc:docMk/>
            <pc:sldMk cId="3446660813" sldId="268"/>
            <ac:spMk id="324" creationId="{7120CAEE-6F27-717F-A756-293C860FB50D}"/>
          </ac:spMkLst>
        </pc:spChg>
        <pc:spChg chg="mod">
          <ac:chgData name="Madelon van der Kemp" userId="S::mvanderkemp@krimpenerwaard.nl::142245e5-c74b-425e-a9e3-8e56622d7b4d" providerId="AD" clId="Web-{CDBDDB5A-55AF-CE05-5344-DC6252C76344}" dt="2023-05-11T09:51:12.405" v="350" actId="1076"/>
          <ac:spMkLst>
            <pc:docMk/>
            <pc:sldMk cId="3446660813" sldId="268"/>
            <ac:spMk id="325" creationId="{0EFA9A5C-645A-0C09-1DFF-F682AC9ECCBC}"/>
          </ac:spMkLst>
        </pc:spChg>
        <pc:spChg chg="mod">
          <ac:chgData name="Madelon van der Kemp" userId="S::mvanderkemp@krimpenerwaard.nl::142245e5-c74b-425e-a9e3-8e56622d7b4d" providerId="AD" clId="Web-{CDBDDB5A-55AF-CE05-5344-DC6252C76344}" dt="2023-05-11T09:57:54.938" v="390" actId="20577"/>
          <ac:spMkLst>
            <pc:docMk/>
            <pc:sldMk cId="3446660813" sldId="268"/>
            <ac:spMk id="337" creationId="{6E4D9EB9-8F58-EABD-1C69-BC515A4DA9CE}"/>
          </ac:spMkLst>
        </pc:spChg>
        <pc:graphicFrameChg chg="mod modGraphic">
          <ac:chgData name="Madelon van der Kemp" userId="S::mvanderkemp@krimpenerwaard.nl::142245e5-c74b-425e-a9e3-8e56622d7b4d" providerId="AD" clId="Web-{CDBDDB5A-55AF-CE05-5344-DC6252C76344}" dt="2023-05-11T09:51:03.842" v="348" actId="14100"/>
          <ac:graphicFrameMkLst>
            <pc:docMk/>
            <pc:sldMk cId="3446660813" sldId="268"/>
            <ac:graphicFrameMk id="6" creationId="{19DBCA1F-2327-4764-293F-3B2F8209D543}"/>
          </ac:graphicFrameMkLst>
        </pc:graphicFrameChg>
      </pc:sldChg>
      <pc:sldChg chg="modNotes">
        <pc:chgData name="Madelon van der Kemp" userId="S::mvanderkemp@krimpenerwaard.nl::142245e5-c74b-425e-a9e3-8e56622d7b4d" providerId="AD" clId="Web-{CDBDDB5A-55AF-CE05-5344-DC6252C76344}" dt="2023-05-11T10:01:34.634" v="399"/>
        <pc:sldMkLst>
          <pc:docMk/>
          <pc:sldMk cId="3660910778" sldId="269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10:01:57.666" v="406"/>
        <pc:sldMkLst>
          <pc:docMk/>
          <pc:sldMk cId="3058717962" sldId="271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10:04:09.875" v="446"/>
        <pc:sldMkLst>
          <pc:docMk/>
          <pc:sldMk cId="2613733889" sldId="273"/>
        </pc:sldMkLst>
      </pc:sldChg>
      <pc:sldChg chg="modNotes">
        <pc:chgData name="Madelon van der Kemp" userId="S::mvanderkemp@krimpenerwaard.nl::142245e5-c74b-425e-a9e3-8e56622d7b4d" providerId="AD" clId="Web-{CDBDDB5A-55AF-CE05-5344-DC6252C76344}" dt="2023-05-11T08:49:50.557" v="82"/>
        <pc:sldMkLst>
          <pc:docMk/>
          <pc:sldMk cId="2541962039" sldId="275"/>
        </pc:sldMkLst>
      </pc:sldChg>
    </pc:docChg>
  </pc:docChgLst>
  <pc:docChgLst>
    <pc:chgData clId="Web-{038A60CA-D923-1362-9E36-784BDFE5023D}"/>
    <pc:docChg chg="modSld">
      <pc:chgData name="" userId="" providerId="" clId="Web-{038A60CA-D923-1362-9E36-784BDFE5023D}" dt="2023-05-09T09:15:27.480" v="3" actId="20577"/>
      <pc:docMkLst>
        <pc:docMk/>
      </pc:docMkLst>
      <pc:sldChg chg="modSp">
        <pc:chgData name="" userId="" providerId="" clId="Web-{038A60CA-D923-1362-9E36-784BDFE5023D}" dt="2023-05-09T09:15:27.480" v="3" actId="20577"/>
        <pc:sldMkLst>
          <pc:docMk/>
          <pc:sldMk cId="2541962039" sldId="275"/>
        </pc:sldMkLst>
        <pc:spChg chg="mod">
          <ac:chgData name="" userId="" providerId="" clId="Web-{038A60CA-D923-1362-9E36-784BDFE5023D}" dt="2023-05-09T09:15:27.480" v="3" actId="20577"/>
          <ac:spMkLst>
            <pc:docMk/>
            <pc:sldMk cId="2541962039" sldId="275"/>
            <ac:spMk id="3" creationId="{85BC2003-ED0A-7DA2-DC6A-E84EB1D63C88}"/>
          </ac:spMkLst>
        </pc:spChg>
      </pc:sldChg>
    </pc:docChg>
  </pc:docChgLst>
  <pc:docChgLst>
    <pc:chgData name="Madelon van der Kemp" userId="S::mvanderkemp@krimpenerwaard.nl::142245e5-c74b-425e-a9e3-8e56622d7b4d" providerId="AD" clId="Web-{41388A7A-35C9-6033-AC0D-6AA7244864B0}"/>
    <pc:docChg chg="modSld">
      <pc:chgData name="Madelon van der Kemp" userId="S::mvanderkemp@krimpenerwaard.nl::142245e5-c74b-425e-a9e3-8e56622d7b4d" providerId="AD" clId="Web-{41388A7A-35C9-6033-AC0D-6AA7244864B0}" dt="2023-05-10T14:13:21.522" v="156"/>
      <pc:docMkLst>
        <pc:docMk/>
      </pc:docMkLst>
      <pc:sldChg chg="modNotes">
        <pc:chgData name="Madelon van der Kemp" userId="S::mvanderkemp@krimpenerwaard.nl::142245e5-c74b-425e-a9e3-8e56622d7b4d" providerId="AD" clId="Web-{41388A7A-35C9-6033-AC0D-6AA7244864B0}" dt="2023-05-10T12:25:05.901" v="146"/>
        <pc:sldMkLst>
          <pc:docMk/>
          <pc:sldMk cId="899532064" sldId="257"/>
        </pc:sldMkLst>
      </pc:sldChg>
      <pc:sldChg chg="modSp">
        <pc:chgData name="Madelon van der Kemp" userId="S::mvanderkemp@krimpenerwaard.nl::142245e5-c74b-425e-a9e3-8e56622d7b4d" providerId="AD" clId="Web-{41388A7A-35C9-6033-AC0D-6AA7244864B0}" dt="2023-05-10T12:15:30.946" v="32" actId="20577"/>
        <pc:sldMkLst>
          <pc:docMk/>
          <pc:sldMk cId="3882918347" sldId="264"/>
        </pc:sldMkLst>
        <pc:spChg chg="mod">
          <ac:chgData name="Madelon van der Kemp" userId="S::mvanderkemp@krimpenerwaard.nl::142245e5-c74b-425e-a9e3-8e56622d7b4d" providerId="AD" clId="Web-{41388A7A-35C9-6033-AC0D-6AA7244864B0}" dt="2023-05-10T12:15:30.946" v="32" actId="20577"/>
          <ac:spMkLst>
            <pc:docMk/>
            <pc:sldMk cId="3882918347" sldId="264"/>
            <ac:spMk id="3" creationId="{9842A305-059B-0C2D-C890-23F27C2D0CC8}"/>
          </ac:spMkLst>
        </pc:spChg>
      </pc:sldChg>
      <pc:sldChg chg="modSp modNotes">
        <pc:chgData name="Madelon van der Kemp" userId="S::mvanderkemp@krimpenerwaard.nl::142245e5-c74b-425e-a9e3-8e56622d7b4d" providerId="AD" clId="Web-{41388A7A-35C9-6033-AC0D-6AA7244864B0}" dt="2023-05-10T14:06:06.778" v="155" actId="20577"/>
        <pc:sldMkLst>
          <pc:docMk/>
          <pc:sldMk cId="3964220597" sldId="265"/>
        </pc:sldMkLst>
        <pc:spChg chg="mod">
          <ac:chgData name="Madelon van der Kemp" userId="S::mvanderkemp@krimpenerwaard.nl::142245e5-c74b-425e-a9e3-8e56622d7b4d" providerId="AD" clId="Web-{41388A7A-35C9-6033-AC0D-6AA7244864B0}" dt="2023-05-10T14:06:06.778" v="155" actId="20577"/>
          <ac:spMkLst>
            <pc:docMk/>
            <pc:sldMk cId="3964220597" sldId="265"/>
            <ac:spMk id="3" creationId="{F538701D-39A3-2A39-843B-35093B818C3B}"/>
          </ac:spMkLst>
        </pc:spChg>
      </pc:sldChg>
      <pc:sldChg chg="modSp">
        <pc:chgData name="Madelon van der Kemp" userId="S::mvanderkemp@krimpenerwaard.nl::142245e5-c74b-425e-a9e3-8e56622d7b4d" providerId="AD" clId="Web-{41388A7A-35C9-6033-AC0D-6AA7244864B0}" dt="2023-05-10T12:25:39.121" v="147" actId="20577"/>
        <pc:sldMkLst>
          <pc:docMk/>
          <pc:sldMk cId="3181459850" sldId="266"/>
        </pc:sldMkLst>
        <pc:spChg chg="mod">
          <ac:chgData name="Madelon van der Kemp" userId="S::mvanderkemp@krimpenerwaard.nl::142245e5-c74b-425e-a9e3-8e56622d7b4d" providerId="AD" clId="Web-{41388A7A-35C9-6033-AC0D-6AA7244864B0}" dt="2023-05-10T12:25:39.121" v="147" actId="20577"/>
          <ac:spMkLst>
            <pc:docMk/>
            <pc:sldMk cId="3181459850" sldId="266"/>
            <ac:spMk id="3" creationId="{69D3AF24-8AFA-2549-91D0-23151C9FF36E}"/>
          </ac:spMkLst>
        </pc:spChg>
      </pc:sldChg>
      <pc:sldChg chg="modSp">
        <pc:chgData name="Madelon van der Kemp" userId="S::mvanderkemp@krimpenerwaard.nl::142245e5-c74b-425e-a9e3-8e56622d7b4d" providerId="AD" clId="Web-{41388A7A-35C9-6033-AC0D-6AA7244864B0}" dt="2023-05-10T13:59:15.503" v="153" actId="20577"/>
        <pc:sldMkLst>
          <pc:docMk/>
          <pc:sldMk cId="2591782412" sldId="267"/>
        </pc:sldMkLst>
        <pc:spChg chg="mod">
          <ac:chgData name="Madelon van der Kemp" userId="S::mvanderkemp@krimpenerwaard.nl::142245e5-c74b-425e-a9e3-8e56622d7b4d" providerId="AD" clId="Web-{41388A7A-35C9-6033-AC0D-6AA7244864B0}" dt="2023-05-10T13:59:15.503" v="153" actId="20577"/>
          <ac:spMkLst>
            <pc:docMk/>
            <pc:sldMk cId="2591782412" sldId="267"/>
            <ac:spMk id="3" creationId="{F538701D-39A3-2A39-843B-35093B818C3B}"/>
          </ac:spMkLst>
        </pc:spChg>
      </pc:sldChg>
      <pc:sldChg chg="delSp modSp modNotes">
        <pc:chgData name="Madelon van der Kemp" userId="S::mvanderkemp@krimpenerwaard.nl::142245e5-c74b-425e-a9e3-8e56622d7b4d" providerId="AD" clId="Web-{41388A7A-35C9-6033-AC0D-6AA7244864B0}" dt="2023-05-10T14:13:21.522" v="156"/>
        <pc:sldMkLst>
          <pc:docMk/>
          <pc:sldMk cId="3446660813" sldId="268"/>
        </pc:sldMkLst>
        <pc:spChg chg="del">
          <ac:chgData name="Madelon van der Kemp" userId="S::mvanderkemp@krimpenerwaard.nl::142245e5-c74b-425e-a9e3-8e56622d7b4d" providerId="AD" clId="Web-{41388A7A-35C9-6033-AC0D-6AA7244864B0}" dt="2023-05-10T14:13:21.522" v="156"/>
          <ac:spMkLst>
            <pc:docMk/>
            <pc:sldMk cId="3446660813" sldId="268"/>
            <ac:spMk id="326" creationId="{E373C6E7-8D66-66A6-3BF4-C81EA745C108}"/>
          </ac:spMkLst>
        </pc:spChg>
        <pc:spChg chg="mod">
          <ac:chgData name="Madelon van der Kemp" userId="S::mvanderkemp@krimpenerwaard.nl::142245e5-c74b-425e-a9e3-8e56622d7b4d" providerId="AD" clId="Web-{41388A7A-35C9-6033-AC0D-6AA7244864B0}" dt="2023-05-10T13:46:07.142" v="149" actId="20577"/>
          <ac:spMkLst>
            <pc:docMk/>
            <pc:sldMk cId="3446660813" sldId="268"/>
            <ac:spMk id="337" creationId="{6E4D9EB9-8F58-EABD-1C69-BC515A4DA9CE}"/>
          </ac:spMkLst>
        </pc:spChg>
        <pc:graphicFrameChg chg="mod">
          <ac:chgData name="Madelon van der Kemp" userId="S::mvanderkemp@krimpenerwaard.nl::142245e5-c74b-425e-a9e3-8e56622d7b4d" providerId="AD" clId="Web-{41388A7A-35C9-6033-AC0D-6AA7244864B0}" dt="2023-05-10T12:22:08.906" v="73" actId="14100"/>
          <ac:graphicFrameMkLst>
            <pc:docMk/>
            <pc:sldMk cId="3446660813" sldId="268"/>
            <ac:graphicFrameMk id="6" creationId="{19DBCA1F-2327-4764-293F-3B2F8209D543}"/>
          </ac:graphicFrameMkLst>
        </pc:graphicFrameChg>
      </pc:sldChg>
      <pc:sldChg chg="modNotes">
        <pc:chgData name="Madelon van der Kemp" userId="S::mvanderkemp@krimpenerwaard.nl::142245e5-c74b-425e-a9e3-8e56622d7b4d" providerId="AD" clId="Web-{41388A7A-35C9-6033-AC0D-6AA7244864B0}" dt="2023-05-10T12:18:23.190" v="68"/>
        <pc:sldMkLst>
          <pc:docMk/>
          <pc:sldMk cId="2541962039" sldId="275"/>
        </pc:sldMkLst>
      </pc:sldChg>
    </pc:docChg>
  </pc:docChgLst>
  <pc:docChgLst>
    <pc:chgData name="Madelon van der Kemp" userId="S::mvanderkemp@krimpenerwaard.nl::142245e5-c74b-425e-a9e3-8e56622d7b4d" providerId="AD" clId="Web-{DE93C3B5-06BC-B1D0-1881-4604BBE0EC28}"/>
    <pc:docChg chg="modSld">
      <pc:chgData name="Madelon van der Kemp" userId="S::mvanderkemp@krimpenerwaard.nl::142245e5-c74b-425e-a9e3-8e56622d7b4d" providerId="AD" clId="Web-{DE93C3B5-06BC-B1D0-1881-4604BBE0EC28}" dt="2023-05-08T06:09:31.605" v="25" actId="20577"/>
      <pc:docMkLst>
        <pc:docMk/>
      </pc:docMkLst>
      <pc:sldChg chg="addSp modSp">
        <pc:chgData name="Madelon van der Kemp" userId="S::mvanderkemp@krimpenerwaard.nl::142245e5-c74b-425e-a9e3-8e56622d7b4d" providerId="AD" clId="Web-{DE93C3B5-06BC-B1D0-1881-4604BBE0EC28}" dt="2023-05-08T06:08:59.182" v="12"/>
        <pc:sldMkLst>
          <pc:docMk/>
          <pc:sldMk cId="3882918347" sldId="264"/>
        </pc:sldMkLst>
        <pc:spChg chg="add mod">
          <ac:chgData name="Madelon van der Kemp" userId="S::mvanderkemp@krimpenerwaard.nl::142245e5-c74b-425e-a9e3-8e56622d7b4d" providerId="AD" clId="Web-{DE93C3B5-06BC-B1D0-1881-4604BBE0EC28}" dt="2023-05-08T06:08:59.182" v="12"/>
          <ac:spMkLst>
            <pc:docMk/>
            <pc:sldMk cId="3882918347" sldId="264"/>
            <ac:spMk id="6" creationId="{36C9C84F-17F4-1BB4-2756-6ECFFF48580F}"/>
          </ac:spMkLst>
        </pc:spChg>
      </pc:sldChg>
      <pc:sldChg chg="modSp">
        <pc:chgData name="Madelon van der Kemp" userId="S::mvanderkemp@krimpenerwaard.nl::142245e5-c74b-425e-a9e3-8e56622d7b4d" providerId="AD" clId="Web-{DE93C3B5-06BC-B1D0-1881-4604BBE0EC28}" dt="2023-05-08T06:08:54.307" v="11" actId="20577"/>
        <pc:sldMkLst>
          <pc:docMk/>
          <pc:sldMk cId="3964220597" sldId="265"/>
        </pc:sldMkLst>
        <pc:spChg chg="mod">
          <ac:chgData name="Madelon van der Kemp" userId="S::mvanderkemp@krimpenerwaard.nl::142245e5-c74b-425e-a9e3-8e56622d7b4d" providerId="AD" clId="Web-{DE93C3B5-06BC-B1D0-1881-4604BBE0EC28}" dt="2023-05-08T06:08:54.307" v="11" actId="20577"/>
          <ac:spMkLst>
            <pc:docMk/>
            <pc:sldMk cId="3964220597" sldId="265"/>
            <ac:spMk id="5" creationId="{751F83F2-AEE5-C8F1-6933-F7F9676759BB}"/>
          </ac:spMkLst>
        </pc:spChg>
      </pc:sldChg>
      <pc:sldChg chg="addSp delSp modSp">
        <pc:chgData name="Madelon van der Kemp" userId="S::mvanderkemp@krimpenerwaard.nl::142245e5-c74b-425e-a9e3-8e56622d7b4d" providerId="AD" clId="Web-{DE93C3B5-06BC-B1D0-1881-4604BBE0EC28}" dt="2023-05-08T06:09:15.277" v="18" actId="20577"/>
        <pc:sldMkLst>
          <pc:docMk/>
          <pc:sldMk cId="2591782412" sldId="267"/>
        </pc:sldMkLst>
        <pc:spChg chg="mod">
          <ac:chgData name="Madelon van der Kemp" userId="S::mvanderkemp@krimpenerwaard.nl::142245e5-c74b-425e-a9e3-8e56622d7b4d" providerId="AD" clId="Web-{DE93C3B5-06BC-B1D0-1881-4604BBE0EC28}" dt="2023-05-08T06:09:15.277" v="18" actId="20577"/>
          <ac:spMkLst>
            <pc:docMk/>
            <pc:sldMk cId="2591782412" sldId="267"/>
            <ac:spMk id="5" creationId="{751F83F2-AEE5-C8F1-6933-F7F9676759BB}"/>
          </ac:spMkLst>
        </pc:spChg>
        <pc:spChg chg="add del">
          <ac:chgData name="Madelon van der Kemp" userId="S::mvanderkemp@krimpenerwaard.nl::142245e5-c74b-425e-a9e3-8e56622d7b4d" providerId="AD" clId="Web-{DE93C3B5-06BC-B1D0-1881-4604BBE0EC28}" dt="2023-05-08T06:09:06.276" v="14"/>
          <ac:spMkLst>
            <pc:docMk/>
            <pc:sldMk cId="2591782412" sldId="267"/>
            <ac:spMk id="7" creationId="{2346256D-BCD2-16E8-30B6-53674139255A}"/>
          </ac:spMkLst>
        </pc:spChg>
      </pc:sldChg>
      <pc:sldChg chg="modSp">
        <pc:chgData name="Madelon van der Kemp" userId="S::mvanderkemp@krimpenerwaard.nl::142245e5-c74b-425e-a9e3-8e56622d7b4d" providerId="AD" clId="Web-{DE93C3B5-06BC-B1D0-1881-4604BBE0EC28}" dt="2023-05-08T06:09:31.605" v="25" actId="20577"/>
        <pc:sldMkLst>
          <pc:docMk/>
          <pc:sldMk cId="3446660813" sldId="268"/>
        </pc:sldMkLst>
        <pc:spChg chg="mod">
          <ac:chgData name="Madelon van der Kemp" userId="S::mvanderkemp@krimpenerwaard.nl::142245e5-c74b-425e-a9e3-8e56622d7b4d" providerId="AD" clId="Web-{DE93C3B5-06BC-B1D0-1881-4604BBE0EC28}" dt="2023-05-08T06:09:31.605" v="25" actId="20577"/>
          <ac:spMkLst>
            <pc:docMk/>
            <pc:sldMk cId="3446660813" sldId="268"/>
            <ac:spMk id="5" creationId="{751F83F2-AEE5-C8F1-6933-F7F9676759BB}"/>
          </ac:spMkLst>
        </pc:spChg>
      </pc:sldChg>
      <pc:sldChg chg="modSp">
        <pc:chgData name="Madelon van der Kemp" userId="S::mvanderkemp@krimpenerwaard.nl::142245e5-c74b-425e-a9e3-8e56622d7b4d" providerId="AD" clId="Web-{DE93C3B5-06BC-B1D0-1881-4604BBE0EC28}" dt="2023-05-08T06:09:21.933" v="22" actId="20577"/>
        <pc:sldMkLst>
          <pc:docMk/>
          <pc:sldMk cId="3058717962" sldId="271"/>
        </pc:sldMkLst>
        <pc:spChg chg="mod">
          <ac:chgData name="Madelon van der Kemp" userId="S::mvanderkemp@krimpenerwaard.nl::142245e5-c74b-425e-a9e3-8e56622d7b4d" providerId="AD" clId="Web-{DE93C3B5-06BC-B1D0-1881-4604BBE0EC28}" dt="2023-05-08T06:09:21.933" v="22" actId="20577"/>
          <ac:spMkLst>
            <pc:docMk/>
            <pc:sldMk cId="3058717962" sldId="271"/>
            <ac:spMk id="5" creationId="{B7F35969-7EE5-E89D-1ABE-48D77D6441DF}"/>
          </ac:spMkLst>
        </pc:spChg>
      </pc:sldChg>
    </pc:docChg>
  </pc:docChgLst>
  <pc:docChgLst>
    <pc:chgData name="Arjan Blok" userId="S::ablok1@krimpenerwaard.nl::ce39c26f-4a4a-4df5-8f9e-6faf694d841f" providerId="AD" clId="Web-{BAFC0BDC-21B0-CF39-2D10-067DA003324B}"/>
    <pc:docChg chg="modSld">
      <pc:chgData name="Arjan Blok" userId="S::ablok1@krimpenerwaard.nl::ce39c26f-4a4a-4df5-8f9e-6faf694d841f" providerId="AD" clId="Web-{BAFC0BDC-21B0-CF39-2D10-067DA003324B}" dt="2023-05-09T09:36:09.205" v="41" actId="20577"/>
      <pc:docMkLst>
        <pc:docMk/>
      </pc:docMkLst>
      <pc:sldChg chg="modSp">
        <pc:chgData name="Arjan Blok" userId="S::ablok1@krimpenerwaard.nl::ce39c26f-4a4a-4df5-8f9e-6faf694d841f" providerId="AD" clId="Web-{BAFC0BDC-21B0-CF39-2D10-067DA003324B}" dt="2023-05-09T09:36:09.205" v="41" actId="20577"/>
        <pc:sldMkLst>
          <pc:docMk/>
          <pc:sldMk cId="3446660813" sldId="268"/>
        </pc:sldMkLst>
        <pc:spChg chg="mod">
          <ac:chgData name="Arjan Blok" userId="S::ablok1@krimpenerwaard.nl::ce39c26f-4a4a-4df5-8f9e-6faf694d841f" providerId="AD" clId="Web-{BAFC0BDC-21B0-CF39-2D10-067DA003324B}" dt="2023-05-09T09:36:09.205" v="41" actId="20577"/>
          <ac:spMkLst>
            <pc:docMk/>
            <pc:sldMk cId="3446660813" sldId="268"/>
            <ac:spMk id="337" creationId="{6E4D9EB9-8F58-EABD-1C69-BC515A4DA9CE}"/>
          </ac:spMkLst>
        </pc:spChg>
      </pc:sldChg>
    </pc:docChg>
  </pc:docChgLst>
  <pc:docChgLst>
    <pc:chgData name="Thierry Limonet" userId="S::tlimonet@krimpenerwaard.nl::635cd591-d6fc-49fc-be43-a85d3a4dd0a9" providerId="AD" clId="Web-{F5C6D7DD-EE4B-C59C-953B-FF80405DA1FF}"/>
    <pc:docChg chg="addSld modSld">
      <pc:chgData name="Thierry Limonet" userId="S::tlimonet@krimpenerwaard.nl::635cd591-d6fc-49fc-be43-a85d3a4dd0a9" providerId="AD" clId="Web-{F5C6D7DD-EE4B-C59C-953B-FF80405DA1FF}" dt="2023-05-09T07:36:03.324" v="54" actId="20577"/>
      <pc:docMkLst>
        <pc:docMk/>
      </pc:docMkLst>
      <pc:sldChg chg="modSp">
        <pc:chgData name="Thierry Limonet" userId="S::tlimonet@krimpenerwaard.nl::635cd591-d6fc-49fc-be43-a85d3a4dd0a9" providerId="AD" clId="Web-{F5C6D7DD-EE4B-C59C-953B-FF80405DA1FF}" dt="2023-05-09T07:34:23.102" v="30" actId="20577"/>
        <pc:sldMkLst>
          <pc:docMk/>
          <pc:sldMk cId="899532064" sldId="257"/>
        </pc:sldMkLst>
        <pc:spChg chg="mod">
          <ac:chgData name="Thierry Limonet" userId="S::tlimonet@krimpenerwaard.nl::635cd591-d6fc-49fc-be43-a85d3a4dd0a9" providerId="AD" clId="Web-{F5C6D7DD-EE4B-C59C-953B-FF80405DA1FF}" dt="2023-05-09T07:34:23.102" v="30" actId="20577"/>
          <ac:spMkLst>
            <pc:docMk/>
            <pc:sldMk cId="899532064" sldId="257"/>
            <ac:spMk id="3" creationId="{91D6AEFD-9BDC-F43D-4355-E63E44DA38A0}"/>
          </ac:spMkLst>
        </pc:spChg>
      </pc:sldChg>
      <pc:sldChg chg="modSp">
        <pc:chgData name="Thierry Limonet" userId="S::tlimonet@krimpenerwaard.nl::635cd591-d6fc-49fc-be43-a85d3a4dd0a9" providerId="AD" clId="Web-{F5C6D7DD-EE4B-C59C-953B-FF80405DA1FF}" dt="2023-05-09T07:33:44.866" v="4" actId="20577"/>
        <pc:sldMkLst>
          <pc:docMk/>
          <pc:sldMk cId="3882918347" sldId="264"/>
        </pc:sldMkLst>
        <pc:spChg chg="mod">
          <ac:chgData name="Thierry Limonet" userId="S::tlimonet@krimpenerwaard.nl::635cd591-d6fc-49fc-be43-a85d3a4dd0a9" providerId="AD" clId="Web-{F5C6D7DD-EE4B-C59C-953B-FF80405DA1FF}" dt="2023-05-09T07:33:44.866" v="4" actId="20577"/>
          <ac:spMkLst>
            <pc:docMk/>
            <pc:sldMk cId="3882918347" sldId="264"/>
            <ac:spMk id="3" creationId="{9842A305-059B-0C2D-C890-23F27C2D0CC8}"/>
          </ac:spMkLst>
        </pc:spChg>
      </pc:sldChg>
      <pc:sldChg chg="modSp new">
        <pc:chgData name="Thierry Limonet" userId="S::tlimonet@krimpenerwaard.nl::635cd591-d6fc-49fc-be43-a85d3a4dd0a9" providerId="AD" clId="Web-{F5C6D7DD-EE4B-C59C-953B-FF80405DA1FF}" dt="2023-05-09T07:36:03.324" v="54" actId="20577"/>
        <pc:sldMkLst>
          <pc:docMk/>
          <pc:sldMk cId="2541962039" sldId="275"/>
        </pc:sldMkLst>
        <pc:spChg chg="mod">
          <ac:chgData name="Thierry Limonet" userId="S::tlimonet@krimpenerwaard.nl::635cd591-d6fc-49fc-be43-a85d3a4dd0a9" providerId="AD" clId="Web-{F5C6D7DD-EE4B-C59C-953B-FF80405DA1FF}" dt="2023-05-09T07:33:55.492" v="11" actId="20577"/>
          <ac:spMkLst>
            <pc:docMk/>
            <pc:sldMk cId="2541962039" sldId="275"/>
            <ac:spMk id="2" creationId="{A47D705F-62ED-8B8F-3585-3AD6C54603E7}"/>
          </ac:spMkLst>
        </pc:spChg>
        <pc:spChg chg="mod">
          <ac:chgData name="Thierry Limonet" userId="S::tlimonet@krimpenerwaard.nl::635cd591-d6fc-49fc-be43-a85d3a4dd0a9" providerId="AD" clId="Web-{F5C6D7DD-EE4B-C59C-953B-FF80405DA1FF}" dt="2023-05-09T07:36:03.324" v="54" actId="20577"/>
          <ac:spMkLst>
            <pc:docMk/>
            <pc:sldMk cId="2541962039" sldId="275"/>
            <ac:spMk id="3" creationId="{85BC2003-ED0A-7DA2-DC6A-E84EB1D63C88}"/>
          </ac:spMkLst>
        </pc:spChg>
      </pc:sldChg>
    </pc:docChg>
  </pc:docChgLst>
  <pc:docChgLst>
    <pc:chgData name="Madelon van der Kemp" userId="S::mvanderkemp@krimpenerwaard.nl::142245e5-c74b-425e-a9e3-8e56622d7b4d" providerId="AD" clId="Web-{640EC160-1951-7BE3-5437-2D74DADBDBB2}"/>
    <pc:docChg chg="modSld">
      <pc:chgData name="Madelon van der Kemp" userId="S::mvanderkemp@krimpenerwaard.nl::142245e5-c74b-425e-a9e3-8e56622d7b4d" providerId="AD" clId="Web-{640EC160-1951-7BE3-5437-2D74DADBDBB2}" dt="2023-05-11T16:44:59.730" v="20" actId="20577"/>
      <pc:docMkLst>
        <pc:docMk/>
      </pc:docMkLst>
      <pc:sldChg chg="modSp">
        <pc:chgData name="Madelon van der Kemp" userId="S::mvanderkemp@krimpenerwaard.nl::142245e5-c74b-425e-a9e3-8e56622d7b4d" providerId="AD" clId="Web-{640EC160-1951-7BE3-5437-2D74DADBDBB2}" dt="2023-05-11T16:44:59.730" v="20" actId="20577"/>
        <pc:sldMkLst>
          <pc:docMk/>
          <pc:sldMk cId="2541962039" sldId="275"/>
        </pc:sldMkLst>
        <pc:spChg chg="mod">
          <ac:chgData name="Madelon van der Kemp" userId="S::mvanderkemp@krimpenerwaard.nl::142245e5-c74b-425e-a9e3-8e56622d7b4d" providerId="AD" clId="Web-{640EC160-1951-7BE3-5437-2D74DADBDBB2}" dt="2023-05-11T16:44:59.730" v="20" actId="20577"/>
          <ac:spMkLst>
            <pc:docMk/>
            <pc:sldMk cId="2541962039" sldId="275"/>
            <ac:spMk id="3" creationId="{85BC2003-ED0A-7DA2-DC6A-E84EB1D63C88}"/>
          </ac:spMkLst>
        </pc:spChg>
      </pc:sldChg>
    </pc:docChg>
  </pc:docChgLst>
  <pc:docChgLst>
    <pc:chgData name="Thierry Limonet" userId="S::tlimonet@krimpenerwaard.nl::635cd591-d6fc-49fc-be43-a85d3a4dd0a9" providerId="AD" clId="Web-{D08F3F50-67CC-1B6B-6C40-610E45BE04D9}"/>
    <pc:docChg chg="modSld">
      <pc:chgData name="Thierry Limonet" userId="S::tlimonet@krimpenerwaard.nl::635cd591-d6fc-49fc-be43-a85d3a4dd0a9" providerId="AD" clId="Web-{D08F3F50-67CC-1B6B-6C40-610E45BE04D9}" dt="2023-05-10T16:07:17.787" v="213"/>
      <pc:docMkLst>
        <pc:docMk/>
      </pc:docMkLst>
      <pc:sldChg chg="modNotes">
        <pc:chgData name="Thierry Limonet" userId="S::tlimonet@krimpenerwaard.nl::635cd591-d6fc-49fc-be43-a85d3a4dd0a9" providerId="AD" clId="Web-{D08F3F50-67CC-1B6B-6C40-610E45BE04D9}" dt="2023-05-10T16:05:07.079" v="71"/>
        <pc:sldMkLst>
          <pc:docMk/>
          <pc:sldMk cId="899532064" sldId="257"/>
        </pc:sldMkLst>
      </pc:sldChg>
      <pc:sldChg chg="modNotes">
        <pc:chgData name="Thierry Limonet" userId="S::tlimonet@krimpenerwaard.nl::635cd591-d6fc-49fc-be43-a85d3a4dd0a9" providerId="AD" clId="Web-{D08F3F50-67CC-1B6B-6C40-610E45BE04D9}" dt="2023-05-10T16:07:17.787" v="213"/>
        <pc:sldMkLst>
          <pc:docMk/>
          <pc:sldMk cId="3882918347" sldId="264"/>
        </pc:sldMkLst>
      </pc:sldChg>
      <pc:sldChg chg="modNotes">
        <pc:chgData name="Thierry Limonet" userId="S::tlimonet@krimpenerwaard.nl::635cd591-d6fc-49fc-be43-a85d3a4dd0a9" providerId="AD" clId="Web-{D08F3F50-67CC-1B6B-6C40-610E45BE04D9}" dt="2023-05-10T16:01:36.025" v="65"/>
        <pc:sldMkLst>
          <pc:docMk/>
          <pc:sldMk cId="3181459850" sldId="266"/>
        </pc:sldMkLst>
      </pc:sldChg>
    </pc:docChg>
  </pc:docChgLst>
  <pc:docChgLst>
    <pc:chgData name="Madelon van der Kemp" userId="S::mvanderkemp@krimpenerwaard.nl::142245e5-c74b-425e-a9e3-8e56622d7b4d" providerId="AD" clId="Web-{83344A9B-DD8E-1BB3-68B9-11EB91457E1C}"/>
    <pc:docChg chg="modSld">
      <pc:chgData name="Madelon van der Kemp" userId="S::mvanderkemp@krimpenerwaard.nl::142245e5-c74b-425e-a9e3-8e56622d7b4d" providerId="AD" clId="Web-{83344A9B-DD8E-1BB3-68B9-11EB91457E1C}" dt="2023-05-10T06:13:05.458" v="8"/>
      <pc:docMkLst>
        <pc:docMk/>
      </pc:docMkLst>
      <pc:sldChg chg="modNotes">
        <pc:chgData name="Madelon van der Kemp" userId="S::mvanderkemp@krimpenerwaard.nl::142245e5-c74b-425e-a9e3-8e56622d7b4d" providerId="AD" clId="Web-{83344A9B-DD8E-1BB3-68B9-11EB91457E1C}" dt="2023-05-10T06:12:48.223" v="5"/>
        <pc:sldMkLst>
          <pc:docMk/>
          <pc:sldMk cId="3964220597" sldId="265"/>
        </pc:sldMkLst>
      </pc:sldChg>
      <pc:sldChg chg="modNotes">
        <pc:chgData name="Madelon van der Kemp" userId="S::mvanderkemp@krimpenerwaard.nl::142245e5-c74b-425e-a9e3-8e56622d7b4d" providerId="AD" clId="Web-{83344A9B-DD8E-1BB3-68B9-11EB91457E1C}" dt="2023-05-10T06:13:00.568" v="6"/>
        <pc:sldMkLst>
          <pc:docMk/>
          <pc:sldMk cId="3058717962" sldId="271"/>
        </pc:sldMkLst>
      </pc:sldChg>
      <pc:sldChg chg="modNotes">
        <pc:chgData name="Madelon van der Kemp" userId="S::mvanderkemp@krimpenerwaard.nl::142245e5-c74b-425e-a9e3-8e56622d7b4d" providerId="AD" clId="Web-{83344A9B-DD8E-1BB3-68B9-11EB91457E1C}" dt="2023-05-10T06:13:05.458" v="8"/>
        <pc:sldMkLst>
          <pc:docMk/>
          <pc:sldMk cId="2541962039" sldId="275"/>
        </pc:sldMkLst>
      </pc:sldChg>
    </pc:docChg>
  </pc:docChgLst>
  <pc:docChgLst>
    <pc:chgData name="Marionne Reyngoudt" userId="S::mreyngoudt@krimpenerwaard.nl::cb23fff4-cff3-4e93-b515-59ff9de4ec7b" providerId="AD" clId="Web-{EDE80404-9DE9-42A1-9B2A-BF0D45B92D2B}"/>
    <pc:docChg chg="modSld">
      <pc:chgData name="Marionne Reyngoudt" userId="S::mreyngoudt@krimpenerwaard.nl::cb23fff4-cff3-4e93-b515-59ff9de4ec7b" providerId="AD" clId="Web-{EDE80404-9DE9-42A1-9B2A-BF0D45B92D2B}" dt="2023-05-09T09:02:35.280" v="0" actId="20577"/>
      <pc:docMkLst>
        <pc:docMk/>
      </pc:docMkLst>
      <pc:sldChg chg="modSp">
        <pc:chgData name="Marionne Reyngoudt" userId="S::mreyngoudt@krimpenerwaard.nl::cb23fff4-cff3-4e93-b515-59ff9de4ec7b" providerId="AD" clId="Web-{EDE80404-9DE9-42A1-9B2A-BF0D45B92D2B}" dt="2023-05-09T09:02:35.280" v="0" actId="20577"/>
        <pc:sldMkLst>
          <pc:docMk/>
          <pc:sldMk cId="3058717962" sldId="271"/>
        </pc:sldMkLst>
        <pc:spChg chg="mod">
          <ac:chgData name="Marionne Reyngoudt" userId="S::mreyngoudt@krimpenerwaard.nl::cb23fff4-cff3-4e93-b515-59ff9de4ec7b" providerId="AD" clId="Web-{EDE80404-9DE9-42A1-9B2A-BF0D45B92D2B}" dt="2023-05-09T09:02:35.280" v="0" actId="20577"/>
          <ac:spMkLst>
            <pc:docMk/>
            <pc:sldMk cId="3058717962" sldId="271"/>
            <ac:spMk id="3" creationId="{4DAC09E1-9A72-1885-0707-03846A13CA90}"/>
          </ac:spMkLst>
        </pc:spChg>
      </pc:sldChg>
    </pc:docChg>
  </pc:docChgLst>
  <pc:docChgLst>
    <pc:chgData name="Arjan Blok" userId="S::ablok1@krimpenerwaard.nl::ce39c26f-4a4a-4df5-8f9e-6faf694d841f" providerId="AD" clId="Web-{707B39B5-A83D-7979-5168-FF737A7C38E6}"/>
    <pc:docChg chg="modSld">
      <pc:chgData name="Arjan Blok" userId="S::ablok1@krimpenerwaard.nl::ce39c26f-4a4a-4df5-8f9e-6faf694d841f" providerId="AD" clId="Web-{707B39B5-A83D-7979-5168-FF737A7C38E6}" dt="2023-05-03T14:09:15.673" v="182" actId="20577"/>
      <pc:docMkLst>
        <pc:docMk/>
      </pc:docMkLst>
      <pc:sldChg chg="modSp">
        <pc:chgData name="Arjan Blok" userId="S::ablok1@krimpenerwaard.nl::ce39c26f-4a4a-4df5-8f9e-6faf694d841f" providerId="AD" clId="Web-{707B39B5-A83D-7979-5168-FF737A7C38E6}" dt="2023-05-03T14:09:15.673" v="182" actId="20577"/>
        <pc:sldMkLst>
          <pc:docMk/>
          <pc:sldMk cId="3446660813" sldId="268"/>
        </pc:sldMkLst>
        <pc:spChg chg="mod">
          <ac:chgData name="Arjan Blok" userId="S::ablok1@krimpenerwaard.nl::ce39c26f-4a4a-4df5-8f9e-6faf694d841f" providerId="AD" clId="Web-{707B39B5-A83D-7979-5168-FF737A7C38E6}" dt="2023-05-03T12:59:11.612" v="66" actId="1076"/>
          <ac:spMkLst>
            <pc:docMk/>
            <pc:sldMk cId="3446660813" sldId="268"/>
            <ac:spMk id="2" creationId="{2BF975C3-A43D-05AA-19A1-E54256D6103E}"/>
          </ac:spMkLst>
        </pc:spChg>
        <pc:spChg chg="mod">
          <ac:chgData name="Arjan Blok" userId="S::ablok1@krimpenerwaard.nl::ce39c26f-4a4a-4df5-8f9e-6faf694d841f" providerId="AD" clId="Web-{707B39B5-A83D-7979-5168-FF737A7C38E6}" dt="2023-05-03T13:01:48.709" v="93" actId="1076"/>
          <ac:spMkLst>
            <pc:docMk/>
            <pc:sldMk cId="3446660813" sldId="268"/>
            <ac:spMk id="324" creationId="{7120CAEE-6F27-717F-A756-293C860FB50D}"/>
          </ac:spMkLst>
        </pc:spChg>
        <pc:spChg chg="mod">
          <ac:chgData name="Arjan Blok" userId="S::ablok1@krimpenerwaard.nl::ce39c26f-4a4a-4df5-8f9e-6faf694d841f" providerId="AD" clId="Web-{707B39B5-A83D-7979-5168-FF737A7C38E6}" dt="2023-05-03T13:01:58.991" v="94" actId="1076"/>
          <ac:spMkLst>
            <pc:docMk/>
            <pc:sldMk cId="3446660813" sldId="268"/>
            <ac:spMk id="325" creationId="{0EFA9A5C-645A-0C09-1DFF-F682AC9ECCBC}"/>
          </ac:spMkLst>
        </pc:spChg>
        <pc:spChg chg="mod">
          <ac:chgData name="Arjan Blok" userId="S::ablok1@krimpenerwaard.nl::ce39c26f-4a4a-4df5-8f9e-6faf694d841f" providerId="AD" clId="Web-{707B39B5-A83D-7979-5168-FF737A7C38E6}" dt="2023-05-03T13:02:03.444" v="95" actId="1076"/>
          <ac:spMkLst>
            <pc:docMk/>
            <pc:sldMk cId="3446660813" sldId="268"/>
            <ac:spMk id="326" creationId="{E373C6E7-8D66-66A6-3BF4-C81EA745C108}"/>
          </ac:spMkLst>
        </pc:spChg>
        <pc:spChg chg="mod">
          <ac:chgData name="Arjan Blok" userId="S::ablok1@krimpenerwaard.nl::ce39c26f-4a4a-4df5-8f9e-6faf694d841f" providerId="AD" clId="Web-{707B39B5-A83D-7979-5168-FF737A7C38E6}" dt="2023-05-03T14:09:15.673" v="182" actId="20577"/>
          <ac:spMkLst>
            <pc:docMk/>
            <pc:sldMk cId="3446660813" sldId="268"/>
            <ac:spMk id="337" creationId="{6E4D9EB9-8F58-EABD-1C69-BC515A4DA9CE}"/>
          </ac:spMkLst>
        </pc:spChg>
        <pc:graphicFrameChg chg="mod">
          <ac:chgData name="Arjan Blok" userId="S::ablok1@krimpenerwaard.nl::ce39c26f-4a4a-4df5-8f9e-6faf694d841f" providerId="AD" clId="Web-{707B39B5-A83D-7979-5168-FF737A7C38E6}" dt="2023-05-03T14:06:47.241" v="151" actId="1076"/>
          <ac:graphicFrameMkLst>
            <pc:docMk/>
            <pc:sldMk cId="3446660813" sldId="268"/>
            <ac:graphicFrameMk id="6" creationId="{19DBCA1F-2327-4764-293F-3B2F8209D543}"/>
          </ac:graphicFrameMkLst>
        </pc:graphicFrameChg>
      </pc:sldChg>
    </pc:docChg>
  </pc:docChgLst>
  <pc:docChgLst>
    <pc:chgData name="Thierry Limonet" userId="S::tlimonet@krimpenerwaard.nl::635cd591-d6fc-49fc-be43-a85d3a4dd0a9" providerId="AD" clId="Web-{038A60CA-D923-1362-9E36-784BDFE5023D}"/>
    <pc:docChg chg="modSld">
      <pc:chgData name="Thierry Limonet" userId="S::tlimonet@krimpenerwaard.nl::635cd591-d6fc-49fc-be43-a85d3a4dd0a9" providerId="AD" clId="Web-{038A60CA-D923-1362-9E36-784BDFE5023D}" dt="2023-05-09T09:30:57.044" v="163" actId="20577"/>
      <pc:docMkLst>
        <pc:docMk/>
      </pc:docMkLst>
      <pc:sldChg chg="modSp">
        <pc:chgData name="Thierry Limonet" userId="S::tlimonet@krimpenerwaard.nl::635cd591-d6fc-49fc-be43-a85d3a4dd0a9" providerId="AD" clId="Web-{038A60CA-D923-1362-9E36-784BDFE5023D}" dt="2023-05-09T09:30:57.044" v="163" actId="20577"/>
        <pc:sldMkLst>
          <pc:docMk/>
          <pc:sldMk cId="2541962039" sldId="275"/>
        </pc:sldMkLst>
        <pc:spChg chg="mod">
          <ac:chgData name="Thierry Limonet" userId="S::tlimonet@krimpenerwaard.nl::635cd591-d6fc-49fc-be43-a85d3a4dd0a9" providerId="AD" clId="Web-{038A60CA-D923-1362-9E36-784BDFE5023D}" dt="2023-05-09T09:22:07.275" v="16" actId="20577"/>
          <ac:spMkLst>
            <pc:docMk/>
            <pc:sldMk cId="2541962039" sldId="275"/>
            <ac:spMk id="2" creationId="{A47D705F-62ED-8B8F-3585-3AD6C54603E7}"/>
          </ac:spMkLst>
        </pc:spChg>
        <pc:spChg chg="mod">
          <ac:chgData name="Thierry Limonet" userId="S::tlimonet@krimpenerwaard.nl::635cd591-d6fc-49fc-be43-a85d3a4dd0a9" providerId="AD" clId="Web-{038A60CA-D923-1362-9E36-784BDFE5023D}" dt="2023-05-09T09:30:57.044" v="163" actId="20577"/>
          <ac:spMkLst>
            <pc:docMk/>
            <pc:sldMk cId="2541962039" sldId="275"/>
            <ac:spMk id="3" creationId="{85BC2003-ED0A-7DA2-DC6A-E84EB1D63C88}"/>
          </ac:spMkLst>
        </pc:spChg>
      </pc:sldChg>
    </pc:docChg>
  </pc:docChgLst>
  <pc:docChgLst>
    <pc:chgData name="Madelon van der Kemp" userId="S::mvanderkemp@krimpenerwaard.nl::142245e5-c74b-425e-a9e3-8e56622d7b4d" providerId="AD" clId="Web-{CED4E469-CC2C-BC14-73ED-70DCE96F74A1}"/>
    <pc:docChg chg="addSld delSld modSld">
      <pc:chgData name="Madelon van der Kemp" userId="S::mvanderkemp@krimpenerwaard.nl::142245e5-c74b-425e-a9e3-8e56622d7b4d" providerId="AD" clId="Web-{CED4E469-CC2C-BC14-73ED-70DCE96F74A1}" dt="2023-05-03T11:07:25.875" v="53" actId="20577"/>
      <pc:docMkLst>
        <pc:docMk/>
      </pc:docMkLst>
      <pc:sldChg chg="modNotes">
        <pc:chgData name="Madelon van der Kemp" userId="S::mvanderkemp@krimpenerwaard.nl::142245e5-c74b-425e-a9e3-8e56622d7b4d" providerId="AD" clId="Web-{CED4E469-CC2C-BC14-73ED-70DCE96F74A1}" dt="2023-05-03T09:30:49.965" v="6"/>
        <pc:sldMkLst>
          <pc:docMk/>
          <pc:sldMk cId="2820451366" sldId="256"/>
        </pc:sldMkLst>
      </pc:sldChg>
      <pc:sldChg chg="modSp">
        <pc:chgData name="Madelon van der Kemp" userId="S::mvanderkemp@krimpenerwaard.nl::142245e5-c74b-425e-a9e3-8e56622d7b4d" providerId="AD" clId="Web-{CED4E469-CC2C-BC14-73ED-70DCE96F74A1}" dt="2023-05-03T10:37:03.474" v="19" actId="20577"/>
        <pc:sldMkLst>
          <pc:docMk/>
          <pc:sldMk cId="899532064" sldId="257"/>
        </pc:sldMkLst>
        <pc:spChg chg="mod">
          <ac:chgData name="Madelon van der Kemp" userId="S::mvanderkemp@krimpenerwaard.nl::142245e5-c74b-425e-a9e3-8e56622d7b4d" providerId="AD" clId="Web-{CED4E469-CC2C-BC14-73ED-70DCE96F74A1}" dt="2023-05-03T10:37:03.474" v="19" actId="20577"/>
          <ac:spMkLst>
            <pc:docMk/>
            <pc:sldMk cId="899532064" sldId="257"/>
            <ac:spMk id="3" creationId="{91D6AEFD-9BDC-F43D-4355-E63E44DA38A0}"/>
          </ac:spMkLst>
        </pc:spChg>
      </pc:sldChg>
      <pc:sldChg chg="modNotes">
        <pc:chgData name="Madelon van der Kemp" userId="S::mvanderkemp@krimpenerwaard.nl::142245e5-c74b-425e-a9e3-8e56622d7b4d" providerId="AD" clId="Web-{CED4E469-CC2C-BC14-73ED-70DCE96F74A1}" dt="2023-05-03T10:19:56.410" v="8"/>
        <pc:sldMkLst>
          <pc:docMk/>
          <pc:sldMk cId="3964220597" sldId="265"/>
        </pc:sldMkLst>
      </pc:sldChg>
      <pc:sldChg chg="modSp modNotes">
        <pc:chgData name="Madelon van der Kemp" userId="S::mvanderkemp@krimpenerwaard.nl::142245e5-c74b-425e-a9e3-8e56622d7b4d" providerId="AD" clId="Web-{CED4E469-CC2C-BC14-73ED-70DCE96F74A1}" dt="2023-05-03T11:02:45.648" v="38"/>
        <pc:sldMkLst>
          <pc:docMk/>
          <pc:sldMk cId="3181459850" sldId="266"/>
        </pc:sldMkLst>
        <pc:spChg chg="mod">
          <ac:chgData name="Madelon van der Kemp" userId="S::mvanderkemp@krimpenerwaard.nl::142245e5-c74b-425e-a9e3-8e56622d7b4d" providerId="AD" clId="Web-{CED4E469-CC2C-BC14-73ED-70DCE96F74A1}" dt="2023-05-03T11:02:27.022" v="33" actId="20577"/>
          <ac:spMkLst>
            <pc:docMk/>
            <pc:sldMk cId="3181459850" sldId="266"/>
            <ac:spMk id="2" creationId="{4F8EA92E-44FA-A347-F6DA-C4F794E291C2}"/>
          </ac:spMkLst>
        </pc:spChg>
        <pc:spChg chg="mod">
          <ac:chgData name="Madelon van der Kemp" userId="S::mvanderkemp@krimpenerwaard.nl::142245e5-c74b-425e-a9e3-8e56622d7b4d" providerId="AD" clId="Web-{CED4E469-CC2C-BC14-73ED-70DCE96F74A1}" dt="2023-05-03T11:02:34.726" v="36" actId="20577"/>
          <ac:spMkLst>
            <pc:docMk/>
            <pc:sldMk cId="3181459850" sldId="266"/>
            <ac:spMk id="3" creationId="{69D3AF24-8AFA-2549-91D0-23151C9FF36E}"/>
          </ac:spMkLst>
        </pc:spChg>
      </pc:sldChg>
      <pc:sldChg chg="modNotes">
        <pc:chgData name="Madelon van der Kemp" userId="S::mvanderkemp@krimpenerwaard.nl::142245e5-c74b-425e-a9e3-8e56622d7b4d" providerId="AD" clId="Web-{CED4E469-CC2C-BC14-73ED-70DCE96F74A1}" dt="2023-05-03T10:30:24.055" v="9"/>
        <pc:sldMkLst>
          <pc:docMk/>
          <pc:sldMk cId="3660910778" sldId="269"/>
        </pc:sldMkLst>
      </pc:sldChg>
      <pc:sldChg chg="modSp">
        <pc:chgData name="Madelon van der Kemp" userId="S::mvanderkemp@krimpenerwaard.nl::142245e5-c74b-425e-a9e3-8e56622d7b4d" providerId="AD" clId="Web-{CED4E469-CC2C-BC14-73ED-70DCE96F74A1}" dt="2023-05-03T10:42:40.625" v="24" actId="20577"/>
        <pc:sldMkLst>
          <pc:docMk/>
          <pc:sldMk cId="2613733889" sldId="273"/>
        </pc:sldMkLst>
        <pc:spChg chg="mod">
          <ac:chgData name="Madelon van der Kemp" userId="S::mvanderkemp@krimpenerwaard.nl::142245e5-c74b-425e-a9e3-8e56622d7b4d" providerId="AD" clId="Web-{CED4E469-CC2C-BC14-73ED-70DCE96F74A1}" dt="2023-05-03T10:42:40.625" v="24" actId="20577"/>
          <ac:spMkLst>
            <pc:docMk/>
            <pc:sldMk cId="2613733889" sldId="273"/>
            <ac:spMk id="3" creationId="{69D3AF24-8AFA-2549-91D0-23151C9FF36E}"/>
          </ac:spMkLst>
        </pc:spChg>
      </pc:sldChg>
      <pc:sldChg chg="modSp new">
        <pc:chgData name="Madelon van der Kemp" userId="S::mvanderkemp@krimpenerwaard.nl::142245e5-c74b-425e-a9e3-8e56622d7b4d" providerId="AD" clId="Web-{CED4E469-CC2C-BC14-73ED-70DCE96F74A1}" dt="2023-05-03T11:07:25.875" v="53" actId="20577"/>
        <pc:sldMkLst>
          <pc:docMk/>
          <pc:sldMk cId="1128639881" sldId="274"/>
        </pc:sldMkLst>
        <pc:spChg chg="mod">
          <ac:chgData name="Madelon van der Kemp" userId="S::mvanderkemp@krimpenerwaard.nl::142245e5-c74b-425e-a9e3-8e56622d7b4d" providerId="AD" clId="Web-{CED4E469-CC2C-BC14-73ED-70DCE96F74A1}" dt="2023-05-03T11:07:25.875" v="53" actId="20577"/>
          <ac:spMkLst>
            <pc:docMk/>
            <pc:sldMk cId="1128639881" sldId="274"/>
            <ac:spMk id="2" creationId="{0AB40B2A-05B3-17DF-80A0-EB5A1E8FDFE5}"/>
          </ac:spMkLst>
        </pc:spChg>
      </pc:sldChg>
      <pc:sldChg chg="del modNotes">
        <pc:chgData name="Madelon van der Kemp" userId="S::mvanderkemp@krimpenerwaard.nl::142245e5-c74b-425e-a9e3-8e56622d7b4d" providerId="AD" clId="Web-{CED4E469-CC2C-BC14-73ED-70DCE96F74A1}" dt="2023-05-03T11:02:11.272" v="26"/>
        <pc:sldMkLst>
          <pc:docMk/>
          <pc:sldMk cId="4123286361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1FF20-4C50-46B4-AAC6-858F4DEA02A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13E56CC-77D8-4667-960C-3D56DE563D72}">
      <dgm:prSet phldrT="[Tekst]" phldr="0"/>
      <dgm:spPr/>
      <dgm:t>
        <a:bodyPr/>
        <a:lstStyle/>
        <a:p>
          <a:r>
            <a:rPr lang="nl-NL" dirty="0">
              <a:latin typeface="Arial"/>
            </a:rPr>
            <a:t>Inventarisatie</a:t>
          </a:r>
          <a:endParaRPr lang="nl-NL" dirty="0"/>
        </a:p>
      </dgm:t>
    </dgm:pt>
    <dgm:pt modelId="{8E5CAD0D-470C-419F-A5E3-DD288B525128}" type="parTrans" cxnId="{A2A448EF-FACC-4D49-A6D1-FC099961CB87}">
      <dgm:prSet/>
      <dgm:spPr/>
    </dgm:pt>
    <dgm:pt modelId="{3520620A-9BFD-4BDC-9805-26BEEF979598}" type="sibTrans" cxnId="{A2A448EF-FACC-4D49-A6D1-FC099961CB87}">
      <dgm:prSet/>
      <dgm:spPr/>
    </dgm:pt>
    <dgm:pt modelId="{B1EB3B9D-8A14-4403-824B-0DFB25FDC5FE}">
      <dgm:prSet phldr="0"/>
      <dgm:spPr/>
      <dgm:t>
        <a:bodyPr/>
        <a:lstStyle/>
        <a:p>
          <a:pPr rtl="0"/>
          <a:r>
            <a:rPr lang="nl-NL" dirty="0">
              <a:latin typeface="Arial"/>
            </a:rPr>
            <a:t>Vervolg</a:t>
          </a:r>
        </a:p>
      </dgm:t>
    </dgm:pt>
    <dgm:pt modelId="{914FBA97-371D-4E2A-BB90-6C74BAFC03C1}" type="parTrans" cxnId="{5B7E0264-25E5-42CA-9799-621857EDAB29}">
      <dgm:prSet/>
      <dgm:spPr/>
    </dgm:pt>
    <dgm:pt modelId="{172E8E5C-299F-4A46-9CB5-3C097DC352D9}" type="sibTrans" cxnId="{5B7E0264-25E5-42CA-9799-621857EDAB29}">
      <dgm:prSet/>
      <dgm:spPr/>
    </dgm:pt>
    <dgm:pt modelId="{BB4DA4D9-5697-4E14-9C51-287E17C69C7A}">
      <dgm:prSet phldr="0"/>
      <dgm:spPr/>
      <dgm:t>
        <a:bodyPr/>
        <a:lstStyle/>
        <a:p>
          <a:pPr rtl="0"/>
          <a:r>
            <a:rPr lang="nl-NL" dirty="0">
              <a:latin typeface="Arial"/>
            </a:rPr>
            <a:t>Uitvoeren onderzoek </a:t>
          </a:r>
        </a:p>
      </dgm:t>
    </dgm:pt>
    <dgm:pt modelId="{5FC43A71-306F-4CE4-80F2-56C361C31E4A}" type="parTrans" cxnId="{495A98F8-F013-4D6D-9F43-F69B98F722FF}">
      <dgm:prSet/>
      <dgm:spPr/>
    </dgm:pt>
    <dgm:pt modelId="{2C66DA50-14C1-4D3C-981E-F8F90989621B}" type="sibTrans" cxnId="{495A98F8-F013-4D6D-9F43-F69B98F722FF}">
      <dgm:prSet/>
      <dgm:spPr/>
    </dgm:pt>
    <dgm:pt modelId="{2D979513-D676-449F-A34C-7593340E6FBC}">
      <dgm:prSet phldr="0"/>
      <dgm:spPr/>
      <dgm:t>
        <a:bodyPr/>
        <a:lstStyle/>
        <a:p>
          <a:pPr rtl="0"/>
          <a:r>
            <a:rPr lang="nl-NL" dirty="0">
              <a:latin typeface="Arial"/>
            </a:rPr>
            <a:t>Bepalen uitgangspunten</a:t>
          </a:r>
        </a:p>
      </dgm:t>
    </dgm:pt>
    <dgm:pt modelId="{13ACB4CB-4F94-4F6B-8CCA-81FE745921D6}" type="parTrans" cxnId="{730A9670-FDB6-4743-80E5-E4762134A0ED}">
      <dgm:prSet/>
      <dgm:spPr/>
    </dgm:pt>
    <dgm:pt modelId="{A404A9BF-6A22-4B85-815A-7A04510E2719}" type="sibTrans" cxnId="{730A9670-FDB6-4743-80E5-E4762134A0ED}">
      <dgm:prSet/>
      <dgm:spPr/>
    </dgm:pt>
    <dgm:pt modelId="{C9EF51F8-F7DC-4C5A-9FF3-0353962001C6}" type="pres">
      <dgm:prSet presAssocID="{C7D1FF20-4C50-46B4-AAC6-858F4DEA02AB}" presName="Name0" presStyleCnt="0">
        <dgm:presLayoutVars>
          <dgm:dir/>
          <dgm:resizeHandles val="exact"/>
        </dgm:presLayoutVars>
      </dgm:prSet>
      <dgm:spPr/>
    </dgm:pt>
    <dgm:pt modelId="{876757D1-AC3E-480C-8559-107091BC5087}" type="pres">
      <dgm:prSet presAssocID="{E13E56CC-77D8-4667-960C-3D56DE563D72}" presName="parTxOnly" presStyleLbl="node1" presStyleIdx="0" presStyleCnt="4">
        <dgm:presLayoutVars>
          <dgm:bulletEnabled val="1"/>
        </dgm:presLayoutVars>
      </dgm:prSet>
      <dgm:spPr/>
    </dgm:pt>
    <dgm:pt modelId="{439D2801-348D-46FE-BFB1-C4A04B71BB7D}" type="pres">
      <dgm:prSet presAssocID="{3520620A-9BFD-4BDC-9805-26BEEF979598}" presName="parSpace" presStyleCnt="0"/>
      <dgm:spPr/>
    </dgm:pt>
    <dgm:pt modelId="{73D1A3A0-7F3C-44DC-BA5A-4F4713698872}" type="pres">
      <dgm:prSet presAssocID="{2D979513-D676-449F-A34C-7593340E6FBC}" presName="parTxOnly" presStyleLbl="node1" presStyleIdx="1" presStyleCnt="4">
        <dgm:presLayoutVars>
          <dgm:bulletEnabled val="1"/>
        </dgm:presLayoutVars>
      </dgm:prSet>
      <dgm:spPr/>
    </dgm:pt>
    <dgm:pt modelId="{1175E26E-10D9-4579-A6A5-F62CF39D394C}" type="pres">
      <dgm:prSet presAssocID="{A404A9BF-6A22-4B85-815A-7A04510E2719}" presName="parSpace" presStyleCnt="0"/>
      <dgm:spPr/>
    </dgm:pt>
    <dgm:pt modelId="{D4C32007-5DFA-4ADF-B460-20F6F3821B54}" type="pres">
      <dgm:prSet presAssocID="{BB4DA4D9-5697-4E14-9C51-287E17C69C7A}" presName="parTxOnly" presStyleLbl="node1" presStyleIdx="2" presStyleCnt="4">
        <dgm:presLayoutVars>
          <dgm:bulletEnabled val="1"/>
        </dgm:presLayoutVars>
      </dgm:prSet>
      <dgm:spPr/>
    </dgm:pt>
    <dgm:pt modelId="{DF9DE372-8FDA-4B5D-9956-AA3465959F4C}" type="pres">
      <dgm:prSet presAssocID="{2C66DA50-14C1-4D3C-981E-F8F90989621B}" presName="parSpace" presStyleCnt="0"/>
      <dgm:spPr/>
    </dgm:pt>
    <dgm:pt modelId="{D004CE7B-F244-40CC-A0A5-B4F8E2372974}" type="pres">
      <dgm:prSet presAssocID="{B1EB3B9D-8A14-4403-824B-0DFB25FDC5FE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C2035F1B-E3C8-4D8F-86CB-796BD22395E4}" type="presOf" srcId="{BB4DA4D9-5697-4E14-9C51-287E17C69C7A}" destId="{D4C32007-5DFA-4ADF-B460-20F6F3821B54}" srcOrd="0" destOrd="0" presId="urn:microsoft.com/office/officeart/2005/8/layout/hChevron3"/>
    <dgm:cxn modelId="{0436312D-D193-44C1-8EAC-D031586185C8}" type="presOf" srcId="{B1EB3B9D-8A14-4403-824B-0DFB25FDC5FE}" destId="{D004CE7B-F244-40CC-A0A5-B4F8E2372974}" srcOrd="0" destOrd="0" presId="urn:microsoft.com/office/officeart/2005/8/layout/hChevron3"/>
    <dgm:cxn modelId="{5B7E0264-25E5-42CA-9799-621857EDAB29}" srcId="{C7D1FF20-4C50-46B4-AAC6-858F4DEA02AB}" destId="{B1EB3B9D-8A14-4403-824B-0DFB25FDC5FE}" srcOrd="3" destOrd="0" parTransId="{914FBA97-371D-4E2A-BB90-6C74BAFC03C1}" sibTransId="{172E8E5C-299F-4A46-9CB5-3C097DC352D9}"/>
    <dgm:cxn modelId="{730A9670-FDB6-4743-80E5-E4762134A0ED}" srcId="{C7D1FF20-4C50-46B4-AAC6-858F4DEA02AB}" destId="{2D979513-D676-449F-A34C-7593340E6FBC}" srcOrd="1" destOrd="0" parTransId="{13ACB4CB-4F94-4F6B-8CCA-81FE745921D6}" sibTransId="{A404A9BF-6A22-4B85-815A-7A04510E2719}"/>
    <dgm:cxn modelId="{79B50F9A-67D3-4568-B73C-821CDEE1F7D1}" type="presOf" srcId="{2D979513-D676-449F-A34C-7593340E6FBC}" destId="{73D1A3A0-7F3C-44DC-BA5A-4F4713698872}" srcOrd="0" destOrd="0" presId="urn:microsoft.com/office/officeart/2005/8/layout/hChevron3"/>
    <dgm:cxn modelId="{908C459E-18F1-4017-8B8F-CBE6DD000758}" type="presOf" srcId="{E13E56CC-77D8-4667-960C-3D56DE563D72}" destId="{876757D1-AC3E-480C-8559-107091BC5087}" srcOrd="0" destOrd="0" presId="urn:microsoft.com/office/officeart/2005/8/layout/hChevron3"/>
    <dgm:cxn modelId="{A2A448EF-FACC-4D49-A6D1-FC099961CB87}" srcId="{C7D1FF20-4C50-46B4-AAC6-858F4DEA02AB}" destId="{E13E56CC-77D8-4667-960C-3D56DE563D72}" srcOrd="0" destOrd="0" parTransId="{8E5CAD0D-470C-419F-A5E3-DD288B525128}" sibTransId="{3520620A-9BFD-4BDC-9805-26BEEF979598}"/>
    <dgm:cxn modelId="{220A45F6-0832-4F83-9C98-D65D180F4218}" type="presOf" srcId="{C7D1FF20-4C50-46B4-AAC6-858F4DEA02AB}" destId="{C9EF51F8-F7DC-4C5A-9FF3-0353962001C6}" srcOrd="0" destOrd="0" presId="urn:microsoft.com/office/officeart/2005/8/layout/hChevron3"/>
    <dgm:cxn modelId="{495A98F8-F013-4D6D-9F43-F69B98F722FF}" srcId="{C7D1FF20-4C50-46B4-AAC6-858F4DEA02AB}" destId="{BB4DA4D9-5697-4E14-9C51-287E17C69C7A}" srcOrd="2" destOrd="0" parTransId="{5FC43A71-306F-4CE4-80F2-56C361C31E4A}" sibTransId="{2C66DA50-14C1-4D3C-981E-F8F90989621B}"/>
    <dgm:cxn modelId="{D8134BD4-DEB8-4B02-8BCA-3C374A6E4EA8}" type="presParOf" srcId="{C9EF51F8-F7DC-4C5A-9FF3-0353962001C6}" destId="{876757D1-AC3E-480C-8559-107091BC5087}" srcOrd="0" destOrd="0" presId="urn:microsoft.com/office/officeart/2005/8/layout/hChevron3"/>
    <dgm:cxn modelId="{EEC7A997-5E9F-4A7E-A409-D3B5D6AF7FE7}" type="presParOf" srcId="{C9EF51F8-F7DC-4C5A-9FF3-0353962001C6}" destId="{439D2801-348D-46FE-BFB1-C4A04B71BB7D}" srcOrd="1" destOrd="0" presId="urn:microsoft.com/office/officeart/2005/8/layout/hChevron3"/>
    <dgm:cxn modelId="{88A9F78B-8D3A-4270-930D-CFBA4EC8DD9B}" type="presParOf" srcId="{C9EF51F8-F7DC-4C5A-9FF3-0353962001C6}" destId="{73D1A3A0-7F3C-44DC-BA5A-4F4713698872}" srcOrd="2" destOrd="0" presId="urn:microsoft.com/office/officeart/2005/8/layout/hChevron3"/>
    <dgm:cxn modelId="{7B991F9E-76DF-46E1-9E23-4E336142508F}" type="presParOf" srcId="{C9EF51F8-F7DC-4C5A-9FF3-0353962001C6}" destId="{1175E26E-10D9-4579-A6A5-F62CF39D394C}" srcOrd="3" destOrd="0" presId="urn:microsoft.com/office/officeart/2005/8/layout/hChevron3"/>
    <dgm:cxn modelId="{71C19D92-D3D1-4EE3-A1ED-DA4967791C5A}" type="presParOf" srcId="{C9EF51F8-F7DC-4C5A-9FF3-0353962001C6}" destId="{D4C32007-5DFA-4ADF-B460-20F6F3821B54}" srcOrd="4" destOrd="0" presId="urn:microsoft.com/office/officeart/2005/8/layout/hChevron3"/>
    <dgm:cxn modelId="{2C61236D-F7E2-4FCA-97FC-994081B33C47}" type="presParOf" srcId="{C9EF51F8-F7DC-4C5A-9FF3-0353962001C6}" destId="{DF9DE372-8FDA-4B5D-9956-AA3465959F4C}" srcOrd="5" destOrd="0" presId="urn:microsoft.com/office/officeart/2005/8/layout/hChevron3"/>
    <dgm:cxn modelId="{D43FB8EB-CDB0-461A-A604-0CC30F1D877F}" type="presParOf" srcId="{C9EF51F8-F7DC-4C5A-9FF3-0353962001C6}" destId="{D004CE7B-F244-40CC-A0A5-B4F8E237297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757D1-AC3E-480C-8559-107091BC5087}">
      <dsp:nvSpPr>
        <dsp:cNvPr id="0" name=""/>
        <dsp:cNvSpPr/>
      </dsp:nvSpPr>
      <dsp:spPr>
        <a:xfrm>
          <a:off x="3056" y="0"/>
          <a:ext cx="3066500" cy="11101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/>
            </a:rPr>
            <a:t>Inventarisatie</a:t>
          </a:r>
          <a:endParaRPr lang="nl-NL" sz="2100" kern="1200" dirty="0"/>
        </a:p>
      </dsp:txBody>
      <dsp:txXfrm>
        <a:off x="3056" y="0"/>
        <a:ext cx="2788957" cy="1110171"/>
      </dsp:txXfrm>
    </dsp:sp>
    <dsp:sp modelId="{73D1A3A0-7F3C-44DC-BA5A-4F4713698872}">
      <dsp:nvSpPr>
        <dsp:cNvPr id="0" name=""/>
        <dsp:cNvSpPr/>
      </dsp:nvSpPr>
      <dsp:spPr>
        <a:xfrm>
          <a:off x="2456256" y="0"/>
          <a:ext cx="3066500" cy="1110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/>
            </a:rPr>
            <a:t>Bepalen uitgangspunten</a:t>
          </a:r>
        </a:p>
      </dsp:txBody>
      <dsp:txXfrm>
        <a:off x="3011342" y="0"/>
        <a:ext cx="1956329" cy="1110171"/>
      </dsp:txXfrm>
    </dsp:sp>
    <dsp:sp modelId="{D4C32007-5DFA-4ADF-B460-20F6F3821B54}">
      <dsp:nvSpPr>
        <dsp:cNvPr id="0" name=""/>
        <dsp:cNvSpPr/>
      </dsp:nvSpPr>
      <dsp:spPr>
        <a:xfrm>
          <a:off x="4909457" y="0"/>
          <a:ext cx="3066500" cy="1110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/>
            </a:rPr>
            <a:t>Uitvoeren onderzoek </a:t>
          </a:r>
        </a:p>
      </dsp:txBody>
      <dsp:txXfrm>
        <a:off x="5464543" y="0"/>
        <a:ext cx="1956329" cy="1110171"/>
      </dsp:txXfrm>
    </dsp:sp>
    <dsp:sp modelId="{D004CE7B-F244-40CC-A0A5-B4F8E2372974}">
      <dsp:nvSpPr>
        <dsp:cNvPr id="0" name=""/>
        <dsp:cNvSpPr/>
      </dsp:nvSpPr>
      <dsp:spPr>
        <a:xfrm>
          <a:off x="7362657" y="0"/>
          <a:ext cx="3066500" cy="1110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>
              <a:latin typeface="Arial"/>
            </a:rPr>
            <a:t>Vervolg</a:t>
          </a:r>
        </a:p>
      </dsp:txBody>
      <dsp:txXfrm>
        <a:off x="7917743" y="0"/>
        <a:ext cx="1956329" cy="1110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DC72-6A89-485E-8C84-6947B7AF0C1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C0F5D-E4F5-4BBE-8D65-440D70123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>
                <a:cs typeface="Calibri"/>
              </a:rPr>
              <a:t>19:00 Start plenaire deel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0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20:45</a:t>
            </a:r>
          </a:p>
          <a:p>
            <a:r>
              <a:rPr lang="en-US" b="1" dirty="0">
                <a:cs typeface="Calibri"/>
              </a:rPr>
              <a:t>(0:15)</a:t>
            </a:r>
          </a:p>
          <a:p>
            <a:r>
              <a:rPr lang="en-US" b="1" dirty="0">
                <a:cs typeface="Calibri"/>
              </a:rPr>
              <a:t>Thierry</a:t>
            </a:r>
            <a:endParaRPr lang="en-US" dirty="0"/>
          </a:p>
          <a:p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Toelichting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waarderingsronde</a:t>
            </a:r>
            <a:r>
              <a:rPr lang="en-US" dirty="0">
                <a:cs typeface="Calibri"/>
              </a:rPr>
              <a:t>. </a:t>
            </a:r>
          </a:p>
          <a:p>
            <a:r>
              <a:rPr lang="en-US" dirty="0">
                <a:cs typeface="Calibri"/>
              </a:rPr>
              <a:t>&gt; Plak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sticker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datgeen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dat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belangrijk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vindt</a:t>
            </a:r>
            <a:r>
              <a:rPr lang="en-US" dirty="0">
                <a:cs typeface="Calibri"/>
              </a:rPr>
              <a:t>, u </a:t>
            </a:r>
            <a:r>
              <a:rPr lang="en-US" dirty="0" err="1">
                <a:cs typeface="Calibri"/>
              </a:rPr>
              <a:t>krijgt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drie</a:t>
            </a:r>
            <a:r>
              <a:rPr lang="en-US" dirty="0">
                <a:cs typeface="Calibri"/>
              </a:rPr>
              <a:t> stickers </a:t>
            </a:r>
            <a:r>
              <a:rPr lang="en-US" dirty="0" err="1">
                <a:cs typeface="Calibri"/>
              </a:rPr>
              <a:t>dus</a:t>
            </a:r>
            <a:r>
              <a:rPr lang="en-US" dirty="0">
                <a:cs typeface="Calibri"/>
              </a:rPr>
              <a:t> 1 per </a:t>
            </a:r>
            <a:r>
              <a:rPr lang="en-US" dirty="0" err="1">
                <a:cs typeface="Calibri"/>
              </a:rPr>
              <a:t>thema</a:t>
            </a:r>
            <a:r>
              <a:rPr lang="en-US" dirty="0">
                <a:cs typeface="Calibri"/>
              </a:rPr>
              <a:t>, u mag ze </a:t>
            </a:r>
            <a:r>
              <a:rPr lang="en-US" dirty="0" err="1">
                <a:cs typeface="Calibri"/>
              </a:rPr>
              <a:t>ook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anders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verdelen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niet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plakken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U </a:t>
            </a:r>
            <a:r>
              <a:rPr lang="en-US" dirty="0" err="1">
                <a:cs typeface="Calibri"/>
              </a:rPr>
              <a:t>wordt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uitgenodigd</a:t>
            </a:r>
            <a:r>
              <a:rPr lang="en-US" dirty="0">
                <a:cs typeface="Calibri"/>
              </a:rPr>
              <a:t> alle </a:t>
            </a:r>
            <a:r>
              <a:rPr lang="en-US" dirty="0" err="1">
                <a:cs typeface="Calibri"/>
              </a:rPr>
              <a:t>bijdragen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eerst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bekijken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Neem </a:t>
            </a:r>
            <a:r>
              <a:rPr lang="en-US" dirty="0" err="1">
                <a:cs typeface="Calibri"/>
              </a:rPr>
              <a:t>tegelijkertijd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iets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drinken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breng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bezoek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de wc. We nemen </a:t>
            </a:r>
            <a:r>
              <a:rPr lang="en-US" dirty="0" err="1">
                <a:cs typeface="Calibri"/>
              </a:rPr>
              <a:t>hiervoor</a:t>
            </a:r>
            <a:r>
              <a:rPr lang="en-US" dirty="0">
                <a:cs typeface="Calibri"/>
              </a:rPr>
              <a:t> 20 min de </a:t>
            </a:r>
            <a:r>
              <a:rPr lang="en-US" dirty="0" err="1">
                <a:cs typeface="Calibri"/>
              </a:rPr>
              <a:t>tijd</a:t>
            </a:r>
            <a:r>
              <a:rPr lang="en-US" dirty="0">
                <a:cs typeface="Calibri"/>
              </a:rPr>
              <a:t>.</a:t>
            </a:r>
          </a:p>
          <a:p>
            <a:endParaRPr lang="en-US" b="1">
              <a:cs typeface="Calibri"/>
            </a:endParaRPr>
          </a:p>
          <a:p>
            <a:r>
              <a:rPr lang="en-US" b="1" dirty="0">
                <a:cs typeface="Calibri"/>
              </a:rPr>
              <a:t>&gt; Check </a:t>
            </a:r>
            <a:r>
              <a:rPr lang="en-US" b="1" dirty="0" err="1">
                <a:cs typeface="Calibri"/>
              </a:rPr>
              <a:t>zijn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deze</a:t>
            </a:r>
            <a:r>
              <a:rPr lang="en-US" b="1" dirty="0">
                <a:cs typeface="Calibri"/>
              </a:rPr>
              <a:t> regels zo </a:t>
            </a:r>
            <a:r>
              <a:rPr lang="en-US" b="1" dirty="0" err="1">
                <a:cs typeface="Calibri"/>
              </a:rPr>
              <a:t>bedoeld</a:t>
            </a:r>
            <a:r>
              <a:rPr lang="en-US" b="1" dirty="0">
                <a:cs typeface="Calibri"/>
              </a:rPr>
              <a:t> of 1 sticker per 1 </a:t>
            </a:r>
            <a:r>
              <a:rPr lang="en-US" b="1" dirty="0" err="1">
                <a:cs typeface="Calibri"/>
              </a:rPr>
              <a:t>thema</a:t>
            </a:r>
            <a:r>
              <a:rPr lang="en-US" b="1" dirty="0">
                <a:cs typeface="Calibri"/>
              </a:rPr>
              <a:t>? [TL]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21:00</a:t>
            </a:r>
          </a:p>
          <a:p>
            <a:r>
              <a:rPr lang="en-US" b="1" dirty="0">
                <a:cs typeface="Calibri"/>
              </a:rPr>
              <a:t>3 x 3 x 5 min + </a:t>
            </a:r>
            <a:r>
              <a:rPr lang="en-US" b="1" dirty="0" err="1">
                <a:cs typeface="Calibri"/>
              </a:rPr>
              <a:t>gesprek</a:t>
            </a:r>
          </a:p>
          <a:p>
            <a:r>
              <a:rPr lang="en-US" b="1" dirty="0">
                <a:cs typeface="Calibri"/>
              </a:rPr>
              <a:t>22:00</a:t>
            </a:r>
          </a:p>
          <a:p>
            <a:r>
              <a:rPr lang="en-US" b="1" dirty="0">
                <a:cs typeface="Calibri"/>
              </a:rPr>
              <a:t>Thierry</a:t>
            </a:r>
            <a:endParaRPr lang="en-US" dirty="0"/>
          </a:p>
          <a:p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Iedere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flapleider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geeft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samenvatting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voors</a:t>
            </a:r>
            <a:r>
              <a:rPr lang="en-US" dirty="0">
                <a:cs typeface="Calibri"/>
              </a:rPr>
              <a:t>-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tegens</a:t>
            </a:r>
            <a:r>
              <a:rPr lang="en-US" dirty="0">
                <a:cs typeface="Calibri"/>
              </a:rPr>
              <a:t>- die </a:t>
            </a:r>
            <a:r>
              <a:rPr lang="en-US" dirty="0" err="1">
                <a:cs typeface="Calibri"/>
              </a:rPr>
              <a:t>uit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bijdragen</a:t>
            </a:r>
            <a:r>
              <a:rPr lang="en-US" dirty="0">
                <a:cs typeface="Calibri"/>
              </a:rPr>
              <a:t> per flap </a:t>
            </a:r>
            <a:r>
              <a:rPr lang="en-US" dirty="0" err="1">
                <a:cs typeface="Calibri"/>
              </a:rPr>
              <a:t>sterk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komen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de hand van de stickers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heeft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bijzondere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bijdragen</a:t>
            </a:r>
            <a:r>
              <a:rPr lang="en-US" dirty="0">
                <a:cs typeface="Calibri"/>
              </a:rPr>
              <a:t> die </a:t>
            </a:r>
            <a:r>
              <a:rPr lang="en-US" dirty="0" err="1">
                <a:cs typeface="Calibri"/>
              </a:rPr>
              <a:t>opvallen</a:t>
            </a:r>
            <a:r>
              <a:rPr lang="en-US" dirty="0">
                <a:cs typeface="Calibri"/>
              </a:rPr>
              <a:t>).</a:t>
            </a:r>
          </a:p>
          <a:p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Voorbereiden</a:t>
            </a:r>
            <a:r>
              <a:rPr lang="en-US" dirty="0">
                <a:cs typeface="Calibri"/>
              </a:rPr>
              <a:t> &amp; </a:t>
            </a:r>
            <a:r>
              <a:rPr lang="en-US" dirty="0" err="1">
                <a:cs typeface="Calibri"/>
              </a:rPr>
              <a:t>inzetten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afhankelijk</a:t>
            </a:r>
            <a:r>
              <a:rPr lang="en-US" dirty="0">
                <a:cs typeface="Calibri"/>
              </a:rPr>
              <a:t> van </a:t>
            </a:r>
            <a:r>
              <a:rPr lang="en-US" dirty="0" err="1">
                <a:cs typeface="Calibri"/>
              </a:rPr>
              <a:t>tijdspad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tijdens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bijeenkomst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opbrengst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opgehaalde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ideeen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suggesties</a:t>
            </a:r>
            <a:r>
              <a:rPr lang="en-US" dirty="0">
                <a:cs typeface="Calibri"/>
              </a:rPr>
              <a:t>/ </a:t>
            </a:r>
            <a:r>
              <a:rPr lang="en-US" dirty="0" err="1">
                <a:cs typeface="Calibri"/>
              </a:rPr>
              <a:t>accenten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er heel </a:t>
            </a:r>
            <a:r>
              <a:rPr lang="en-US" dirty="0" err="1">
                <a:cs typeface="Calibri"/>
              </a:rPr>
              <a:t>uitgepsroken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meningen</a:t>
            </a:r>
            <a:r>
              <a:rPr lang="en-US" dirty="0">
                <a:cs typeface="Calibri"/>
              </a:rPr>
              <a:t>? Is </a:t>
            </a:r>
            <a:r>
              <a:rPr lang="en-US" dirty="0" err="1">
                <a:cs typeface="Calibri"/>
              </a:rPr>
              <a:t>iedereen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duidelijk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1 of </a:t>
            </a:r>
            <a:r>
              <a:rPr lang="en-US" dirty="0" err="1">
                <a:cs typeface="Calibri"/>
              </a:rPr>
              <a:t>enkele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bepaalde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dingen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tegenstrijdigheden</a:t>
            </a:r>
            <a:r>
              <a:rPr lang="en-US" dirty="0">
                <a:cs typeface="Calibri"/>
              </a:rPr>
              <a:t> die </a:t>
            </a:r>
            <a:r>
              <a:rPr lang="en-US" dirty="0" err="1">
                <a:cs typeface="Calibri"/>
              </a:rPr>
              <a:t>beide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sterk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vertegenwoordigd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worden</a:t>
            </a:r>
            <a:r>
              <a:rPr lang="en-US" dirty="0">
                <a:cs typeface="Calibri"/>
              </a:rPr>
              <a:t>? In </a:t>
            </a:r>
            <a:r>
              <a:rPr lang="en-US" dirty="0" err="1">
                <a:cs typeface="Calibri"/>
              </a:rPr>
              <a:t>dat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geval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</a:t>
            </a:r>
            <a:r>
              <a:rPr lang="en-US" dirty="0">
                <a:cs typeface="Calibri"/>
              </a:rPr>
              <a:t> –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goede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sfeer</a:t>
            </a:r>
            <a:r>
              <a:rPr lang="en-US" dirty="0">
                <a:cs typeface="Calibri"/>
              </a:rPr>
              <a:t>-  </a:t>
            </a:r>
            <a:r>
              <a:rPr lang="en-US" dirty="0" err="1">
                <a:cs typeface="Calibri"/>
              </a:rPr>
              <a:t>hier</a:t>
            </a:r>
            <a:r>
              <a:rPr lang="en-US" dirty="0">
                <a:cs typeface="Calibri"/>
              </a:rPr>
              <a:t> op in </a:t>
            </a:r>
            <a:r>
              <a:rPr lang="en-US" dirty="0" err="1">
                <a:cs typeface="Calibri"/>
              </a:rPr>
              <a:t>worden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gegaan</a:t>
            </a:r>
            <a:r>
              <a:rPr lang="en-US" dirty="0">
                <a:cs typeface="Calibri"/>
              </a:rPr>
              <a:t> door </a:t>
            </a:r>
            <a:r>
              <a:rPr lang="en-US" dirty="0" err="1">
                <a:cs typeface="Calibri"/>
              </a:rPr>
              <a:t>beide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kanten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juist</a:t>
            </a:r>
            <a:r>
              <a:rPr lang="en-US" dirty="0">
                <a:cs typeface="Calibri"/>
              </a:rPr>
              <a:t> 1 </a:t>
            </a:r>
            <a:r>
              <a:rPr lang="en-US" dirty="0" err="1">
                <a:cs typeface="Calibri"/>
              </a:rPr>
              <a:t>kant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gelijkgestemden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goed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laten </a:t>
            </a:r>
            <a:r>
              <a:rPr lang="en-US" dirty="0" err="1">
                <a:cs typeface="Calibri"/>
              </a:rPr>
              <a:t>samenvatten</a:t>
            </a:r>
            <a:r>
              <a:rPr lang="en-US" dirty="0">
                <a:cs typeface="Calibri"/>
              </a:rPr>
              <a:t> wat of </a:t>
            </a:r>
            <a:r>
              <a:rPr lang="en-US" dirty="0" err="1">
                <a:cs typeface="Calibri"/>
              </a:rPr>
              <a:t>waarom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hetgeen</a:t>
            </a:r>
            <a:r>
              <a:rPr lang="en-US" dirty="0">
                <a:cs typeface="Calibri"/>
              </a:rPr>
              <a:t> zo van </a:t>
            </a:r>
            <a:r>
              <a:rPr lang="en-US" dirty="0" err="1">
                <a:cs typeface="Calibri"/>
              </a:rPr>
              <a:t>belang</a:t>
            </a:r>
            <a:r>
              <a:rPr lang="en-US" dirty="0">
                <a:cs typeface="Calibri"/>
              </a:rPr>
              <a:t> is om mee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degemeente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vervolgonderzoek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naar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haalbaarheid</a:t>
            </a:r>
            <a:r>
              <a:rPr lang="en-US" dirty="0">
                <a:cs typeface="Calibri"/>
              </a:rPr>
              <a:t>.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&gt; </a:t>
            </a:r>
            <a:r>
              <a:rPr lang="en-US" dirty="0" err="1">
                <a:cs typeface="Calibri"/>
              </a:rPr>
              <a:t>Ruimte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verdieping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aanvullende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Mogelijkheid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aanvullende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vnauit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projectleiding</a:t>
            </a:r>
            <a:r>
              <a:rPr lang="en-US" dirty="0">
                <a:cs typeface="Calibri"/>
              </a:rPr>
              <a:t> over </a:t>
            </a:r>
            <a:r>
              <a:rPr lang="en-US" dirty="0" err="1">
                <a:cs typeface="Calibri"/>
              </a:rPr>
              <a:t>bepaalde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bijdragen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Mogelijk</a:t>
            </a:r>
            <a:r>
              <a:rPr lang="en-US" dirty="0">
                <a:cs typeface="Calibri"/>
              </a:rPr>
              <a:t> tot </a:t>
            </a:r>
            <a:r>
              <a:rPr lang="en-US" dirty="0" err="1">
                <a:cs typeface="Calibri"/>
              </a:rPr>
              <a:t>verdiepende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 over </a:t>
            </a:r>
            <a:r>
              <a:rPr lang="en-US" dirty="0" err="1">
                <a:cs typeface="Calibri"/>
              </a:rPr>
              <a:t>standpunten</a:t>
            </a:r>
            <a:r>
              <a:rPr lang="en-US" dirty="0">
                <a:cs typeface="Calibri"/>
              </a:rPr>
              <a:t>/ </a:t>
            </a:r>
            <a:r>
              <a:rPr lang="en-US" dirty="0" err="1">
                <a:cs typeface="Calibri"/>
              </a:rPr>
              <a:t>ideeen</a:t>
            </a:r>
            <a:r>
              <a:rPr lang="en-US" dirty="0">
                <a:cs typeface="Calibri"/>
              </a:rPr>
              <a:t>/ </a:t>
            </a:r>
            <a:r>
              <a:rPr lang="en-US" dirty="0" err="1">
                <a:cs typeface="Calibri"/>
              </a:rPr>
              <a:t>suggesties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afhankelijk</a:t>
            </a:r>
            <a:r>
              <a:rPr lang="en-US" dirty="0">
                <a:cs typeface="Calibri"/>
              </a:rPr>
              <a:t> van de </a:t>
            </a:r>
            <a:r>
              <a:rPr lang="en-US" dirty="0" err="1">
                <a:cs typeface="Calibri"/>
              </a:rPr>
              <a:t>bijdragen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verdeling</a:t>
            </a:r>
            <a:r>
              <a:rPr lang="en-US" dirty="0">
                <a:cs typeface="Calibri"/>
              </a:rPr>
              <a:t> van </a:t>
            </a:r>
            <a:r>
              <a:rPr lang="en-US" dirty="0" err="1">
                <a:cs typeface="Calibri"/>
              </a:rPr>
              <a:t>waarderingsstickers</a:t>
            </a:r>
            <a:r>
              <a:rPr lang="en-US" dirty="0">
                <a:cs typeface="Calibri"/>
              </a:rPr>
              <a:t>.</a:t>
            </a:r>
          </a:p>
          <a:p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 die </a:t>
            </a:r>
            <a:r>
              <a:rPr lang="en-US" dirty="0" err="1">
                <a:cs typeface="Calibri"/>
              </a:rPr>
              <a:t>gesteld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kunnen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worden</a:t>
            </a:r>
            <a:r>
              <a:rPr lang="en-US" dirty="0">
                <a:cs typeface="Calibri"/>
              </a:rPr>
              <a:t> om de </a:t>
            </a:r>
            <a:r>
              <a:rPr lang="en-US" dirty="0" err="1">
                <a:cs typeface="Calibri"/>
              </a:rPr>
              <a:t>diepgang</a:t>
            </a:r>
            <a:r>
              <a:rPr lang="en-US" dirty="0">
                <a:cs typeface="Calibri"/>
              </a:rPr>
              <a:t> op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zoeken</a:t>
            </a:r>
            <a:r>
              <a:rPr lang="en-US" dirty="0">
                <a:cs typeface="Calibri"/>
              </a:rPr>
              <a:t>.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&gt; </a:t>
            </a:r>
            <a:r>
              <a:rPr lang="en-US" dirty="0" err="1">
                <a:cs typeface="Calibri"/>
              </a:rPr>
              <a:t>Luisteren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samenvatten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doorvragen</a:t>
            </a:r>
            <a:r>
              <a:rPr lang="en-US" dirty="0">
                <a:cs typeface="Calibri"/>
              </a:rPr>
              <a:t> &lt;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Welke </a:t>
            </a:r>
            <a:r>
              <a:rPr lang="en-US" dirty="0" err="1">
                <a:cs typeface="Calibri"/>
              </a:rPr>
              <a:t>informatie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willen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boven</a:t>
            </a:r>
            <a:r>
              <a:rPr lang="en-US" dirty="0">
                <a:cs typeface="Calibri"/>
              </a:rPr>
              <a:t> water </a:t>
            </a:r>
            <a:r>
              <a:rPr lang="en-US" dirty="0" err="1">
                <a:cs typeface="Calibri"/>
              </a:rPr>
              <a:t>krijgen</a:t>
            </a:r>
            <a:r>
              <a:rPr lang="en-US" dirty="0">
                <a:cs typeface="Calibri"/>
              </a:rPr>
              <a:t>?</a:t>
            </a: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Wat </a:t>
            </a:r>
            <a:r>
              <a:rPr lang="en-US" dirty="0" err="1">
                <a:cs typeface="Calibri"/>
              </a:rPr>
              <a:t>kunnen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nog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onderzoeken</a:t>
            </a:r>
            <a:endParaRPr lang="en-US" dirty="0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Hoe </a:t>
            </a:r>
            <a:r>
              <a:rPr lang="en-US" dirty="0" err="1">
                <a:cs typeface="Calibri"/>
              </a:rPr>
              <a:t>kunnen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deze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informatie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boven</a:t>
            </a:r>
            <a:r>
              <a:rPr lang="en-US" dirty="0">
                <a:cs typeface="Calibri"/>
              </a:rPr>
              <a:t> water </a:t>
            </a:r>
            <a:r>
              <a:rPr lang="en-US" dirty="0" err="1">
                <a:cs typeface="Calibri"/>
              </a:rPr>
              <a:t>krijgen</a:t>
            </a:r>
            <a:endParaRPr lang="en-US" dirty="0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Welke </a:t>
            </a:r>
            <a:r>
              <a:rPr lang="en-US" dirty="0" err="1">
                <a:cs typeface="Calibri"/>
              </a:rPr>
              <a:t>tegenstellingen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binnen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groepen</a:t>
            </a:r>
            <a:r>
              <a:rPr lang="en-US" dirty="0">
                <a:cs typeface="Calibri"/>
              </a:rPr>
              <a:t>? Welke? En </a:t>
            </a:r>
            <a:r>
              <a:rPr lang="en-US" dirty="0" err="1">
                <a:cs typeface="Calibri"/>
              </a:rPr>
              <a:t>waar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komt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vandaan</a:t>
            </a:r>
            <a:r>
              <a:rPr lang="en-US" dirty="0">
                <a:cs typeface="Calibri"/>
              </a:rPr>
              <a:t>?</a:t>
            </a:r>
          </a:p>
          <a:p>
            <a:pPr marL="171450" indent="-171450">
              <a:buFont typeface="Calibri"/>
              <a:buChar char="-"/>
            </a:pPr>
            <a:r>
              <a:rPr lang="en-US" dirty="0" err="1">
                <a:cs typeface="Calibri"/>
              </a:rPr>
              <a:t>Waarom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denkt</a:t>
            </a:r>
            <a:r>
              <a:rPr lang="en-US" dirty="0">
                <a:cs typeface="Calibri"/>
              </a:rPr>
              <a:t> u er zo over?</a:t>
            </a:r>
          </a:p>
          <a:p>
            <a:pPr marL="171450" indent="-171450">
              <a:buFont typeface="Calibri"/>
              <a:buChar char="-"/>
            </a:pPr>
            <a:r>
              <a:rPr lang="en-US" dirty="0" err="1">
                <a:cs typeface="Calibri"/>
              </a:rPr>
              <a:t>Begrijpt</a:t>
            </a:r>
            <a:r>
              <a:rPr lang="en-US" dirty="0">
                <a:cs typeface="Calibri"/>
              </a:rPr>
              <a:t> u de </a:t>
            </a:r>
            <a:r>
              <a:rPr lang="en-US" dirty="0" err="1">
                <a:cs typeface="Calibri"/>
              </a:rPr>
              <a:t>mening</a:t>
            </a:r>
            <a:r>
              <a:rPr lang="en-US" dirty="0">
                <a:cs typeface="Calibri"/>
              </a:rPr>
              <a:t> van de </a:t>
            </a:r>
            <a:r>
              <a:rPr lang="en-US" dirty="0" err="1">
                <a:cs typeface="Calibri"/>
              </a:rPr>
              <a:t>anderen</a:t>
            </a:r>
            <a:r>
              <a:rPr lang="en-US" dirty="0">
                <a:cs typeface="Calibri"/>
              </a:rPr>
              <a:t>?</a:t>
            </a:r>
          </a:p>
          <a:p>
            <a:pPr marL="171450" indent="-171450">
              <a:buFont typeface="Calibri"/>
              <a:buChar char="-"/>
            </a:pPr>
            <a:endParaRPr lang="en-US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 err="1">
                <a:cs typeface="Calibri"/>
              </a:rPr>
              <a:t>Zijn</a:t>
            </a:r>
            <a:r>
              <a:rPr lang="en-US" dirty="0">
                <a:cs typeface="Calibri"/>
              </a:rPr>
              <a:t> er </a:t>
            </a:r>
            <a:r>
              <a:rPr lang="en-US" dirty="0" err="1">
                <a:cs typeface="Calibri"/>
              </a:rPr>
              <a:t>nog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vragen</a:t>
            </a:r>
            <a:r>
              <a:rPr lang="en-US" dirty="0">
                <a:cs typeface="Calibri"/>
              </a:rPr>
              <a:t>?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44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Heeft</a:t>
            </a:r>
            <a:r>
              <a:rPr lang="en-US">
                <a:cs typeface="Calibri"/>
              </a:rPr>
              <a:t> u </a:t>
            </a:r>
            <a:r>
              <a:rPr lang="en-US" err="1">
                <a:cs typeface="Calibri"/>
              </a:rPr>
              <a:t>na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afloop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nog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vragen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stel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deze</a:t>
            </a:r>
            <a:r>
              <a:rPr lang="en-US">
                <a:cs typeface="Calibri"/>
              </a:rPr>
              <a:t> dan gerust.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2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3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cs typeface="Calibri"/>
              </a:rPr>
              <a:t>19:00</a:t>
            </a:r>
            <a:endParaRPr lang="nl-NL" b="1" dirty="0"/>
          </a:p>
          <a:p>
            <a:r>
              <a:rPr lang="nl-NL"/>
              <a:t>Opening door </a:t>
            </a:r>
            <a:r>
              <a:rPr lang="nl-NL" b="1" dirty="0"/>
              <a:t>Thierry</a:t>
            </a:r>
            <a:endParaRPr lang="nl-NL" dirty="0">
              <a:cs typeface="Calibri"/>
            </a:endParaRPr>
          </a:p>
          <a:p>
            <a:r>
              <a:rPr lang="nl-NL" dirty="0"/>
              <a:t>Welkom bij deze avond over </a:t>
            </a:r>
            <a:r>
              <a:rPr lang="nl-NL" i="1" dirty="0"/>
              <a:t>het vervolgonderzoek voor </a:t>
            </a:r>
            <a:r>
              <a:rPr lang="nl-NL" dirty="0"/>
              <a:t>de tweede brug in Haastrecht</a:t>
            </a:r>
            <a:endParaRPr lang="en-US" dirty="0">
              <a:cs typeface="Calibri" panose="020F0502020204030204"/>
            </a:endParaRPr>
          </a:p>
          <a:p>
            <a:r>
              <a:rPr lang="nl-NL" i="1" dirty="0">
                <a:cs typeface="Calibri"/>
              </a:rPr>
              <a:t>Vanavond staat het volgende op het programma: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Ria doet de introductie en vertelt over de ontwikkelingen in Haastrecht die ook relevant zijn voor de mogelijke 2e brug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Daarna stelt het projectteam zich voor 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Dan doen we een rondje </a:t>
            </a:r>
            <a:r>
              <a:rPr lang="nl-NL" i="1" dirty="0" err="1">
                <a:cs typeface="Calibri"/>
              </a:rPr>
              <a:t>klankbordgroepleden</a:t>
            </a:r>
            <a:endParaRPr lang="nl-NL" i="1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Vervolgens vertellen de projectleiders Arjan en Madelon inhoudelijk meer over wat de status is van het onderzoek en wat we al van plan zijn te onderzoeken 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Daarna nemen we voldoende tijd om met elkaar in werkvormen meer informatie op te halen – daar kom ik op dat moment nog op terug 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In de pauze kunt u alle </a:t>
            </a:r>
            <a:r>
              <a:rPr lang="nl-NL" i="1" dirty="0" err="1">
                <a:cs typeface="Calibri"/>
              </a:rPr>
              <a:t>bijdagen</a:t>
            </a:r>
            <a:r>
              <a:rPr lang="nl-NL" i="1" dirty="0">
                <a:cs typeface="Calibri"/>
              </a:rPr>
              <a:t> ,ook van uw </a:t>
            </a:r>
            <a:r>
              <a:rPr lang="nl-NL" i="1" dirty="0" err="1">
                <a:cs typeface="Calibri"/>
              </a:rPr>
              <a:t>collegaleden</a:t>
            </a:r>
            <a:r>
              <a:rPr lang="nl-NL" i="1" dirty="0">
                <a:cs typeface="Calibri"/>
              </a:rPr>
              <a:t> nader bekijken en waarderen, ook de werking daarvan zal ik later nog even op terug komen</a:t>
            </a:r>
          </a:p>
          <a:p>
            <a:pPr marL="171450" indent="-171450">
              <a:buFont typeface="Calibri"/>
              <a:buChar char="-"/>
            </a:pPr>
            <a:r>
              <a:rPr lang="nl-NL" i="1" dirty="0">
                <a:cs typeface="Calibri"/>
              </a:rPr>
              <a:t>En tot slot brengen we de informatie samen concluderend en kijken we naar het vervolg en de vervolgafspraken</a:t>
            </a:r>
          </a:p>
          <a:p>
            <a:pPr marL="171450" indent="-171450">
              <a:buFont typeface="Wingdings"/>
              <a:buChar char="Ø"/>
            </a:pPr>
            <a:r>
              <a:rPr lang="nl-NL" i="1" dirty="0">
                <a:cs typeface="Calibri"/>
              </a:rPr>
              <a:t>Zijn er op dit moment vragen of suggesties ten aanzien van de </a:t>
            </a:r>
            <a:r>
              <a:rPr lang="nl-NL" i="1" dirty="0" err="1">
                <a:cs typeface="Calibri"/>
              </a:rPr>
              <a:t>agedan</a:t>
            </a:r>
            <a:r>
              <a:rPr lang="nl-NL" i="1" dirty="0">
                <a:cs typeface="Calibri"/>
              </a:rPr>
              <a:t>?</a:t>
            </a:r>
          </a:p>
          <a:p>
            <a:pPr marL="171450" indent="-171450">
              <a:buFont typeface="Wingdings"/>
              <a:buChar char="Ø"/>
            </a:pPr>
            <a:r>
              <a:rPr lang="nl-NL" i="1" dirty="0">
                <a:cs typeface="Calibri"/>
              </a:rPr>
              <a:t>Dan geef ik graag allereerst het woord aan wethouder Ria </a:t>
            </a:r>
            <a:r>
              <a:rPr lang="nl-NL" i="1" dirty="0" err="1">
                <a:cs typeface="Calibri"/>
              </a:rPr>
              <a:t>Boere</a:t>
            </a:r>
            <a:r>
              <a:rPr lang="nl-NL" i="1" dirty="0">
                <a:cs typeface="Calibri"/>
              </a:rPr>
              <a:t>=. </a:t>
            </a:r>
          </a:p>
          <a:p>
            <a:endParaRPr lang="nl-NL" i="1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1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cs typeface="Calibri"/>
              </a:rPr>
              <a:t>19:10</a:t>
            </a:r>
            <a:endParaRPr lang="nl-NL" b="1" dirty="0"/>
          </a:p>
          <a:p>
            <a:r>
              <a:rPr lang="nl-NL" b="1" dirty="0"/>
              <a:t>Ria </a:t>
            </a:r>
            <a:r>
              <a:rPr lang="nl-NL" dirty="0"/>
              <a:t>schetst breder kader over ontwikkelingen in Haastrecht</a:t>
            </a:r>
            <a:endParaRPr lang="en-US" dirty="0">
              <a:cs typeface="Calibri"/>
            </a:endParaRPr>
          </a:p>
          <a:p>
            <a:endParaRPr lang="nl-NL"/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De Kleine Betuwe (ontwerp bestemmingsplan heeft ter inzage gelegen) 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Rotonde (ontsluiting naar DKB)</a:t>
            </a:r>
          </a:p>
          <a:p>
            <a:pPr marL="171450" indent="-171450">
              <a:buFont typeface="Calibri"/>
              <a:buChar char="-"/>
            </a:pPr>
            <a:r>
              <a:rPr lang="nl-NL" dirty="0" err="1"/>
              <a:t>Steinsedijk</a:t>
            </a:r>
            <a:r>
              <a:rPr lang="nl-NL" dirty="0">
                <a:cs typeface="Calibri" panose="020F0502020204030204"/>
              </a:rPr>
              <a:t>: in 2017 dijk over gegaan naar gemeente en gebleken dat er groot onderhoud nodig is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Onderhoud aan bestaande brug</a:t>
            </a:r>
            <a:endParaRPr lang="nl-NL" dirty="0"/>
          </a:p>
          <a:p>
            <a:pPr marL="171450" indent="-171450">
              <a:buFont typeface="Calibri"/>
              <a:buChar char="-"/>
            </a:pPr>
            <a:r>
              <a:rPr lang="nl-NL" dirty="0"/>
              <a:t>Mogelijke tweede brug (i.r.t. de Kleine Betuwe) hoe komen we aan de vraag voor een brug/voortraject?</a:t>
            </a:r>
            <a:endParaRPr lang="en-US" dirty="0">
              <a:cs typeface="Calibri" panose="020F0502020204030204"/>
            </a:endParaRPr>
          </a:p>
          <a:p>
            <a:endParaRPr lang="nl-NL">
              <a:cs typeface="Calibri"/>
            </a:endParaRPr>
          </a:p>
          <a:p>
            <a:r>
              <a:rPr lang="nl-NL" dirty="0"/>
              <a:t>U bent hier om mee te denken over de brug bij De Kleine Betuwe</a:t>
            </a:r>
            <a:endParaRPr lang="en-US" dirty="0"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Nut en noodzaak van tweede brug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(=leefbaarheid in Haastrecht (centrum) verbeteren, veiligheid vergroten en bereikbaarheid verbeteren)</a:t>
            </a:r>
            <a:endParaRPr lang="nl-NL" dirty="0"/>
          </a:p>
          <a:p>
            <a:pPr marL="171450" indent="-171450">
              <a:buFont typeface="Calibri"/>
              <a:buChar char="-"/>
            </a:pPr>
            <a:endParaRPr lang="nl-NL"/>
          </a:p>
          <a:p>
            <a:r>
              <a:rPr lang="nl-NL" dirty="0"/>
              <a:t>Geeft weer woord aan </a:t>
            </a:r>
            <a:r>
              <a:rPr lang="nl-NL" b="1" dirty="0"/>
              <a:t>Thierry</a:t>
            </a:r>
            <a:endParaRPr lang="en-US" b="1" dirty="0"/>
          </a:p>
          <a:p>
            <a:endParaRPr lang="nl-NL" b="1">
              <a:cs typeface="Calibri"/>
            </a:endParaRP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en-US"/>
          </a:p>
          <a:p>
            <a:endParaRPr lang="nl-NL" b="1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6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>
                <a:cs typeface="Calibri"/>
              </a:rPr>
              <a:t>19:15</a:t>
            </a:r>
            <a:endParaRPr lang="nl-NL" b="1" dirty="0">
              <a:cs typeface="Calibri"/>
            </a:endParaRPr>
          </a:p>
          <a:p>
            <a:r>
              <a:rPr lang="nl-NL" dirty="0">
                <a:cs typeface="Calibri"/>
              </a:rPr>
              <a:t>Voorstellen projectteam, namen worden opgenoemd en betrokken persoon staat op om kijkt rond.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78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19:20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18 ja 3 </a:t>
            </a:r>
            <a:r>
              <a:rPr lang="en-US" dirty="0" err="1">
                <a:cs typeface="Calibri"/>
              </a:rPr>
              <a:t>misschien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21 x 30 sec? 10 </a:t>
            </a:r>
            <a:r>
              <a:rPr lang="en-US" dirty="0" err="1">
                <a:cs typeface="Calibri"/>
              </a:rPr>
              <a:t>minuten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Zie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deelnemerslijst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alfabetische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volgorde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Kort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bondig</a:t>
            </a:r>
            <a:r>
              <a:rPr lang="en-US" dirty="0">
                <a:cs typeface="Calibri"/>
              </a:rPr>
              <a:t>!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95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19:30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Thierry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cs typeface="Calibri"/>
              </a:rPr>
              <a:t>19:35</a:t>
            </a:r>
            <a:endParaRPr lang="nl-NL" dirty="0">
              <a:cs typeface="Calibri"/>
            </a:endParaRPr>
          </a:p>
          <a:p>
            <a:r>
              <a:rPr lang="nl-NL" b="1" dirty="0">
                <a:cs typeface="Calibri"/>
              </a:rPr>
              <a:t>Madelon</a:t>
            </a:r>
          </a:p>
          <a:p>
            <a:r>
              <a:rPr lang="nl-NL" dirty="0">
                <a:cs typeface="Calibri"/>
              </a:rPr>
              <a:t>Idee voor een 2e brug bestaat al langere tijd</a:t>
            </a:r>
          </a:p>
          <a:p>
            <a:r>
              <a:rPr lang="nl-NL" dirty="0">
                <a:cs typeface="Calibri"/>
              </a:rPr>
              <a:t>Meerdere onderzoeken gedaan naar bruggen op verschillende locaties </a:t>
            </a:r>
          </a:p>
          <a:p>
            <a:r>
              <a:rPr lang="nl-NL" dirty="0">
                <a:cs typeface="Calibri"/>
              </a:rPr>
              <a:t>Het laatste onderzoek is in 2019 gedaan (verkeersstudie)</a:t>
            </a:r>
          </a:p>
          <a:p>
            <a:r>
              <a:rPr lang="nl-NL" dirty="0">
                <a:cs typeface="Calibri"/>
              </a:rPr>
              <a:t>Conclusie van dit onderzoek is dat een tweede brug voor de verkeersafwikkeling niet noodzakelijk is.</a:t>
            </a:r>
          </a:p>
          <a:p>
            <a:r>
              <a:rPr lang="nl-NL" dirty="0">
                <a:cs typeface="Calibri"/>
              </a:rPr>
              <a:t>Maar voor de leefbaarheid, verkeersveiligheid is de tweede brug wel wenselijk. </a:t>
            </a:r>
          </a:p>
          <a:p>
            <a:r>
              <a:rPr lang="nl-NL" dirty="0">
                <a:cs typeface="Calibri"/>
              </a:rPr>
              <a:t>Ook bereikbaarheid verbetert met een tweede brug.</a:t>
            </a:r>
          </a:p>
          <a:p>
            <a:r>
              <a:rPr lang="nl-NL" dirty="0">
                <a:cs typeface="Calibri"/>
              </a:rPr>
              <a:t>In dit laatste onderzoek zijn meerdere locaties met elkaar vergeleken. </a:t>
            </a:r>
          </a:p>
          <a:p>
            <a:r>
              <a:rPr lang="nl-NL" dirty="0">
                <a:cs typeface="Calibri"/>
              </a:rPr>
              <a:t>Doelstelling </a:t>
            </a:r>
            <a:r>
              <a:rPr lang="nl-NL" dirty="0"/>
              <a:t> (centrum  meer vrachtwagenluw maken en bereikbaarheid hulpdiensten verbeteren)</a:t>
            </a:r>
            <a:endParaRPr lang="nl-NL" dirty="0">
              <a:cs typeface="Calibri" panose="020F0502020204030204"/>
            </a:endParaRPr>
          </a:p>
          <a:p>
            <a:r>
              <a:rPr lang="nl-NL" dirty="0">
                <a:cs typeface="Calibri" panose="020F0502020204030204"/>
              </a:rPr>
              <a:t>De variant die het beste past is 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Een brug bij Galgoord 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 panose="020F0502020204030204"/>
              </a:rPr>
              <a:t>en de bestaande brug afsluiten voor zwaar verkeer </a:t>
            </a:r>
          </a:p>
          <a:p>
            <a:endParaRPr lang="nl-NL" dirty="0">
              <a:cs typeface="Calibri" panose="020F0502020204030204"/>
            </a:endParaRPr>
          </a:p>
          <a:p>
            <a:r>
              <a:rPr lang="nl-NL" dirty="0">
                <a:cs typeface="Calibri" panose="020F0502020204030204"/>
              </a:rPr>
              <a:t>Ons onderzoek is een vervolg op de verkeersstudie uit 2019 . Dit betekent dat we deze variant verder gaan onderzoeken en uitwerken. Aanbevelingen uit het rapport uit 2019 volgen we op. </a:t>
            </a:r>
          </a:p>
          <a:p>
            <a:endParaRPr lang="nl-NL">
              <a:cs typeface="Calibri"/>
            </a:endParaRPr>
          </a:p>
          <a:p>
            <a:r>
              <a:rPr lang="nl-NL" dirty="0">
                <a:cs typeface="Calibri"/>
              </a:rPr>
              <a:t>Wat gaan we doen in welke fase?</a:t>
            </a:r>
          </a:p>
          <a:p>
            <a:r>
              <a:rPr lang="nl-NL" dirty="0">
                <a:cs typeface="Calibri"/>
              </a:rPr>
              <a:t>In inventarisatiefase worden alle factoren in beeld gebracht die van invloed zijn. En wordt er een plan gemaakt voor het onderzoek. </a:t>
            </a:r>
          </a:p>
          <a:p>
            <a:r>
              <a:rPr lang="nl-NL" dirty="0">
                <a:cs typeface="Calibri"/>
              </a:rPr>
              <a:t>We zijn bijvoorbeeld aan het kijken welke verkeersonderzoeken uitgevoerd moeten worden. </a:t>
            </a:r>
            <a:br>
              <a:rPr lang="nl-NL" dirty="0">
                <a:cs typeface="+mn-lt"/>
              </a:rPr>
            </a:br>
            <a:r>
              <a:rPr lang="nl-NL" dirty="0">
                <a:cs typeface="Calibri"/>
              </a:rPr>
              <a:t>En ook worden er nu al onderzoeken uitgevoerd, bijvoorbeeld flora en fauna. </a:t>
            </a:r>
          </a:p>
          <a:p>
            <a:r>
              <a:rPr lang="nl-NL" dirty="0">
                <a:cs typeface="Calibri"/>
              </a:rPr>
              <a:t>Ook wordt de bestaande situatie van de omgeving in beeld gebracht. </a:t>
            </a:r>
          </a:p>
          <a:p>
            <a:r>
              <a:rPr lang="nl-NL" dirty="0">
                <a:cs typeface="Calibri"/>
              </a:rPr>
              <a:t>En wordt er gekeken naar welke partijen er allemaal iets te zeggen hebben </a:t>
            </a:r>
          </a:p>
          <a:p>
            <a:endParaRPr lang="nl-NL">
              <a:cs typeface="Calibri"/>
            </a:endParaRPr>
          </a:p>
          <a:p>
            <a:r>
              <a:rPr lang="nl-NL" dirty="0">
                <a:cs typeface="Calibri"/>
              </a:rPr>
              <a:t>We hebben deze eerste klankbordbijeenkomst van vanavond dan ook zodat u nog aanvullingen kunt doen op ons onderzoek. </a:t>
            </a:r>
          </a:p>
          <a:p>
            <a:endParaRPr lang="nl-NL">
              <a:cs typeface="Calibri"/>
            </a:endParaRPr>
          </a:p>
          <a:p>
            <a:r>
              <a:rPr lang="nl-NL" dirty="0">
                <a:cs typeface="Calibri"/>
              </a:rPr>
              <a:t>In de volgende fase gaan we dan kijken welke uitgangspunten er zijn voor het ontwerp van de brug. </a:t>
            </a:r>
          </a:p>
          <a:p>
            <a:r>
              <a:rPr lang="nl-NL" dirty="0">
                <a:cs typeface="Calibri"/>
              </a:rPr>
              <a:t>Het Hoogheemraadschap Stichtse Rijnlanden heeft bijvoorbeeld iets te zeggen over de doorvaarthoogte. </a:t>
            </a:r>
          </a:p>
          <a:p>
            <a:r>
              <a:rPr lang="nl-NL" dirty="0">
                <a:cs typeface="Calibri"/>
              </a:rPr>
              <a:t>En zijn er verkeerseisen. </a:t>
            </a:r>
          </a:p>
          <a:p>
            <a:endParaRPr lang="nl-NL" b="1" dirty="0">
              <a:cs typeface="Calibri"/>
            </a:endParaRPr>
          </a:p>
          <a:p>
            <a:r>
              <a:rPr lang="nl-NL" b="1" dirty="0">
                <a:cs typeface="Calibri"/>
              </a:rPr>
              <a:t>Arjan</a:t>
            </a:r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Dan nog even inzoomen op welke onderzoeken wij al van plan zijn om uit te voeren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Verkeersonderzoek: verkeerstellingen, verkeersstromingen huidige situatie en van situatie met een tweede brug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Trillings- en geluidsmetingen in centrum Haastrecht: in hoeverre is er nu hinder in het centrum </a:t>
            </a:r>
            <a:r>
              <a:rPr lang="nl-NL" dirty="0" err="1">
                <a:cs typeface="Calibri"/>
              </a:rPr>
              <a:t>haastrecht</a:t>
            </a:r>
            <a:r>
              <a:rPr lang="nl-NL" dirty="0">
                <a:cs typeface="Calibri"/>
              </a:rPr>
              <a:t>. 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Ruimtelijke gegevens bestaande situatie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Gesprekken met hulpdiensten</a:t>
            </a:r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HDSR uitgangspunten (vaarweg en waterbeheer)</a:t>
            </a:r>
            <a:endParaRPr lang="nl-NL" dirty="0"/>
          </a:p>
          <a:p>
            <a:pPr marL="171450" indent="-171450">
              <a:buFont typeface="Calibri"/>
              <a:buChar char="-"/>
            </a:pPr>
            <a:r>
              <a:rPr lang="nl-NL" dirty="0">
                <a:cs typeface="Calibri"/>
              </a:rPr>
              <a:t>Inventariseren gegevens over openingen van huidige brug en storingen</a:t>
            </a:r>
          </a:p>
          <a:p>
            <a:pPr marL="171450" indent="-171450">
              <a:buFont typeface="Calibri"/>
              <a:buChar char="-"/>
            </a:pP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r>
              <a:rPr lang="nl-NL" b="1" dirty="0">
                <a:cs typeface="Calibri"/>
              </a:rPr>
              <a:t>(0:15)</a:t>
            </a:r>
          </a:p>
          <a:p>
            <a:endParaRPr lang="nl-NL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1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cs typeface="Calibri"/>
              </a:rPr>
              <a:t>19:50</a:t>
            </a:r>
            <a:endParaRPr lang="nl-NL" b="1" dirty="0"/>
          </a:p>
          <a:p>
            <a:r>
              <a:rPr lang="nl-NL" b="1" dirty="0"/>
              <a:t>Thierry</a:t>
            </a:r>
            <a:endParaRPr lang="nl-NL" dirty="0"/>
          </a:p>
          <a:p>
            <a:r>
              <a:rPr lang="nl-NL" dirty="0"/>
              <a:t>U bent uitgenodigd omdat u expert bent in uw omgeving. </a:t>
            </a:r>
            <a:endParaRPr lang="en-US" dirty="0"/>
          </a:p>
          <a:p>
            <a:r>
              <a:rPr lang="nl-NL" dirty="0"/>
              <a:t>En daarom willen we samen met u bepalen waar we onderzoek naar moeten doen. </a:t>
            </a:r>
            <a:endParaRPr lang="en-US" dirty="0"/>
          </a:p>
          <a:p>
            <a:endParaRPr lang="nl-NL"/>
          </a:p>
          <a:p>
            <a:pPr>
              <a:defRPr/>
            </a:pPr>
            <a:r>
              <a:rPr lang="nl-NL" dirty="0"/>
              <a:t>Ideeën en accenten op te halen hebben we een werkvorm bedacht opgebouwd rondom 3 thema’s Bereikbaarheid, leefbaarheid en veiligheid.  </a:t>
            </a:r>
            <a:endParaRPr lang="nl-NL" dirty="0">
              <a:cs typeface="Calibri"/>
            </a:endParaRPr>
          </a:p>
          <a:p>
            <a:pPr>
              <a:defRPr/>
            </a:pPr>
            <a:endParaRPr lang="nl-NL"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Introductie hoe de werkvormen werken.</a:t>
            </a:r>
            <a:endParaRPr lang="en-US" dirty="0"/>
          </a:p>
          <a:p>
            <a:r>
              <a:rPr lang="nl-NL" dirty="0"/>
              <a:t>&gt; Per thema mag u alles noemen. Iedere groep zal langs alle drie de thema’s gaan.</a:t>
            </a:r>
            <a:endParaRPr lang="nl-NL" dirty="0">
              <a:cs typeface="Calibri"/>
            </a:endParaRPr>
          </a:p>
          <a:p>
            <a:r>
              <a:rPr lang="nl-NL" dirty="0"/>
              <a:t>&gt; In de pauze na deze werkvorm kunt u alle bijdragen lezen en uw waardering voor 1 of meerdere bijdragen uiten door het plakken van een sticker hierbij.</a:t>
            </a:r>
            <a:endParaRPr lang="nl-NL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dirty="0"/>
              <a:t>Plenair koppelen we dit terug en vatten het samen</a:t>
            </a:r>
            <a:endParaRPr lang="nl-NL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dirty="0"/>
              <a:t>Sowieso ook oog voor algemeen belang</a:t>
            </a:r>
            <a:endParaRPr lang="nl-NL" dirty="0">
              <a:cs typeface="Calibri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/>
          </a:p>
          <a:p>
            <a:r>
              <a:rPr lang="nl-NL" dirty="0"/>
              <a:t>&gt; Parkeerplaats &gt; parkeren van ideeën/ vraagstukken buiten “bereikbaarheid – leefbaarheid – veiligheid”. </a:t>
            </a:r>
            <a:endParaRPr lang="en-US" dirty="0">
              <a:cs typeface="Calibri"/>
            </a:endParaRPr>
          </a:p>
          <a:p>
            <a:endParaRPr lang="nl-NL">
              <a:cs typeface="Calibri"/>
            </a:endParaRPr>
          </a:p>
          <a:p>
            <a:r>
              <a:rPr lang="nl-NL" dirty="0"/>
              <a:t>Afspraken over procesafspraken </a:t>
            </a:r>
            <a:endParaRPr lang="nl-NL" dirty="0">
              <a:cs typeface="Calibri"/>
            </a:endParaRPr>
          </a:p>
          <a:p>
            <a:pPr marL="171450" indent="-171450">
              <a:buFont typeface="Symbol,Sans-Serif"/>
              <a:buChar char="•"/>
            </a:pPr>
            <a:r>
              <a:rPr lang="nl-NL" dirty="0"/>
              <a:t>Iedereen moet aan de beurt komen</a:t>
            </a:r>
            <a:endParaRPr lang="nl-NL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,Sans-Serif"/>
              <a:buChar char="•"/>
              <a:tabLst/>
              <a:defRPr/>
            </a:pPr>
            <a:r>
              <a:rPr lang="nl-NL" dirty="0"/>
              <a:t>Niet door elkaar maar met elkaar praten</a:t>
            </a:r>
            <a:endParaRPr lang="nl-NL" dirty="0">
              <a:cs typeface="Calibri"/>
            </a:endParaRPr>
          </a:p>
          <a:p>
            <a:pPr marL="171450" indent="-171450">
              <a:buFont typeface="Symbol,Sans-Serif"/>
              <a:buChar char="•"/>
            </a:pPr>
            <a:r>
              <a:rPr lang="nl-NL" dirty="0"/>
              <a:t>Kort en bondig</a:t>
            </a:r>
            <a:endParaRPr lang="en-US" dirty="0"/>
          </a:p>
          <a:p>
            <a:endParaRPr lang="nl-NL">
              <a:cs typeface="Calibri"/>
            </a:endParaRPr>
          </a:p>
          <a:p>
            <a:pPr>
              <a:defRPr/>
            </a:pPr>
            <a:r>
              <a:rPr lang="nl-NL" dirty="0">
                <a:cs typeface="Calibri"/>
              </a:rPr>
              <a:t>Verdelen groep in 3 subgroepen en uitnodigen bij de flap te gaan staan.</a:t>
            </a:r>
          </a:p>
          <a:p>
            <a:endParaRPr lang="nl-NL">
              <a:cs typeface="Calibri"/>
            </a:endParaRPr>
          </a:p>
          <a:p>
            <a:r>
              <a:rPr lang="nl-NL" dirty="0" err="1">
                <a:cs typeface="Calibri"/>
              </a:rPr>
              <a:t>Marionne</a:t>
            </a:r>
            <a:r>
              <a:rPr lang="nl-NL" dirty="0">
                <a:cs typeface="Calibri"/>
              </a:rPr>
              <a:t> en Tim: Bereikbaarheid</a:t>
            </a:r>
          </a:p>
          <a:p>
            <a:r>
              <a:rPr lang="nl-NL" dirty="0">
                <a:cs typeface="Calibri"/>
              </a:rPr>
              <a:t>Arjan: Veiligheid</a:t>
            </a:r>
          </a:p>
          <a:p>
            <a:r>
              <a:rPr lang="nl-NL" dirty="0">
                <a:cs typeface="Calibri"/>
              </a:rPr>
              <a:t>Madelon: Leefbaarheid</a:t>
            </a:r>
          </a:p>
          <a:p>
            <a:endParaRPr lang="nl-NL">
              <a:cs typeface="Calibri"/>
            </a:endParaRPr>
          </a:p>
          <a:p>
            <a:endParaRPr lang="nl-NL">
              <a:cs typeface="Calibri"/>
            </a:endParaRPr>
          </a:p>
          <a:p>
            <a:endParaRPr lang="nl-NL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4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cs typeface="Calibri"/>
              </a:rPr>
              <a:t>20:00</a:t>
            </a:r>
          </a:p>
          <a:p>
            <a:r>
              <a:rPr lang="nl-NL" b="1" dirty="0">
                <a:cs typeface="Calibri"/>
              </a:rPr>
              <a:t>Thierry</a:t>
            </a:r>
          </a:p>
          <a:p>
            <a:endParaRPr lang="nl-NL" b="1" dirty="0">
              <a:cs typeface="Calibri"/>
            </a:endParaRPr>
          </a:p>
          <a:p>
            <a:r>
              <a:rPr lang="nl-NL" b="1" dirty="0">
                <a:cs typeface="Calibri"/>
              </a:rPr>
              <a:t>3 x 15 min = 45 min</a:t>
            </a:r>
          </a:p>
          <a:p>
            <a:r>
              <a:rPr lang="nl-NL" b="1" dirty="0">
                <a:cs typeface="Calibri"/>
              </a:rPr>
              <a:t>20:45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C0F5D-E4F5-4BBE-8D65-440D70123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bg>
      <p:bgPr>
        <a:solidFill>
          <a:schemeClr val="accent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BB0025B0-E460-4537-AB2F-7D93761D39A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5926" y="2272031"/>
            <a:ext cx="11419417" cy="3778249"/>
            <a:chOff x="2" y="1083"/>
            <a:chExt cx="5395" cy="1785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BABA7766-637A-4BE1-B553-07C8B61E23A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" y="1083"/>
              <a:ext cx="5395" cy="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67C66E9-CC1D-43CF-BA69-610E50A2B0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" y="1081"/>
              <a:ext cx="5395" cy="1787"/>
            </a:xfrm>
            <a:custGeom>
              <a:avLst/>
              <a:gdLst>
                <a:gd name="T0" fmla="*/ 0 w 2700"/>
                <a:gd name="T1" fmla="*/ 0 h 901"/>
                <a:gd name="T2" fmla="*/ 0 w 2700"/>
                <a:gd name="T3" fmla="*/ 901 h 901"/>
                <a:gd name="T4" fmla="*/ 2646 w 2700"/>
                <a:gd name="T5" fmla="*/ 901 h 901"/>
                <a:gd name="T6" fmla="*/ 2700 w 2700"/>
                <a:gd name="T7" fmla="*/ 847 h 901"/>
                <a:gd name="T8" fmla="*/ 2700 w 2700"/>
                <a:gd name="T9" fmla="*/ 136 h 901"/>
                <a:gd name="T10" fmla="*/ 2646 w 2700"/>
                <a:gd name="T11" fmla="*/ 82 h 901"/>
                <a:gd name="T12" fmla="*/ 0 w 2700"/>
                <a:gd name="T13" fmla="*/ 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0" h="901">
                  <a:moveTo>
                    <a:pt x="0" y="0"/>
                  </a:moveTo>
                  <a:cubicBezTo>
                    <a:pt x="0" y="901"/>
                    <a:pt x="0" y="901"/>
                    <a:pt x="0" y="901"/>
                  </a:cubicBezTo>
                  <a:cubicBezTo>
                    <a:pt x="2646" y="901"/>
                    <a:pt x="2646" y="901"/>
                    <a:pt x="2646" y="901"/>
                  </a:cubicBezTo>
                  <a:cubicBezTo>
                    <a:pt x="2676" y="901"/>
                    <a:pt x="2700" y="877"/>
                    <a:pt x="2700" y="847"/>
                  </a:cubicBezTo>
                  <a:cubicBezTo>
                    <a:pt x="2700" y="136"/>
                    <a:pt x="2700" y="136"/>
                    <a:pt x="2700" y="136"/>
                  </a:cubicBezTo>
                  <a:cubicBezTo>
                    <a:pt x="2700" y="106"/>
                    <a:pt x="2675" y="83"/>
                    <a:pt x="2646" y="8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14" name="Picture 3">
            <a:extLst>
              <a:ext uri="{FF2B5EF4-FFF2-40B4-BE49-F238E27FC236}">
                <a16:creationId xmlns:a16="http://schemas.microsoft.com/office/drawing/2014/main" id="{FBD5A899-7A7A-4FCD-9AFB-EA9106B40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01797" y="6173802"/>
            <a:ext cx="2160000" cy="543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155B99-771A-4708-B448-244485450F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1797" y="3502290"/>
            <a:ext cx="9677571" cy="751216"/>
          </a:xfrm>
        </p:spPr>
        <p:txBody>
          <a:bodyPr lIns="0" tIns="0" rIns="0" bIns="0"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FDC78-7E9E-48CA-8CB5-6086D44334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01797" y="4348756"/>
            <a:ext cx="9677571" cy="53008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subtitel toe te voegen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AD9079-F22A-438A-A2B5-81E3B59602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1797" y="5168902"/>
            <a:ext cx="2638425" cy="365124"/>
          </a:xfrm>
        </p:spPr>
        <p:txBody>
          <a:bodyPr anchor="ctr" anchorCtr="0"/>
          <a:lstStyle>
            <a:lvl1pPr>
              <a:defRPr sz="18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29830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koloms inhoud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3E2E-1895-4ADB-8CD6-EA3EA3C82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4" y="501650"/>
            <a:ext cx="10346266" cy="660400"/>
          </a:xfrm>
        </p:spPr>
        <p:txBody>
          <a:bodyPr tIns="36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7A0B-EAE0-42F6-8616-94B7947A7DD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07529" y="1668379"/>
            <a:ext cx="5040000" cy="4094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40A4E-9312-4B04-90C2-A694E88396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800" y="1668379"/>
            <a:ext cx="5040000" cy="4094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24F4998A-185F-4402-BF16-D28E3CABF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8AA90-33FE-4086-BC12-5BF18893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88107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koloms inhoud met subtitels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D9F5-9FC0-4DF2-B3DD-9BE3F17687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501649"/>
            <a:ext cx="10347857" cy="593725"/>
          </a:xfrm>
        </p:spPr>
        <p:txBody>
          <a:bodyPr tIns="36000">
            <a:noAutofit/>
          </a:bodyPr>
          <a:lstStyle>
            <a:lvl1pPr>
              <a:defRPr/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FE39A-09EF-4F79-9A6D-F8EB8D0FFA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29" y="1395665"/>
            <a:ext cx="5040000" cy="555624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A6308-B687-43A4-BD11-DEF22C01F0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07529" y="1951290"/>
            <a:ext cx="5040000" cy="3811333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D5757-E895-4481-80E5-B1BFF9E47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13800" y="1395665"/>
            <a:ext cx="5040000" cy="555624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869797-CDF4-4D7A-B39D-E2D9381316D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13800" y="1951290"/>
            <a:ext cx="5040000" cy="3811333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7B3CC1A4-C929-466E-A7A3-3A0019F38B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7B299F4F-920F-4E5F-914F-091F7CED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509932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koloms inhoud met subtitels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D9F5-9FC0-4DF2-B3DD-9BE3F17687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501649"/>
            <a:ext cx="10347857" cy="593725"/>
          </a:xfrm>
        </p:spPr>
        <p:txBody>
          <a:bodyPr tIns="36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FE39A-09EF-4F79-9A6D-F8EB8D0FFA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29" y="1395665"/>
            <a:ext cx="5040000" cy="55562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A6308-B687-43A4-BD11-DEF22C01F0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07529" y="1951290"/>
            <a:ext cx="5040000" cy="38113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D5757-E895-4481-80E5-B1BFF9E47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13800" y="1395665"/>
            <a:ext cx="5040000" cy="55562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869797-CDF4-4D7A-B39D-E2D9381316D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13800" y="1951290"/>
            <a:ext cx="5040000" cy="38113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7B3CC1A4-C929-466E-A7A3-3A0019F38B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6DE4D23-1B08-4859-A49B-E733931D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627120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afbeelding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2B4A-DF63-4A80-92A7-A5702C82F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28" y="501647"/>
            <a:ext cx="10346271" cy="662521"/>
          </a:xfrm>
        </p:spPr>
        <p:txBody>
          <a:bodyPr tIns="36000" anchor="t" anchorCtr="0">
            <a:noAutofit/>
          </a:bodyPr>
          <a:lstStyle>
            <a:lvl1pPr>
              <a:defRPr sz="3200"/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4E314EE1-1FF7-455E-A55A-369747ED3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701" y="1164168"/>
            <a:ext cx="4813300" cy="4409017"/>
          </a:xfrm>
          <a:custGeom>
            <a:avLst/>
            <a:gdLst>
              <a:gd name="connsiteX0" fmla="*/ 90735 w 3609975"/>
              <a:gd name="connsiteY0" fmla="*/ 0 h 3306763"/>
              <a:gd name="connsiteX1" fmla="*/ 3609975 w 3609975"/>
              <a:gd name="connsiteY1" fmla="*/ 9726 h 3306763"/>
              <a:gd name="connsiteX2" fmla="*/ 3609975 w 3609975"/>
              <a:gd name="connsiteY2" fmla="*/ 3306763 h 3306763"/>
              <a:gd name="connsiteX3" fmla="*/ 90735 w 3609975"/>
              <a:gd name="connsiteY3" fmla="*/ 3306763 h 3306763"/>
              <a:gd name="connsiteX4" fmla="*/ 0 w 3609975"/>
              <a:gd name="connsiteY4" fmla="*/ 3219231 h 3306763"/>
              <a:gd name="connsiteX5" fmla="*/ 0 w 3609975"/>
              <a:gd name="connsiteY5" fmla="*/ 90774 h 3306763"/>
              <a:gd name="connsiteX6" fmla="*/ 90735 w 3609975"/>
              <a:gd name="connsiteY6" fmla="*/ 0 h 33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975" h="3306763">
                <a:moveTo>
                  <a:pt x="90735" y="0"/>
                </a:moveTo>
                <a:cubicBezTo>
                  <a:pt x="3609975" y="9726"/>
                  <a:pt x="3609975" y="9726"/>
                  <a:pt x="3609975" y="9726"/>
                </a:cubicBezTo>
                <a:cubicBezTo>
                  <a:pt x="3609975" y="3306763"/>
                  <a:pt x="3609975" y="3306763"/>
                  <a:pt x="3609975" y="3306763"/>
                </a:cubicBezTo>
                <a:cubicBezTo>
                  <a:pt x="90735" y="3306763"/>
                  <a:pt x="90735" y="3306763"/>
                  <a:pt x="90735" y="3306763"/>
                </a:cubicBezTo>
                <a:cubicBezTo>
                  <a:pt x="42127" y="3306763"/>
                  <a:pt x="0" y="3267860"/>
                  <a:pt x="0" y="3219231"/>
                </a:cubicBezTo>
                <a:lnTo>
                  <a:pt x="0" y="90774"/>
                </a:lnTo>
                <a:cubicBezTo>
                  <a:pt x="0" y="38903"/>
                  <a:pt x="42127" y="0"/>
                  <a:pt x="907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4A9ECED-875E-49FC-86DE-AD7A884E6E1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5673E6D1-CD37-4A5D-BA5C-66F663C1E0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7528" y="1395666"/>
            <a:ext cx="6120000" cy="41775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D5FC4BBC-25A4-4897-8DB7-9999B2C8B5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234295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afbeelding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2B4A-DF63-4A80-92A7-A5702C82F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28" y="501647"/>
            <a:ext cx="10346271" cy="662521"/>
          </a:xfrm>
        </p:spPr>
        <p:txBody>
          <a:bodyPr tIns="36000" anchor="t" anchorCtr="0">
            <a:no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4E314EE1-1FF7-455E-A55A-369747ED3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701" y="1164168"/>
            <a:ext cx="4813300" cy="4409017"/>
          </a:xfrm>
          <a:custGeom>
            <a:avLst/>
            <a:gdLst>
              <a:gd name="connsiteX0" fmla="*/ 90735 w 3609975"/>
              <a:gd name="connsiteY0" fmla="*/ 0 h 3306763"/>
              <a:gd name="connsiteX1" fmla="*/ 3609975 w 3609975"/>
              <a:gd name="connsiteY1" fmla="*/ 9726 h 3306763"/>
              <a:gd name="connsiteX2" fmla="*/ 3609975 w 3609975"/>
              <a:gd name="connsiteY2" fmla="*/ 3306763 h 3306763"/>
              <a:gd name="connsiteX3" fmla="*/ 90735 w 3609975"/>
              <a:gd name="connsiteY3" fmla="*/ 3306763 h 3306763"/>
              <a:gd name="connsiteX4" fmla="*/ 0 w 3609975"/>
              <a:gd name="connsiteY4" fmla="*/ 3219231 h 3306763"/>
              <a:gd name="connsiteX5" fmla="*/ 0 w 3609975"/>
              <a:gd name="connsiteY5" fmla="*/ 90774 h 3306763"/>
              <a:gd name="connsiteX6" fmla="*/ 90735 w 3609975"/>
              <a:gd name="connsiteY6" fmla="*/ 0 h 33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975" h="3306763">
                <a:moveTo>
                  <a:pt x="90735" y="0"/>
                </a:moveTo>
                <a:cubicBezTo>
                  <a:pt x="3609975" y="9726"/>
                  <a:pt x="3609975" y="9726"/>
                  <a:pt x="3609975" y="9726"/>
                </a:cubicBezTo>
                <a:cubicBezTo>
                  <a:pt x="3609975" y="3306763"/>
                  <a:pt x="3609975" y="3306763"/>
                  <a:pt x="3609975" y="3306763"/>
                </a:cubicBezTo>
                <a:cubicBezTo>
                  <a:pt x="90735" y="3306763"/>
                  <a:pt x="90735" y="3306763"/>
                  <a:pt x="90735" y="3306763"/>
                </a:cubicBezTo>
                <a:cubicBezTo>
                  <a:pt x="42127" y="3306763"/>
                  <a:pt x="0" y="3267860"/>
                  <a:pt x="0" y="3219231"/>
                </a:cubicBezTo>
                <a:lnTo>
                  <a:pt x="0" y="90774"/>
                </a:lnTo>
                <a:cubicBezTo>
                  <a:pt x="0" y="38903"/>
                  <a:pt x="42127" y="0"/>
                  <a:pt x="907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4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4A9ECED-875E-49FC-86DE-AD7A884E6E1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851DEA2E-CDA7-4295-9B71-8FF20465E80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7528" y="1395666"/>
            <a:ext cx="6120000" cy="41775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F6EF4-CC1E-47DB-A8DC-13DC791D30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670362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2B4A-DF63-4A80-92A7-A5702C82F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28" y="501647"/>
            <a:ext cx="10346271" cy="501649"/>
          </a:xfrm>
        </p:spPr>
        <p:txBody>
          <a:bodyPr tIns="36000" anchor="t" anchorCtr="0">
            <a:no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4E314EE1-1FF7-455E-A55A-369747ED3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701" y="1164168"/>
            <a:ext cx="4813300" cy="4409017"/>
          </a:xfrm>
          <a:custGeom>
            <a:avLst/>
            <a:gdLst>
              <a:gd name="connsiteX0" fmla="*/ 90735 w 3609975"/>
              <a:gd name="connsiteY0" fmla="*/ 0 h 3306763"/>
              <a:gd name="connsiteX1" fmla="*/ 3609975 w 3609975"/>
              <a:gd name="connsiteY1" fmla="*/ 9726 h 3306763"/>
              <a:gd name="connsiteX2" fmla="*/ 3609975 w 3609975"/>
              <a:gd name="connsiteY2" fmla="*/ 3306763 h 3306763"/>
              <a:gd name="connsiteX3" fmla="*/ 90735 w 3609975"/>
              <a:gd name="connsiteY3" fmla="*/ 3306763 h 3306763"/>
              <a:gd name="connsiteX4" fmla="*/ 0 w 3609975"/>
              <a:gd name="connsiteY4" fmla="*/ 3219231 h 3306763"/>
              <a:gd name="connsiteX5" fmla="*/ 0 w 3609975"/>
              <a:gd name="connsiteY5" fmla="*/ 90774 h 3306763"/>
              <a:gd name="connsiteX6" fmla="*/ 90735 w 3609975"/>
              <a:gd name="connsiteY6" fmla="*/ 0 h 33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975" h="3306763">
                <a:moveTo>
                  <a:pt x="90735" y="0"/>
                </a:moveTo>
                <a:cubicBezTo>
                  <a:pt x="3609975" y="9726"/>
                  <a:pt x="3609975" y="9726"/>
                  <a:pt x="3609975" y="9726"/>
                </a:cubicBezTo>
                <a:cubicBezTo>
                  <a:pt x="3609975" y="3306763"/>
                  <a:pt x="3609975" y="3306763"/>
                  <a:pt x="3609975" y="3306763"/>
                </a:cubicBezTo>
                <a:cubicBezTo>
                  <a:pt x="90735" y="3306763"/>
                  <a:pt x="90735" y="3306763"/>
                  <a:pt x="90735" y="3306763"/>
                </a:cubicBezTo>
                <a:cubicBezTo>
                  <a:pt x="42127" y="3306763"/>
                  <a:pt x="0" y="3267860"/>
                  <a:pt x="0" y="3219231"/>
                </a:cubicBezTo>
                <a:lnTo>
                  <a:pt x="0" y="90774"/>
                </a:lnTo>
                <a:cubicBezTo>
                  <a:pt x="0" y="38903"/>
                  <a:pt x="42127" y="0"/>
                  <a:pt x="907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BC091E6D-5ED2-4BAB-8098-0A6949F2906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0161" y="1166763"/>
            <a:ext cx="7037916" cy="4413564"/>
          </a:xfrm>
          <a:custGeom>
            <a:avLst/>
            <a:gdLst>
              <a:gd name="connsiteX0" fmla="*/ 3135 w 5278437"/>
              <a:gd name="connsiteY0" fmla="*/ 0 h 3310173"/>
              <a:gd name="connsiteX1" fmla="*/ 5190672 w 5278437"/>
              <a:gd name="connsiteY1" fmla="*/ 0 h 3310173"/>
              <a:gd name="connsiteX2" fmla="*/ 5278437 w 5278437"/>
              <a:gd name="connsiteY2" fmla="*/ 90867 h 3310173"/>
              <a:gd name="connsiteX3" fmla="*/ 5278437 w 5278437"/>
              <a:gd name="connsiteY3" fmla="*/ 3222551 h 3310173"/>
              <a:gd name="connsiteX4" fmla="*/ 5190672 w 5278437"/>
              <a:gd name="connsiteY4" fmla="*/ 3310173 h 3310173"/>
              <a:gd name="connsiteX5" fmla="*/ 0 w 5278437"/>
              <a:gd name="connsiteY5" fmla="*/ 3300437 h 3310173"/>
              <a:gd name="connsiteX6" fmla="*/ 3135 w 5278437"/>
              <a:gd name="connsiteY6" fmla="*/ 0 h 331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437" h="3310173">
                <a:moveTo>
                  <a:pt x="3135" y="0"/>
                </a:moveTo>
                <a:cubicBezTo>
                  <a:pt x="5190672" y="0"/>
                  <a:pt x="5190672" y="0"/>
                  <a:pt x="5190672" y="0"/>
                </a:cubicBezTo>
                <a:cubicBezTo>
                  <a:pt x="5237689" y="0"/>
                  <a:pt x="5278437" y="38943"/>
                  <a:pt x="5278437" y="90867"/>
                </a:cubicBezTo>
                <a:lnTo>
                  <a:pt x="5278437" y="3222551"/>
                </a:lnTo>
                <a:cubicBezTo>
                  <a:pt x="5278437" y="3271230"/>
                  <a:pt x="5237689" y="3310173"/>
                  <a:pt x="5190672" y="3310173"/>
                </a:cubicBezTo>
                <a:cubicBezTo>
                  <a:pt x="0" y="3300437"/>
                  <a:pt x="0" y="3300437"/>
                  <a:pt x="0" y="3300437"/>
                </a:cubicBezTo>
                <a:cubicBezTo>
                  <a:pt x="3135" y="0"/>
                  <a:pt x="3135" y="0"/>
                  <a:pt x="31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FF80CF-AF5E-4A2F-98FF-0DF8F8A0FA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FE92076-4AE7-4CD4-92CC-A2CF0AF759E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588434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2B4A-DF63-4A80-92A7-A5702C82F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28" y="501647"/>
            <a:ext cx="10346271" cy="501649"/>
          </a:xfrm>
        </p:spPr>
        <p:txBody>
          <a:bodyPr tIns="36000" anchor="t" anchorCtr="0">
            <a:no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4E314EE1-1FF7-455E-A55A-369747ED3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701" y="1164168"/>
            <a:ext cx="4813300" cy="4409017"/>
          </a:xfrm>
          <a:custGeom>
            <a:avLst/>
            <a:gdLst>
              <a:gd name="connsiteX0" fmla="*/ 90735 w 3609975"/>
              <a:gd name="connsiteY0" fmla="*/ 0 h 3306763"/>
              <a:gd name="connsiteX1" fmla="*/ 3609975 w 3609975"/>
              <a:gd name="connsiteY1" fmla="*/ 9726 h 3306763"/>
              <a:gd name="connsiteX2" fmla="*/ 3609975 w 3609975"/>
              <a:gd name="connsiteY2" fmla="*/ 3306763 h 3306763"/>
              <a:gd name="connsiteX3" fmla="*/ 90735 w 3609975"/>
              <a:gd name="connsiteY3" fmla="*/ 3306763 h 3306763"/>
              <a:gd name="connsiteX4" fmla="*/ 0 w 3609975"/>
              <a:gd name="connsiteY4" fmla="*/ 3219231 h 3306763"/>
              <a:gd name="connsiteX5" fmla="*/ 0 w 3609975"/>
              <a:gd name="connsiteY5" fmla="*/ 90774 h 3306763"/>
              <a:gd name="connsiteX6" fmla="*/ 90735 w 3609975"/>
              <a:gd name="connsiteY6" fmla="*/ 0 h 33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975" h="3306763">
                <a:moveTo>
                  <a:pt x="90735" y="0"/>
                </a:moveTo>
                <a:cubicBezTo>
                  <a:pt x="3609975" y="9726"/>
                  <a:pt x="3609975" y="9726"/>
                  <a:pt x="3609975" y="9726"/>
                </a:cubicBezTo>
                <a:cubicBezTo>
                  <a:pt x="3609975" y="3306763"/>
                  <a:pt x="3609975" y="3306763"/>
                  <a:pt x="3609975" y="3306763"/>
                </a:cubicBezTo>
                <a:cubicBezTo>
                  <a:pt x="90735" y="3306763"/>
                  <a:pt x="90735" y="3306763"/>
                  <a:pt x="90735" y="3306763"/>
                </a:cubicBezTo>
                <a:cubicBezTo>
                  <a:pt x="42127" y="3306763"/>
                  <a:pt x="0" y="3267860"/>
                  <a:pt x="0" y="3219231"/>
                </a:cubicBezTo>
                <a:lnTo>
                  <a:pt x="0" y="90774"/>
                </a:lnTo>
                <a:cubicBezTo>
                  <a:pt x="0" y="38903"/>
                  <a:pt x="42127" y="0"/>
                  <a:pt x="907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BC091E6D-5ED2-4BAB-8098-0A6949F2906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0161" y="1166763"/>
            <a:ext cx="7037916" cy="4413564"/>
          </a:xfrm>
          <a:custGeom>
            <a:avLst/>
            <a:gdLst>
              <a:gd name="connsiteX0" fmla="*/ 3135 w 5278437"/>
              <a:gd name="connsiteY0" fmla="*/ 0 h 3310173"/>
              <a:gd name="connsiteX1" fmla="*/ 5190672 w 5278437"/>
              <a:gd name="connsiteY1" fmla="*/ 0 h 3310173"/>
              <a:gd name="connsiteX2" fmla="*/ 5278437 w 5278437"/>
              <a:gd name="connsiteY2" fmla="*/ 90867 h 3310173"/>
              <a:gd name="connsiteX3" fmla="*/ 5278437 w 5278437"/>
              <a:gd name="connsiteY3" fmla="*/ 3222551 h 3310173"/>
              <a:gd name="connsiteX4" fmla="*/ 5190672 w 5278437"/>
              <a:gd name="connsiteY4" fmla="*/ 3310173 h 3310173"/>
              <a:gd name="connsiteX5" fmla="*/ 0 w 5278437"/>
              <a:gd name="connsiteY5" fmla="*/ 3300437 h 3310173"/>
              <a:gd name="connsiteX6" fmla="*/ 3135 w 5278437"/>
              <a:gd name="connsiteY6" fmla="*/ 0 h 331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8437" h="3310173">
                <a:moveTo>
                  <a:pt x="3135" y="0"/>
                </a:moveTo>
                <a:cubicBezTo>
                  <a:pt x="5190672" y="0"/>
                  <a:pt x="5190672" y="0"/>
                  <a:pt x="5190672" y="0"/>
                </a:cubicBezTo>
                <a:cubicBezTo>
                  <a:pt x="5237689" y="0"/>
                  <a:pt x="5278437" y="38943"/>
                  <a:pt x="5278437" y="90867"/>
                </a:cubicBezTo>
                <a:lnTo>
                  <a:pt x="5278437" y="3222551"/>
                </a:lnTo>
                <a:cubicBezTo>
                  <a:pt x="5278437" y="3271230"/>
                  <a:pt x="5237689" y="3310173"/>
                  <a:pt x="5190672" y="3310173"/>
                </a:cubicBezTo>
                <a:cubicBezTo>
                  <a:pt x="0" y="3300437"/>
                  <a:pt x="0" y="3300437"/>
                  <a:pt x="0" y="3300437"/>
                </a:cubicBezTo>
                <a:cubicBezTo>
                  <a:pt x="3135" y="0"/>
                  <a:pt x="3135" y="0"/>
                  <a:pt x="3135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txBody>
          <a:bodyPr wrap="square" lIns="0" tIns="0" rIns="0" bIns="720000" anchor="ctr" anchorCtr="0">
            <a:noAutofit/>
          </a:bodyPr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icoon om afbeelding toe te voegen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FF80CF-AF5E-4A2F-98FF-0DF8F8A0FA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DC75A-D607-401A-BA52-26D49CFE4F6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40041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3D04841-3839-4764-A6F9-D1EFBDA938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048375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lIns="0" tIns="2556000" rIns="0" bIns="0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de icon om foto toe te voegen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CA80C-DD57-48C0-8AC7-DA2F51BD92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29B3C-3675-4B4A-9104-EEABAD5906E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902875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accent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BB0025B0-E460-4537-AB2F-7D93761D39A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5926" y="2272031"/>
            <a:ext cx="11419417" cy="3778249"/>
            <a:chOff x="2" y="1083"/>
            <a:chExt cx="5395" cy="1785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BABA7766-637A-4BE1-B553-07C8B61E23A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" y="1083"/>
              <a:ext cx="5395" cy="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67C66E9-CC1D-43CF-BA69-610E50A2B0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" y="1081"/>
              <a:ext cx="5395" cy="1787"/>
            </a:xfrm>
            <a:custGeom>
              <a:avLst/>
              <a:gdLst>
                <a:gd name="T0" fmla="*/ 0 w 2700"/>
                <a:gd name="T1" fmla="*/ 0 h 901"/>
                <a:gd name="T2" fmla="*/ 0 w 2700"/>
                <a:gd name="T3" fmla="*/ 901 h 901"/>
                <a:gd name="T4" fmla="*/ 2646 w 2700"/>
                <a:gd name="T5" fmla="*/ 901 h 901"/>
                <a:gd name="T6" fmla="*/ 2700 w 2700"/>
                <a:gd name="T7" fmla="*/ 847 h 901"/>
                <a:gd name="T8" fmla="*/ 2700 w 2700"/>
                <a:gd name="T9" fmla="*/ 136 h 901"/>
                <a:gd name="T10" fmla="*/ 2646 w 2700"/>
                <a:gd name="T11" fmla="*/ 82 h 901"/>
                <a:gd name="T12" fmla="*/ 0 w 2700"/>
                <a:gd name="T13" fmla="*/ 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0" h="901">
                  <a:moveTo>
                    <a:pt x="0" y="0"/>
                  </a:moveTo>
                  <a:cubicBezTo>
                    <a:pt x="0" y="901"/>
                    <a:pt x="0" y="901"/>
                    <a:pt x="0" y="901"/>
                  </a:cubicBezTo>
                  <a:cubicBezTo>
                    <a:pt x="2646" y="901"/>
                    <a:pt x="2646" y="901"/>
                    <a:pt x="2646" y="901"/>
                  </a:cubicBezTo>
                  <a:cubicBezTo>
                    <a:pt x="2676" y="901"/>
                    <a:pt x="2700" y="877"/>
                    <a:pt x="2700" y="847"/>
                  </a:cubicBezTo>
                  <a:cubicBezTo>
                    <a:pt x="2700" y="136"/>
                    <a:pt x="2700" y="136"/>
                    <a:pt x="2700" y="136"/>
                  </a:cubicBezTo>
                  <a:cubicBezTo>
                    <a:pt x="2700" y="106"/>
                    <a:pt x="2675" y="83"/>
                    <a:pt x="2646" y="8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155B99-771A-4708-B448-244485450F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1797" y="3502290"/>
            <a:ext cx="9677571" cy="751216"/>
          </a:xfrm>
        </p:spPr>
        <p:txBody>
          <a:bodyPr lIns="0" tIns="0" rIns="0" bIns="0" anchor="b" anchorCtr="0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Bedankt voor uw aandacht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FBD5A899-7A7A-4FCD-9AFB-EA9106B403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01797" y="6173802"/>
            <a:ext cx="2160000" cy="54399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B1FDC78-7E9E-48CA-8CB5-6086D44334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01797" y="4348756"/>
            <a:ext cx="9677571" cy="83347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Zijn er vragen?</a:t>
            </a:r>
          </a:p>
        </p:txBody>
      </p:sp>
    </p:spTree>
    <p:extLst>
      <p:ext uri="{BB962C8B-B14F-4D97-AF65-F5344CB8AC3E}">
        <p14:creationId xmlns:p14="http://schemas.microsoft.com/office/powerpoint/2010/main" val="186920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 met (donkere) afbeel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3D04841-3839-4764-A6F9-D1EFBDA938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048375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lIns="0" tIns="2556000" rIns="0" bIns="0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de icon om foto toe te voegen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42837-3E69-4F78-A052-FFE4239777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3429000"/>
            <a:ext cx="10339920" cy="113347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7A3F4-8281-4DFB-A4FA-BE1CF46F0C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30" y="4562475"/>
            <a:ext cx="10339920" cy="838201"/>
          </a:xfrm>
        </p:spPr>
        <p:txBody>
          <a:bodyPr tIns="72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 om subtitel 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6823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 met (lichte) afbeel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3D04841-3839-4764-A6F9-D1EFBDA938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048375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lIns="0" tIns="2556000" rIns="0" bIns="0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/>
              <a:t>Klik de icon om foto toe te voegen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42837-3E69-4F78-A052-FFE4239777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3429000"/>
            <a:ext cx="10339920" cy="113347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7A3F4-8281-4DFB-A4FA-BE1CF46F0C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30" y="4562475"/>
            <a:ext cx="10339920" cy="838201"/>
          </a:xfrm>
        </p:spPr>
        <p:txBody>
          <a:bodyPr tIns="7200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 om subtitel toe te voegen</a:t>
            </a:r>
          </a:p>
        </p:txBody>
      </p:sp>
    </p:spTree>
    <p:extLst>
      <p:ext uri="{BB962C8B-B14F-4D97-AF65-F5344CB8AC3E}">
        <p14:creationId xmlns:p14="http://schemas.microsoft.com/office/powerpoint/2010/main" val="352762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 dia">
    <p:bg>
      <p:bgPr>
        <a:solidFill>
          <a:schemeClr val="accent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01C7E870-62FE-47D4-B660-1339775579B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-5926" y="2272031"/>
            <a:ext cx="11419417" cy="3778249"/>
            <a:chOff x="2" y="1083"/>
            <a:chExt cx="5395" cy="1785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91FCA680-5E43-47F3-8243-3AC51325805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" y="1083"/>
              <a:ext cx="5395" cy="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D4753AC-839E-45F6-91B8-18BDB6F9A3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" y="1081"/>
              <a:ext cx="5395" cy="1787"/>
            </a:xfrm>
            <a:custGeom>
              <a:avLst/>
              <a:gdLst>
                <a:gd name="T0" fmla="*/ 0 w 2700"/>
                <a:gd name="T1" fmla="*/ 0 h 901"/>
                <a:gd name="T2" fmla="*/ 0 w 2700"/>
                <a:gd name="T3" fmla="*/ 901 h 901"/>
                <a:gd name="T4" fmla="*/ 2646 w 2700"/>
                <a:gd name="T5" fmla="*/ 901 h 901"/>
                <a:gd name="T6" fmla="*/ 2700 w 2700"/>
                <a:gd name="T7" fmla="*/ 847 h 901"/>
                <a:gd name="T8" fmla="*/ 2700 w 2700"/>
                <a:gd name="T9" fmla="*/ 136 h 901"/>
                <a:gd name="T10" fmla="*/ 2646 w 2700"/>
                <a:gd name="T11" fmla="*/ 82 h 901"/>
                <a:gd name="T12" fmla="*/ 0 w 2700"/>
                <a:gd name="T13" fmla="*/ 0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0" h="901">
                  <a:moveTo>
                    <a:pt x="0" y="0"/>
                  </a:moveTo>
                  <a:cubicBezTo>
                    <a:pt x="0" y="901"/>
                    <a:pt x="0" y="901"/>
                    <a:pt x="0" y="901"/>
                  </a:cubicBezTo>
                  <a:cubicBezTo>
                    <a:pt x="2646" y="901"/>
                    <a:pt x="2646" y="901"/>
                    <a:pt x="2646" y="901"/>
                  </a:cubicBezTo>
                  <a:cubicBezTo>
                    <a:pt x="2676" y="901"/>
                    <a:pt x="2700" y="877"/>
                    <a:pt x="2700" y="847"/>
                  </a:cubicBezTo>
                  <a:cubicBezTo>
                    <a:pt x="2700" y="136"/>
                    <a:pt x="2700" y="136"/>
                    <a:pt x="2700" y="136"/>
                  </a:cubicBezTo>
                  <a:cubicBezTo>
                    <a:pt x="2700" y="106"/>
                    <a:pt x="2675" y="83"/>
                    <a:pt x="2646" y="8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2"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42837-3E69-4F78-A052-FFE4239777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3429000"/>
            <a:ext cx="9965270" cy="1133475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7A3F4-8281-4DFB-A4FA-BE1CF46F0C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30" y="4562475"/>
            <a:ext cx="9965270" cy="828676"/>
          </a:xfrm>
        </p:spPr>
        <p:txBody>
          <a:bodyPr tIns="72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 om subtitel toe te voegen</a:t>
            </a:r>
          </a:p>
        </p:txBody>
      </p:sp>
    </p:spTree>
    <p:extLst>
      <p:ext uri="{BB962C8B-B14F-4D97-AF65-F5344CB8AC3E}">
        <p14:creationId xmlns:p14="http://schemas.microsoft.com/office/powerpoint/2010/main" val="262188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3E2E-1895-4ADB-8CD6-EA3EA3C82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4" y="501650"/>
            <a:ext cx="10346266" cy="660400"/>
          </a:xfrm>
        </p:spPr>
        <p:txBody>
          <a:bodyPr tIns="36000"/>
          <a:lstStyle>
            <a:lvl1pPr>
              <a:defRPr/>
            </a:lvl1pPr>
          </a:lstStyle>
          <a:p>
            <a:r>
              <a:rPr lang="nl-NL" noProof="0"/>
              <a:t>Klik om titel toe te voegen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7A0B-EAE0-42F6-8616-94B7947A7DD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07528" y="1668379"/>
            <a:ext cx="10346265" cy="4094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3F4CA1-E030-4455-ACC0-D903C946C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85006DC-4A14-4816-995C-1FD1D1EA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68259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3E2E-1895-4ADB-8CD6-EA3EA3C82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4" y="501650"/>
            <a:ext cx="10346266" cy="660400"/>
          </a:xfrm>
        </p:spPr>
        <p:txBody>
          <a:bodyPr tIns="36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7A0B-EAE0-42F6-8616-94B7947A7DD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07528" y="1668379"/>
            <a:ext cx="10346265" cy="40942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3F4CA1-E030-4455-ACC0-D903C946C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A72F1-6D2F-44CD-947E-7F9E320C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99015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inhoud en subtitel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D9F5-9FC0-4DF2-B3DD-9BE3F17687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501649"/>
            <a:ext cx="10347857" cy="593725"/>
          </a:xfrm>
        </p:spPr>
        <p:txBody>
          <a:bodyPr tIns="36000"/>
          <a:lstStyle>
            <a:lvl1pPr>
              <a:defRPr/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FE39A-09EF-4F79-9A6D-F8EB8D0FFA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29" y="1390567"/>
            <a:ext cx="10346270" cy="55562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A6308-B687-43A4-BD11-DEF22C01F0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07528" y="1946193"/>
            <a:ext cx="10346271" cy="38164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6BF6006-8F57-40F4-8C1C-4B8990364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896ED14-CDD1-4497-A3C4-89CFC65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281500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inhoud en subtitel (donkerblau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D9F5-9FC0-4DF2-B3DD-9BE3F17687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0" y="501649"/>
            <a:ext cx="10347857" cy="593725"/>
          </a:xfrm>
        </p:spPr>
        <p:txBody>
          <a:bodyPr tIns="36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6BF6006-8F57-40F4-8C1C-4B8990364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FB68E-F377-4BF5-9951-13A7A13C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68B6B2D-2A31-4EA6-8E90-FFAF5418786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7529" y="1390567"/>
            <a:ext cx="10346270" cy="55562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noProof="0"/>
              <a:t>Klik om subtitel toe te voegen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48F903A-1656-41AF-B531-0B405AB9086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07528" y="1946193"/>
            <a:ext cx="10346271" cy="38164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</p:spTree>
    <p:extLst>
      <p:ext uri="{BB962C8B-B14F-4D97-AF65-F5344CB8AC3E}">
        <p14:creationId xmlns:p14="http://schemas.microsoft.com/office/powerpoint/2010/main" val="193639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koloms inhoud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3E2E-1895-4ADB-8CD6-EA3EA3C82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7534" y="501650"/>
            <a:ext cx="10346266" cy="660400"/>
          </a:xfrm>
        </p:spPr>
        <p:txBody>
          <a:bodyPr tIns="36000"/>
          <a:lstStyle>
            <a:lvl1pPr>
              <a:defRPr/>
            </a:lvl1pPr>
          </a:lstStyle>
          <a:p>
            <a:r>
              <a:rPr lang="nl-NL" noProof="0"/>
              <a:t>Klik om titel toe te voegen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7A0B-EAE0-42F6-8616-94B7947A7DD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07529" y="1668379"/>
            <a:ext cx="5040000" cy="4094246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40A4E-9312-4B04-90C2-A694E88396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13800" y="1668379"/>
            <a:ext cx="5040000" cy="4094246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24F4998A-185F-4402-BF16-D28E3CABF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49" name="Footer Placeholder 48">
            <a:extLst>
              <a:ext uri="{FF2B5EF4-FFF2-40B4-BE49-F238E27FC236}">
                <a16:creationId xmlns:a16="http://schemas.microsoft.com/office/drawing/2014/main" id="{78528782-BAC7-4AA2-8788-A75FF37F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22277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AD6291-A1F2-4346-B345-C0F0A5BDE48B}"/>
              </a:ext>
            </a:extLst>
          </p:cNvPr>
          <p:cNvSpPr/>
          <p:nvPr userDrawn="1"/>
        </p:nvSpPr>
        <p:spPr>
          <a:xfrm>
            <a:off x="0" y="6047317"/>
            <a:ext cx="12192000" cy="810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AB4D6-D5A0-466E-B6AB-9C5724E2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4" y="501650"/>
            <a:ext cx="10346266" cy="717550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/>
          <a:p>
            <a:r>
              <a:rPr lang="nl-NL" noProof="0"/>
              <a:t>Klik om titel toe te voegen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38381-D00B-4B09-91E6-B82CB7047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534" y="1668379"/>
            <a:ext cx="10346266" cy="4093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/>
              <a:t>Klik om tekst toe te voegen</a:t>
            </a:r>
          </a:p>
          <a:p>
            <a:pPr lvl="1"/>
            <a:r>
              <a:rPr lang="nl-NL" noProof="0"/>
              <a:t>Niveau 2</a:t>
            </a:r>
          </a:p>
          <a:p>
            <a:pPr lvl="2"/>
            <a:r>
              <a:rPr lang="nl-NL" noProof="0"/>
              <a:t>Niveau 3</a:t>
            </a:r>
          </a:p>
          <a:p>
            <a:pPr lvl="3"/>
            <a:r>
              <a:rPr lang="nl-NL" noProof="0"/>
              <a:t>Niveau 4</a:t>
            </a:r>
          </a:p>
          <a:p>
            <a:pPr lvl="4"/>
            <a:r>
              <a:rPr lang="nl-NL" noProof="0"/>
              <a:t>Niveau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9900A-5003-4F5A-823E-2204B2BD5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3700" y="6370379"/>
            <a:ext cx="800100" cy="1846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96062E0A-176D-42B7-9446-446D27D2974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A78A28D-14D5-4A92-BC87-1175C80C6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7534" y="6370379"/>
            <a:ext cx="5088466" cy="1846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70179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0" r:id="rId4"/>
    <p:sldLayoutId id="2147483662" r:id="rId5"/>
    <p:sldLayoutId id="2147483669" r:id="rId6"/>
    <p:sldLayoutId id="2147483663" r:id="rId7"/>
    <p:sldLayoutId id="2147483670" r:id="rId8"/>
    <p:sldLayoutId id="2147483652" r:id="rId9"/>
    <p:sldLayoutId id="2147483667" r:id="rId10"/>
    <p:sldLayoutId id="2147483653" r:id="rId11"/>
    <p:sldLayoutId id="2147483668" r:id="rId12"/>
    <p:sldLayoutId id="2147483657" r:id="rId13"/>
    <p:sldLayoutId id="2147483674" r:id="rId14"/>
    <p:sldLayoutId id="2147483661" r:id="rId15"/>
    <p:sldLayoutId id="2147483675" r:id="rId16"/>
    <p:sldLayoutId id="2147483664" r:id="rId17"/>
    <p:sldLayoutId id="2147483665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3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008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en@krimpenerwaard.n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442F-C4CF-4B72-8CEE-FDF780803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Haalbaarheid</a:t>
            </a:r>
            <a:r>
              <a:rPr lang="en-US"/>
              <a:t> 2e </a:t>
            </a:r>
            <a:r>
              <a:rPr lang="en-US" err="1"/>
              <a:t>brug</a:t>
            </a:r>
            <a:r>
              <a:rPr lang="en-US"/>
              <a:t> </a:t>
            </a:r>
            <a:r>
              <a:rPr lang="en-US" err="1"/>
              <a:t>Haastrecht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E63B8-0BD4-4BA6-806A-F0E135FFF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err="1">
                <a:cs typeface="Arial"/>
              </a:rPr>
              <a:t>Eerste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klankbordbijeenkomst</a:t>
            </a:r>
            <a:r>
              <a:rPr lang="en-US">
                <a:cs typeface="Arial"/>
              </a:rPr>
              <a:t>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32D96-2A4F-4656-A3A4-52FF2F0C34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11 </a:t>
            </a:r>
            <a:r>
              <a:rPr lang="en-US" err="1">
                <a:cs typeface="Arial"/>
              </a:rPr>
              <a:t>mei</a:t>
            </a:r>
            <a:r>
              <a:rPr lang="en-US">
                <a:cs typeface="Arial"/>
              </a:rPr>
              <a:t> 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5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EA92E-44FA-A347-F6DA-C4F794E2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Pauze en waarderingsronde 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3AF24-8AFA-2549-91D0-23151C9FF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nl-NL">
              <a:cs typeface="Arial"/>
            </a:endParaRPr>
          </a:p>
          <a:p>
            <a:r>
              <a:rPr lang="nl-NL">
                <a:cs typeface="Arial"/>
              </a:rPr>
              <a:t>Bekijk alle bijdragen en plak 1 of meerdere stickers bij een bijdrage.</a:t>
            </a:r>
          </a:p>
          <a:p>
            <a:endParaRPr lang="nl-NL">
              <a:cs typeface="Arial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6B4CA4A-AFF3-911E-57FD-F9544D543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10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1374B7-432A-1461-B2C2-AC34DB1B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1814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EA92E-44FA-A347-F6DA-C4F794E2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Terugkoppeling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3AF24-8AFA-2549-91D0-23151C9FF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nl-NL">
              <a:cs typeface="Arial"/>
            </a:endParaRPr>
          </a:p>
          <a:p>
            <a:r>
              <a:rPr lang="nl-NL">
                <a:cs typeface="Arial"/>
              </a:rPr>
              <a:t>Terugkoppeling per thema:</a:t>
            </a:r>
            <a:endParaRPr lang="en-US">
              <a:cs typeface="Arial"/>
            </a:endParaRPr>
          </a:p>
          <a:p>
            <a:pPr marL="342900" indent="-342900">
              <a:buFont typeface="Arial,Sans-Serif"/>
              <a:buChar char="•"/>
            </a:pPr>
            <a:r>
              <a:rPr lang="nl-NL">
                <a:cs typeface="Arial"/>
              </a:rPr>
              <a:t>Bereikbaarheid</a:t>
            </a:r>
          </a:p>
          <a:p>
            <a:pPr marL="342900" indent="-342900">
              <a:buFont typeface="Arial,Sans-Serif"/>
              <a:buChar char="•"/>
            </a:pPr>
            <a:r>
              <a:rPr lang="nl-NL">
                <a:cs typeface="Arial"/>
              </a:rPr>
              <a:t>Leefbaarheid</a:t>
            </a:r>
          </a:p>
          <a:p>
            <a:pPr marL="342900" indent="-342900">
              <a:buFont typeface="Arial,Sans-Serif"/>
              <a:buChar char="•"/>
            </a:pPr>
            <a:r>
              <a:rPr lang="nl-NL">
                <a:cs typeface="Arial"/>
              </a:rPr>
              <a:t>Veiligheid</a:t>
            </a:r>
            <a:endParaRPr lang="nl-NL"/>
          </a:p>
          <a:p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Voorleggen geparkeerde thema’s aan projectleiders</a:t>
            </a:r>
          </a:p>
          <a:p>
            <a:endParaRPr lang="nl-NL">
              <a:cs typeface="Arial"/>
            </a:endParaRPr>
          </a:p>
          <a:p>
            <a:endParaRPr lang="nl-NL">
              <a:cs typeface="Arial"/>
            </a:endParaRPr>
          </a:p>
          <a:p>
            <a:pPr marL="342900" indent="-342900">
              <a:buChar char="•"/>
            </a:pP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6B4CA4A-AFF3-911E-57FD-F9544D543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11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1374B7-432A-1461-B2C2-AC34DB1B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261373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F28C9-D9AA-6F0F-F3DA-CD9121DA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Vervolgafspraken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8C25A6-301D-BBCA-1518-E8A9B2609C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Char char="•"/>
            </a:pPr>
            <a:r>
              <a:rPr lang="nl-NL">
                <a:cs typeface="Arial"/>
              </a:rPr>
              <a:t>Vragen of nabranders kunnen tot 24u na deze bijeenkomst per mail worden gestuurd naar </a:t>
            </a:r>
            <a:r>
              <a:rPr lang="nl-NL">
                <a:cs typeface="Arial"/>
                <a:hlinkClick r:id="rId3"/>
              </a:rPr>
              <a:t>projecten@krimpenerwaard.nl</a:t>
            </a:r>
            <a:r>
              <a:rPr lang="nl-NL">
                <a:cs typeface="Arial"/>
              </a:rPr>
              <a:t> o.v.v. Tweede brug Haastrecht</a:t>
            </a: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Binnen 1 week volgt het participatieverslag aan de klankbordgroep</a:t>
            </a:r>
          </a:p>
          <a:p>
            <a:pPr marL="342900" indent="-342900">
              <a:buChar char="•"/>
            </a:pPr>
            <a:endParaRPr lang="nl-NL">
              <a:cs typeface="Arial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6ED2D0-0670-90F1-C814-D05ADC9DE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12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71B137-580B-CB9B-9947-67737CC8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393784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40B2A-05B3-17DF-80A0-EB5A1E8F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Dank voor jullie bijdrage!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1B269-5115-5EA8-C0D4-61B02D34C7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681E16-E1C0-B856-EB38-5BA9CA272B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dirty="0" smtClean="0"/>
              <a:pPr/>
              <a:t>13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B26E89-6EF2-7FFF-9237-3A0682FC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112863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86EB2-F91E-3071-1F3A-C5BF1B84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Opening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42A305-059B-0C2D-C890-23F27C2D0C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Char char="•"/>
            </a:pPr>
            <a:r>
              <a:rPr lang="nl-NL">
                <a:cs typeface="Arial"/>
              </a:rPr>
              <a:t>Introductie door wethouder Ria </a:t>
            </a:r>
            <a:r>
              <a:rPr lang="nl-NL" err="1">
                <a:cs typeface="Arial"/>
              </a:rPr>
              <a:t>Boere</a:t>
            </a:r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Voorstellen projectteam</a:t>
            </a: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Voorstellen </a:t>
            </a:r>
            <a:r>
              <a:rPr lang="nl-NL" err="1">
                <a:cs typeface="Arial"/>
              </a:rPr>
              <a:t>klankbordgroepleden</a:t>
            </a:r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Werkafspraken</a:t>
            </a: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Projectleiders aan het woord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Interactieve sessies in werkgroepen</a:t>
            </a: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Pauze en waarderingsronde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Terugkoppeling en vervolgafspraken</a:t>
            </a: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6CC691-FBA1-6F78-AF57-C9ADF98E16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2</a:t>
            </a:fld>
            <a:endParaRPr lang="nl-NL" noProof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6C9C84F-17F4-1BB4-2756-6ECFFF48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7534" y="6370379"/>
            <a:ext cx="5088466" cy="184666"/>
          </a:xfrm>
        </p:spPr>
        <p:txBody>
          <a:bodyPr/>
          <a:lstStyle/>
          <a:p>
            <a:r>
              <a:rPr lang="nl-NL">
                <a:cs typeface="Arial"/>
              </a:rPr>
              <a:t>Klankbordbijeenkomst Tweede Brug Haastrecht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91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975C3-A43D-05AA-19A1-E54256D6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Introductie wethouder Ria </a:t>
            </a:r>
            <a:r>
              <a:rPr lang="nl-NL" err="1">
                <a:cs typeface="Arial"/>
              </a:rPr>
              <a:t>Boere</a:t>
            </a:r>
            <a:endParaRPr lang="nl-NL" err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8701D-39A3-2A39-843B-35093B818C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nl-NL" b="1">
                <a:cs typeface="Arial"/>
              </a:rPr>
              <a:t>Ontwikkelingen Haastrecht</a:t>
            </a:r>
            <a:endParaRPr lang="nl-NL" b="1"/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De Kleine Betuwe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nl-NL">
                <a:cs typeface="Arial"/>
              </a:rPr>
              <a:t>Rotonde N228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nl-NL">
                <a:cs typeface="Arial"/>
              </a:rPr>
              <a:t>Reconstructie </a:t>
            </a:r>
            <a:r>
              <a:rPr lang="nl-NL" err="1">
                <a:cs typeface="Arial"/>
              </a:rPr>
              <a:t>Steinsedijk</a:t>
            </a:r>
            <a:endParaRPr lang="nl-NL" err="1"/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Groot onderhoud aan bestaande brug in het centrum</a:t>
            </a:r>
          </a:p>
          <a:p>
            <a:pPr marL="342900" indent="-342900">
              <a:buChar char="•"/>
            </a:pPr>
            <a:r>
              <a:rPr lang="nl-NL">
                <a:cs typeface="Arial"/>
              </a:rPr>
              <a:t>Mogelijke tweede brug </a:t>
            </a: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0DE37C-9F4A-B130-D06A-B210608D2F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3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1F83F2-AEE5-C8F1-6933-F7F9676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cs typeface="Arial"/>
              </a:rPr>
              <a:t>Klankbordbijeenkomst Tweede Brug Haastrecht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22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975C3-A43D-05AA-19A1-E54256D6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Voorstellen projectteam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8701D-39A3-2A39-843B-35093B818C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nl-NL">
                <a:cs typeface="Arial"/>
              </a:rPr>
              <a:t>Arjan Blok – Projectleider</a:t>
            </a:r>
            <a:endParaRPr lang="nl-NL"/>
          </a:p>
          <a:p>
            <a:r>
              <a:rPr lang="nl-NL">
                <a:cs typeface="Arial"/>
              </a:rPr>
              <a:t>Madelon van der Kemp – Projectleider</a:t>
            </a:r>
            <a:endParaRPr lang="nl-NL"/>
          </a:p>
          <a:p>
            <a:r>
              <a:rPr lang="nl-NL">
                <a:cs typeface="Arial"/>
              </a:rPr>
              <a:t>Thierry </a:t>
            </a:r>
            <a:r>
              <a:rPr lang="nl-NL" err="1">
                <a:cs typeface="Arial"/>
              </a:rPr>
              <a:t>Limonet</a:t>
            </a:r>
            <a:r>
              <a:rPr lang="nl-NL">
                <a:cs typeface="Arial"/>
              </a:rPr>
              <a:t> – Adviseur participatie</a:t>
            </a:r>
            <a:endParaRPr lang="nl-NL"/>
          </a:p>
          <a:p>
            <a:r>
              <a:rPr lang="nl-NL" err="1">
                <a:cs typeface="Arial"/>
              </a:rPr>
              <a:t>Marionne</a:t>
            </a:r>
            <a:r>
              <a:rPr lang="nl-NL">
                <a:cs typeface="Arial"/>
              </a:rPr>
              <a:t> </a:t>
            </a:r>
            <a:r>
              <a:rPr lang="nl-NL" err="1">
                <a:cs typeface="Arial"/>
              </a:rPr>
              <a:t>Reyngoudt</a:t>
            </a:r>
            <a:r>
              <a:rPr lang="nl-NL">
                <a:cs typeface="Arial"/>
              </a:rPr>
              <a:t> – Adviseur communicatie</a:t>
            </a:r>
            <a:endParaRPr lang="nl-NL" err="1"/>
          </a:p>
          <a:p>
            <a:r>
              <a:rPr lang="nl-NL">
                <a:cs typeface="Arial"/>
              </a:rPr>
              <a:t>Tim van Steensel – Adviseur Verkeer </a:t>
            </a:r>
            <a:r>
              <a:rPr lang="nl-NL" err="1">
                <a:cs typeface="Arial"/>
              </a:rPr>
              <a:t>Iv</a:t>
            </a:r>
            <a:r>
              <a:rPr lang="nl-NL">
                <a:cs typeface="Arial"/>
              </a:rPr>
              <a:t>-Infra</a:t>
            </a:r>
            <a:endParaRPr lang="nl-NL"/>
          </a:p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0DE37C-9F4A-B130-D06A-B210608D2F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4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1F83F2-AEE5-C8F1-6933-F7F9676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7534" y="6370379"/>
            <a:ext cx="5088466" cy="184666"/>
          </a:xfrm>
        </p:spPr>
        <p:txBody>
          <a:bodyPr/>
          <a:lstStyle/>
          <a:p>
            <a:r>
              <a:rPr lang="nl-NL">
                <a:cs typeface="Arial"/>
              </a:rPr>
              <a:t>Klankbordbijeenkomst Tweede Brug Haastrecht</a:t>
            </a:r>
          </a:p>
        </p:txBody>
      </p:sp>
    </p:spTree>
    <p:extLst>
      <p:ext uri="{BB962C8B-B14F-4D97-AF65-F5344CB8AC3E}">
        <p14:creationId xmlns:p14="http://schemas.microsoft.com/office/powerpoint/2010/main" val="259178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CCB58-9DA8-CE7A-369E-319E47B9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Voorstellen </a:t>
            </a:r>
            <a:r>
              <a:rPr lang="nl-NL" err="1"/>
              <a:t>klankbordgroepleden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AC09E1-9A72-1885-0707-03846A13CA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016B5B-4FA3-E1A2-B5E6-C7F83BB64E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5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F35969-7EE5-E89D-1ABE-48D77D6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7534" y="6370379"/>
            <a:ext cx="5088466" cy="184666"/>
          </a:xfrm>
        </p:spPr>
        <p:txBody>
          <a:bodyPr/>
          <a:lstStyle/>
          <a:p>
            <a:r>
              <a:rPr lang="nl-NL">
                <a:cs typeface="Arial"/>
              </a:rPr>
              <a:t>Klankbordbijeenkomst Tweede Brug Haastrecht</a:t>
            </a:r>
          </a:p>
        </p:txBody>
      </p:sp>
    </p:spTree>
    <p:extLst>
      <p:ext uri="{BB962C8B-B14F-4D97-AF65-F5344CB8AC3E}">
        <p14:creationId xmlns:p14="http://schemas.microsoft.com/office/powerpoint/2010/main" val="305871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7D705F-62ED-8B8F-3585-3AD6C546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cs typeface="Arial"/>
              </a:rPr>
              <a:t>Werkafspraken klankbordgroep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BC2003-ED0A-7DA2-DC6A-E84EB1D63C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Char char="•"/>
            </a:pPr>
            <a:r>
              <a:rPr lang="nl-NL" dirty="0">
                <a:cs typeface="Arial"/>
              </a:rPr>
              <a:t>Status lidmaatschap klankbordgroep</a:t>
            </a:r>
            <a:endParaRPr lang="nl-NL" dirty="0"/>
          </a:p>
          <a:p>
            <a:pPr marL="342900" indent="-342900">
              <a:buChar char="•"/>
            </a:pPr>
            <a:r>
              <a:rPr lang="nl-NL" dirty="0">
                <a:cs typeface="Arial"/>
              </a:rPr>
              <a:t>Algemene participatie-afspraken</a:t>
            </a:r>
          </a:p>
          <a:p>
            <a:pPr marL="594360" lvl="1" indent="-34290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nl-NL" sz="2000" dirty="0">
                <a:cs typeface="Arial"/>
              </a:rPr>
              <a:t>Reikwijdte: onderzoeksfase</a:t>
            </a:r>
          </a:p>
          <a:p>
            <a:pPr marL="594360" lvl="1" indent="-34290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nl-NL" sz="2000" dirty="0">
                <a:cs typeface="Arial"/>
              </a:rPr>
              <a:t>Participatieniveau huidige fase: adviseren</a:t>
            </a:r>
          </a:p>
          <a:p>
            <a:pPr marL="594360" lvl="1" indent="-34290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nl-NL" sz="2000" dirty="0">
                <a:cs typeface="Arial"/>
              </a:rPr>
              <a:t>Participatieniveau toekomstige fasen: raadplegen</a:t>
            </a:r>
          </a:p>
          <a:p>
            <a:pPr marL="251460" lvl="1" indent="0">
              <a:buNone/>
            </a:pPr>
            <a:endParaRPr lang="nl-NL">
              <a:cs typeface="Arial"/>
            </a:endParaRPr>
          </a:p>
          <a:p>
            <a:pPr marL="342900" indent="-342900">
              <a:lnSpc>
                <a:spcPct val="100000"/>
              </a:lnSpc>
              <a:buChar char="•"/>
            </a:pPr>
            <a:r>
              <a:rPr lang="nl-NL" dirty="0">
                <a:cs typeface="Arial"/>
              </a:rPr>
              <a:t>Procesafspraken</a:t>
            </a:r>
            <a:endParaRPr lang="nl-NL" dirty="0"/>
          </a:p>
          <a:p>
            <a:pPr marL="594360" lvl="1" indent="-25146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n-US" sz="2000" dirty="0" err="1">
                <a:cs typeface="Arial"/>
              </a:rPr>
              <a:t>Iedereen</a:t>
            </a:r>
            <a:r>
              <a:rPr lang="en-US" sz="2000" dirty="0">
                <a:cs typeface="Arial"/>
              </a:rPr>
              <a:t> </a:t>
            </a:r>
            <a:r>
              <a:rPr lang="nl-NL" sz="2000" dirty="0">
                <a:cs typeface="Arial"/>
              </a:rPr>
              <a:t>moet de kans krijgen aan de beurt te komen</a:t>
            </a:r>
          </a:p>
          <a:p>
            <a:pPr marL="594360" lvl="1" indent="-25146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n-US" sz="2000" dirty="0" err="1">
                <a:cs typeface="Arial"/>
              </a:rPr>
              <a:t>Niet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dóór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elkaar</a:t>
            </a:r>
            <a:r>
              <a:rPr lang="en-US" sz="2000" dirty="0">
                <a:cs typeface="Arial"/>
              </a:rPr>
              <a:t>, maar </a:t>
            </a:r>
            <a:r>
              <a:rPr lang="en-US" sz="2000" dirty="0" err="1">
                <a:cs typeface="Arial"/>
              </a:rPr>
              <a:t>mét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elkaar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praten</a:t>
            </a:r>
            <a:endParaRPr lang="en-US" sz="2000" dirty="0">
              <a:cs typeface="Arial"/>
            </a:endParaRPr>
          </a:p>
          <a:p>
            <a:pPr marL="594360" lvl="1" indent="-251460">
              <a:lnSpc>
                <a:spcPct val="100000"/>
              </a:lnSpc>
              <a:buFont typeface="Courier New" panose="020B0604020202020204" pitchFamily="34" charset="0"/>
              <a:buChar char="o"/>
            </a:pPr>
            <a:r>
              <a:rPr lang="en-US" sz="2000" dirty="0">
                <a:cs typeface="Arial"/>
              </a:rPr>
              <a:t>Kort </a:t>
            </a:r>
            <a:r>
              <a:rPr lang="en-US" sz="2000" dirty="0" err="1">
                <a:cs typeface="Arial"/>
              </a:rPr>
              <a:t>en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bondig</a:t>
            </a:r>
            <a:endParaRPr lang="nl-NL" dirty="0" err="1">
              <a:cs typeface="Arial"/>
            </a:endParaRPr>
          </a:p>
          <a:p>
            <a:endParaRPr lang="nl-NL"/>
          </a:p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A70EFB-B2B8-C18C-3CDD-401251D72B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6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7D2602-DEB4-22D6-F7CE-413CD274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Titel van de presentatie</a:t>
            </a:r>
          </a:p>
        </p:txBody>
      </p:sp>
    </p:spTree>
    <p:extLst>
      <p:ext uri="{BB962C8B-B14F-4D97-AF65-F5344CB8AC3E}">
        <p14:creationId xmlns:p14="http://schemas.microsoft.com/office/powerpoint/2010/main" val="254196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975C3-A43D-05AA-19A1-E54256D6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4" y="266465"/>
            <a:ext cx="10346266" cy="660400"/>
          </a:xfrm>
        </p:spPr>
        <p:txBody>
          <a:bodyPr/>
          <a:lstStyle/>
          <a:p>
            <a:r>
              <a:rPr lang="nl-NL">
                <a:cs typeface="Arial"/>
              </a:rPr>
              <a:t>Projectleiders aan het woord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8701D-39A3-2A39-843B-35093B818C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Calibri" panose="020B0604020202020204" pitchFamily="34" charset="0"/>
              <a:buChar char="-"/>
            </a:pPr>
            <a:endParaRPr lang="nl-NL">
              <a:solidFill>
                <a:srgbClr val="FFFFFF"/>
              </a:solidFill>
            </a:endParaRPr>
          </a:p>
          <a:p>
            <a:pPr marL="342900" indent="-342900">
              <a:buFont typeface="Calibri" panose="020B0604020202020204" pitchFamily="34" charset="0"/>
              <a:buChar char="-"/>
            </a:pPr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0DE37C-9F4A-B130-D06A-B210608D2F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7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1F83F2-AEE5-C8F1-6933-F7F9676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7534" y="6370379"/>
            <a:ext cx="5088466" cy="369332"/>
          </a:xfrm>
        </p:spPr>
        <p:txBody>
          <a:bodyPr/>
          <a:lstStyle/>
          <a:p>
            <a:r>
              <a:rPr lang="nl-NL">
                <a:cs typeface="Arial"/>
              </a:rPr>
              <a:t>Klankbordbijeenkomst Tweede Brug Haastrecht</a:t>
            </a:r>
          </a:p>
          <a:p>
            <a:endParaRPr lang="nl-NL" noProof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19DBCA1F-2327-4764-293F-3B2F8209D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776361"/>
              </p:ext>
            </p:extLst>
          </p:nvPr>
        </p:nvGraphicFramePr>
        <p:xfrm>
          <a:off x="1198972" y="3633335"/>
          <a:ext cx="10432215" cy="111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4" name="Bijschrift: pijl-omhoog 323">
            <a:extLst>
              <a:ext uri="{FF2B5EF4-FFF2-40B4-BE49-F238E27FC236}">
                <a16:creationId xmlns:a16="http://schemas.microsoft.com/office/drawing/2014/main" id="{7120CAEE-6F27-717F-A756-293C860FB50D}"/>
              </a:ext>
            </a:extLst>
          </p:cNvPr>
          <p:cNvSpPr/>
          <p:nvPr/>
        </p:nvSpPr>
        <p:spPr>
          <a:xfrm>
            <a:off x="2387990" y="4619818"/>
            <a:ext cx="1870363" cy="134389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cs typeface="Arial"/>
              </a:rPr>
              <a:t>Eerste klankbord bijeenkomst</a:t>
            </a:r>
            <a:endParaRPr lang="nl-NL"/>
          </a:p>
        </p:txBody>
      </p:sp>
      <p:sp>
        <p:nvSpPr>
          <p:cNvPr id="325" name="Bijschrift: pijl-omhoog 324">
            <a:extLst>
              <a:ext uri="{FF2B5EF4-FFF2-40B4-BE49-F238E27FC236}">
                <a16:creationId xmlns:a16="http://schemas.microsoft.com/office/drawing/2014/main" id="{0EFA9A5C-645A-0C09-1DFF-F682AC9ECCBC}"/>
              </a:ext>
            </a:extLst>
          </p:cNvPr>
          <p:cNvSpPr/>
          <p:nvPr/>
        </p:nvSpPr>
        <p:spPr>
          <a:xfrm>
            <a:off x="8218564" y="4620228"/>
            <a:ext cx="1870363" cy="134389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>
                <a:cs typeface="Arial"/>
              </a:rPr>
              <a:t>Tweede klankbord bijeenkomst</a:t>
            </a:r>
            <a:endParaRPr lang="nl-NL"/>
          </a:p>
        </p:txBody>
      </p:sp>
      <p:sp>
        <p:nvSpPr>
          <p:cNvPr id="337" name="Tekstballon: rechthoek met afgeronde hoeken 336">
            <a:extLst>
              <a:ext uri="{FF2B5EF4-FFF2-40B4-BE49-F238E27FC236}">
                <a16:creationId xmlns:a16="http://schemas.microsoft.com/office/drawing/2014/main" id="{6E4D9EB9-8F58-EABD-1C69-BC515A4DA9CE}"/>
              </a:ext>
            </a:extLst>
          </p:cNvPr>
          <p:cNvSpPr/>
          <p:nvPr/>
        </p:nvSpPr>
        <p:spPr>
          <a:xfrm>
            <a:off x="5435177" y="1010168"/>
            <a:ext cx="4924558" cy="226479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Verkeer</a:t>
            </a:r>
            <a:endParaRPr lang="en-US" sz="200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Trillings- en geluidsmetingen 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Inpasbaarheid (ondergronds, bovengronds en </a:t>
            </a:r>
            <a:r>
              <a:rPr lang="nl-NL" sz="2000" dirty="0" err="1">
                <a:cs typeface="Arial"/>
              </a:rPr>
              <a:t>Steinsedijk</a:t>
            </a:r>
            <a:r>
              <a:rPr lang="nl-NL" sz="2000" dirty="0">
                <a:cs typeface="Arial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Hulpdiensten en waterschap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Flora en fauna, archeologie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666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E9CA0-5D3F-ADE0-5F48-398FDF08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Arial"/>
              </a:rPr>
              <a:t>Interactieve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sessies</a:t>
            </a:r>
            <a:r>
              <a:rPr lang="en-US">
                <a:cs typeface="Arial"/>
              </a:rPr>
              <a:t> in </a:t>
            </a:r>
            <a:r>
              <a:rPr lang="en-US" err="1">
                <a:cs typeface="Arial"/>
              </a:rPr>
              <a:t>werkgroepen</a:t>
            </a:r>
            <a:endParaRPr lang="en-US" err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6AEFD-9BDC-F43D-4355-E63E44DA3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724025"/>
            <a:ext cx="10346265" cy="4000500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2000">
                <a:cs typeface="Arial"/>
              </a:rPr>
              <a:t>Brainstorm (</a:t>
            </a:r>
            <a:r>
              <a:rPr lang="en-US" sz="2000" err="1">
                <a:cs typeface="Arial"/>
              </a:rPr>
              <a:t>carrouselvorm</a:t>
            </a:r>
            <a:r>
              <a:rPr lang="en-US" sz="2000">
                <a:cs typeface="Arial"/>
              </a:rPr>
              <a:t>):</a:t>
            </a:r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en-US" sz="2000" err="1">
                <a:cs typeface="Arial"/>
              </a:rPr>
              <a:t>Bereikbaarheid</a:t>
            </a:r>
            <a:r>
              <a:rPr lang="en-US" sz="2000">
                <a:cs typeface="Arial"/>
              </a:rPr>
              <a:t> (15 min.)</a:t>
            </a:r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en-US" sz="2000" err="1">
                <a:cs typeface="Arial"/>
              </a:rPr>
              <a:t>Leefbaarheid</a:t>
            </a:r>
            <a:r>
              <a:rPr lang="en-US" sz="2000">
                <a:cs typeface="Arial"/>
              </a:rPr>
              <a:t> (15 min.)</a:t>
            </a:r>
            <a:endParaRPr lang="nl-NL">
              <a:cs typeface="Arial"/>
            </a:endParaRPr>
          </a:p>
          <a:p>
            <a:pPr marL="342900" indent="-342900">
              <a:buChar char="•"/>
            </a:pPr>
            <a:r>
              <a:rPr lang="en-US" sz="2000" err="1">
                <a:cs typeface="Arial"/>
              </a:rPr>
              <a:t>Veiligheid</a:t>
            </a:r>
            <a:r>
              <a:rPr lang="en-US" sz="2000">
                <a:cs typeface="Arial"/>
              </a:rPr>
              <a:t> (15 min.)</a:t>
            </a:r>
            <a:endParaRPr lang="nl-NL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cs typeface="Arial"/>
            </a:endParaRPr>
          </a:p>
          <a:p>
            <a:endParaRPr lang="en-US" sz="200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err="1">
                <a:cs typeface="Arial"/>
              </a:rPr>
              <a:t>Vervolgens</a:t>
            </a:r>
            <a:r>
              <a:rPr lang="en-US" sz="2000">
                <a:cs typeface="Arial"/>
              </a:rPr>
              <a:t> </a:t>
            </a:r>
            <a:r>
              <a:rPr lang="en-US" sz="2000" err="1">
                <a:cs typeface="Arial"/>
              </a:rPr>
              <a:t>plenaire</a:t>
            </a:r>
            <a:r>
              <a:rPr lang="en-US" sz="2000">
                <a:cs typeface="Arial"/>
              </a:rPr>
              <a:t> </a:t>
            </a:r>
            <a:r>
              <a:rPr lang="en-US" sz="2000" err="1">
                <a:cs typeface="Arial"/>
              </a:rPr>
              <a:t>terugkoppeling</a:t>
            </a:r>
            <a:endParaRPr lang="en-US" sz="200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Tx/>
            </a:pPr>
            <a:endParaRPr lang="en-US" sz="2000"/>
          </a:p>
          <a:p>
            <a:endParaRPr lang="en-US" sz="2000"/>
          </a:p>
          <a:p>
            <a:pPr marL="342900" indent="-342900">
              <a:buFontTx/>
              <a:buChar char="-"/>
            </a:pPr>
            <a:endParaRPr lang="en-US" sz="2000"/>
          </a:p>
          <a:p>
            <a:pPr marL="342900" indent="-342900">
              <a:buFontTx/>
              <a:buChar char="-"/>
            </a:pPr>
            <a:endParaRPr lang="en-US" sz="2000"/>
          </a:p>
          <a:p>
            <a:pPr marL="342900" indent="-342900">
              <a:buFontTx/>
              <a:buChar char="-"/>
            </a:pPr>
            <a:endParaRPr lang="en-US" sz="2000"/>
          </a:p>
          <a:p>
            <a:pPr marL="342900" indent="-342900">
              <a:buFontTx/>
              <a:buChar char="-"/>
            </a:pPr>
            <a:endParaRPr lang="en-US" sz="2000"/>
          </a:p>
          <a:p>
            <a:pPr marL="342900" indent="-342900">
              <a:buFontTx/>
              <a:buChar char="-"/>
            </a:pPr>
            <a:endParaRPr lang="en-US" sz="2000"/>
          </a:p>
          <a:p>
            <a:pPr marL="342900" indent="-342900">
              <a:buFontTx/>
              <a:buChar char="-"/>
            </a:pPr>
            <a:endParaRPr lang="en-US"/>
          </a:p>
          <a:p>
            <a:pPr marL="342900" indent="-342900">
              <a:buFontTx/>
              <a:buChar char="-"/>
            </a:pPr>
            <a:endParaRPr lang="en-US"/>
          </a:p>
          <a:p>
            <a:pPr marL="342900" indent="-342900">
              <a:buFontTx/>
              <a:buChar char="-"/>
            </a:pP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504303-81BD-6CDD-122D-B73D3D3066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8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8CBA01-3D03-6CEC-EC0F-61AD5E25A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Klankbordbijeenkomst tweede brug Haastrecht</a:t>
            </a:r>
          </a:p>
        </p:txBody>
      </p:sp>
    </p:spTree>
    <p:extLst>
      <p:ext uri="{BB962C8B-B14F-4D97-AF65-F5344CB8AC3E}">
        <p14:creationId xmlns:p14="http://schemas.microsoft.com/office/powerpoint/2010/main" val="89953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E9CA0-5D3F-ADE0-5F48-398FDF08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Arial"/>
              </a:rPr>
              <a:t>Procesafspraken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6AEFD-9BDC-F43D-4355-E63E44DA3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8" y="1624273"/>
            <a:ext cx="9218660" cy="4000500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lnSpc>
                <a:spcPct val="150000"/>
              </a:lnSpc>
              <a:buChar char="•"/>
            </a:pP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Iedereen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nl-NL" sz="2000">
                <a:solidFill>
                  <a:srgbClr val="FFFFFF"/>
                </a:solidFill>
                <a:latin typeface="Arial"/>
                <a:cs typeface="Arial"/>
              </a:rPr>
              <a:t>moet de kans krijgen aan de beurt te komen</a:t>
            </a:r>
            <a:endParaRPr lang="nl-NL" sz="2000"/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Niet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dóór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elkaar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, maar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mét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elkaar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praten</a:t>
            </a:r>
            <a:endParaRPr lang="en-US" sz="2000">
              <a:solidFill>
                <a:srgbClr val="FFFFFF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Kort</a:t>
            </a:r>
            <a:r>
              <a:rPr lang="en-US" sz="2000">
                <a:cs typeface="Arial"/>
              </a:rPr>
              <a:t> </a:t>
            </a:r>
            <a:r>
              <a:rPr lang="en-US" sz="2000" err="1">
                <a:cs typeface="Arial"/>
              </a:rPr>
              <a:t>en</a:t>
            </a:r>
            <a:r>
              <a:rPr lang="en-US" sz="2000">
                <a:cs typeface="Arial"/>
              </a:rPr>
              <a:t> </a:t>
            </a:r>
            <a:r>
              <a:rPr lang="en-US" sz="2000" err="1">
                <a:cs typeface="Arial"/>
              </a:rPr>
              <a:t>bondig</a:t>
            </a:r>
            <a:endParaRPr lang="en-US" sz="200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1400"/>
          </a:p>
          <a:p>
            <a:pPr>
              <a:buFontTx/>
            </a:pPr>
            <a:endParaRPr lang="en-US" sz="1400"/>
          </a:p>
          <a:p>
            <a:endParaRPr lang="en-US" sz="1400"/>
          </a:p>
          <a:p>
            <a:pPr marL="342900" indent="-342900">
              <a:buFontTx/>
              <a:buChar char="-"/>
            </a:pPr>
            <a:endParaRPr lang="en-US" sz="1400"/>
          </a:p>
          <a:p>
            <a:pPr marL="342900" indent="-342900">
              <a:buFontTx/>
              <a:buChar char="-"/>
            </a:pPr>
            <a:endParaRPr lang="en-US" sz="1400"/>
          </a:p>
          <a:p>
            <a:pPr marL="342900" indent="-342900">
              <a:buFontTx/>
              <a:buChar char="-"/>
            </a:pPr>
            <a:endParaRPr lang="en-US" sz="1400"/>
          </a:p>
          <a:p>
            <a:pPr marL="342900" indent="-342900">
              <a:buFontTx/>
              <a:buChar char="-"/>
            </a:pPr>
            <a:endParaRPr lang="en-US" sz="1400"/>
          </a:p>
          <a:p>
            <a:pPr marL="342900" indent="-342900">
              <a:buFontTx/>
              <a:buChar char="-"/>
            </a:pPr>
            <a:endParaRPr lang="en-US" sz="1400"/>
          </a:p>
          <a:p>
            <a:pPr marL="342900" indent="-342900">
              <a:buFontTx/>
              <a:buChar char="-"/>
            </a:pPr>
            <a:endParaRPr lang="en-US" sz="1600"/>
          </a:p>
          <a:p>
            <a:pPr marL="342900" indent="-342900">
              <a:buFontTx/>
              <a:buChar char="-"/>
            </a:pPr>
            <a:endParaRPr lang="en-US" sz="1600"/>
          </a:p>
          <a:p>
            <a:pPr marL="342900" indent="-342900">
              <a:buFontTx/>
              <a:buChar char="-"/>
            </a:pPr>
            <a:endParaRPr lang="nl-NL" sz="160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504303-81BD-6CDD-122D-B73D3D3066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E0A-176D-42B7-9446-446D27D2974E}" type="slidenum">
              <a:rPr lang="nl-NL" noProof="0" smtClean="0"/>
              <a:pPr/>
              <a:t>9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8CBA01-3D03-6CEC-EC0F-61AD5E25A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Klankbordbijeenkomst tweede brug Haastrecht</a:t>
            </a:r>
          </a:p>
        </p:txBody>
      </p:sp>
    </p:spTree>
    <p:extLst>
      <p:ext uri="{BB962C8B-B14F-4D97-AF65-F5344CB8AC3E}">
        <p14:creationId xmlns:p14="http://schemas.microsoft.com/office/powerpoint/2010/main" val="3660910778"/>
      </p:ext>
    </p:extLst>
  </p:cSld>
  <p:clrMapOvr>
    <a:masterClrMapping/>
  </p:clrMapOvr>
</p:sld>
</file>

<file path=ppt/theme/theme1.xml><?xml version="1.0" encoding="utf-8"?>
<a:theme xmlns:a="http://schemas.openxmlformats.org/drawingml/2006/main" name="Krimpenerwaard_PPT_template">
  <a:themeElements>
    <a:clrScheme name="Krimpenerwaard">
      <a:dk1>
        <a:srgbClr val="003E51"/>
      </a:dk1>
      <a:lt1>
        <a:srgbClr val="FFFFFF"/>
      </a:lt1>
      <a:dk2>
        <a:srgbClr val="000000"/>
      </a:dk2>
      <a:lt2>
        <a:srgbClr val="A5A5A5"/>
      </a:lt2>
      <a:accent1>
        <a:srgbClr val="71C5E8"/>
      </a:accent1>
      <a:accent2>
        <a:srgbClr val="00A9E0"/>
      </a:accent2>
      <a:accent3>
        <a:srgbClr val="00629B"/>
      </a:accent3>
      <a:accent4>
        <a:srgbClr val="003E51"/>
      </a:accent4>
      <a:accent5>
        <a:srgbClr val="71C5E8"/>
      </a:accent5>
      <a:accent6>
        <a:srgbClr val="00A9E0"/>
      </a:accent6>
      <a:hlink>
        <a:srgbClr val="00629B"/>
      </a:hlink>
      <a:folHlink>
        <a:srgbClr val="003E51"/>
      </a:folHlink>
    </a:clrScheme>
    <a:fontScheme name="Krimpenerwa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.100_PPT_Model_Krimpenerwaard_20190911.pptx" id="{D7D4F6D8-B51C-447D-9A00-056B032F5AB7}" vid="{6B61C35E-05E7-4EE8-99F1-87AABE1ACE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3d15c1-35ee-498e-957d-66c3de7990e8">
      <UserInfo>
        <DisplayName>Marionne Reyngoudt</DisplayName>
        <AccountId>15</AccountId>
        <AccountType/>
      </UserInfo>
    </SharedWithUsers>
    <TaxCatchAll xmlns="b73d15c1-35ee-498e-957d-66c3de7990e8" xsi:nil="true"/>
    <lcf76f155ced4ddcb4097134ff3c332f xmlns="717f22d5-f7c5-4b5b-a252-0d64b35c65d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9066037D4E34CA33E23120DA9C14A" ma:contentTypeVersion="14" ma:contentTypeDescription="Een nieuw document maken." ma:contentTypeScope="" ma:versionID="5f46b8b0114976fc91d67d5e5e41cae9">
  <xsd:schema xmlns:xsd="http://www.w3.org/2001/XMLSchema" xmlns:xs="http://www.w3.org/2001/XMLSchema" xmlns:p="http://schemas.microsoft.com/office/2006/metadata/properties" xmlns:ns2="717f22d5-f7c5-4b5b-a252-0d64b35c65d9" xmlns:ns3="b73d15c1-35ee-498e-957d-66c3de7990e8" targetNamespace="http://schemas.microsoft.com/office/2006/metadata/properties" ma:root="true" ma:fieldsID="dfcf6a6ddc365c07c1d405ad71121cd4" ns2:_="" ns3:_="">
    <xsd:import namespace="717f22d5-f7c5-4b5b-a252-0d64b35c65d9"/>
    <xsd:import namespace="b73d15c1-35ee-498e-957d-66c3de799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f22d5-f7c5-4b5b-a252-0d64b35c6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ff48e2c2-6b67-4ad8-904a-4fbaafc94d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3d15c1-35ee-498e-957d-66c3de799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1a5721a-40c4-42ec-86a9-458604b0c1fb}" ma:internalName="TaxCatchAll" ma:showField="CatchAllData" ma:web="b73d15c1-35ee-498e-957d-66c3de799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0C4FF9-CF9F-4C20-8CDC-6093AC41DC67}">
  <ds:schemaRefs>
    <ds:schemaRef ds:uri="717f22d5-f7c5-4b5b-a252-0d64b35c65d9"/>
    <ds:schemaRef ds:uri="b73d15c1-35ee-498e-957d-66c3de7990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ED38F0-98B9-4EF0-A1B1-1BDD92D49C1C}"/>
</file>

<file path=customXml/itemProps3.xml><?xml version="1.0" encoding="utf-8"?>
<ds:datastoreItem xmlns:ds="http://schemas.openxmlformats.org/officeDocument/2006/customXml" ds:itemID="{04E27459-582C-4CEA-A681-E9F9EAC88C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Application>Microsoft Office PowerPoint</Application>
  <PresentationFormat>Breedbeeld</PresentationFormat>
  <Slides>13</Slides>
  <Notes>13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Krimpenerwaard_PPT_template</vt:lpstr>
      <vt:lpstr>Haalbaarheid 2e brug Haastrecht</vt:lpstr>
      <vt:lpstr>Opening </vt:lpstr>
      <vt:lpstr>Introductie wethouder Ria Boere</vt:lpstr>
      <vt:lpstr>Voorstellen projectteam</vt:lpstr>
      <vt:lpstr>Voorstellen klankbordgroepleden</vt:lpstr>
      <vt:lpstr>Werkafspraken klankbordgroep</vt:lpstr>
      <vt:lpstr>Projectleiders aan het woord</vt:lpstr>
      <vt:lpstr>Interactieve sessies in werkgroepen</vt:lpstr>
      <vt:lpstr>Procesafspraken</vt:lpstr>
      <vt:lpstr>Pauze en waarderingsronde </vt:lpstr>
      <vt:lpstr>Terugkoppeling</vt:lpstr>
      <vt:lpstr>Vervolgafspraken</vt:lpstr>
      <vt:lpstr>Dank voor jullie bijdrage!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Haalbaarheid 2e brug Haastrecht</dc:title>
  <dc:creator>Arjan Blok</dc:creator>
  <cp:revision>164</cp:revision>
  <dcterms:created xsi:type="dcterms:W3CDTF">2023-04-20T11:09:38Z</dcterms:created>
  <dcterms:modified xsi:type="dcterms:W3CDTF">2023-05-11T16:45:02Z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0x0101007269066037D4E34CA33E23120DA9C14A</vt:lpwstr>
  </property>
</Properties>
</file>