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61" r:id="rId5"/>
    <p:sldId id="258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3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eulendijk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85"/>
    <p:restoredTop sz="97146" autoAdjust="0"/>
  </p:normalViewPr>
  <p:slideViewPr>
    <p:cSldViewPr>
      <p:cViewPr varScale="1">
        <p:scale>
          <a:sx n="76" d="100"/>
          <a:sy n="76" d="100"/>
        </p:scale>
        <p:origin x="4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DE2190-7F1F-2CAB-9854-DE354DE153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41A490-5946-3725-5D63-0EEF87575A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60473BE8-BC5A-014A-8D83-324ED5A794F1}" type="datetimeFigureOut">
              <a:rPr lang="nl-NL"/>
              <a:pPr>
                <a:defRPr/>
              </a:pPr>
              <a:t>11-1-2023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6C7C154-C1F0-E73D-069E-C6C48A479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9795219-8021-2BDE-A47F-A1D8AE783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8C46A-4BF8-5DC4-1F18-6F6A98933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809332-EDEC-FDB3-8E7C-357EFE37D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37562C-6FEC-364A-A19A-BC7B3BC5C8D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A281C558-9DB6-68E1-5559-78B4CBC3B3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40F751-2F09-53EA-7A51-F348E8421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	</a:t>
            </a:r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5B470968-31B8-9C08-105E-15E046730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24359B2E-BE34-B449-9099-DF7337FF7D58}" type="slidenum">
              <a:rPr lang="nl-NL" altLang="nl-NL" sz="1200"/>
              <a:pPr/>
              <a:t>1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C7556199-D73F-11F6-E93E-485EDB0CBC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4BB2E245-EF4A-77CA-019D-86527D2BA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DCF019B-A8C1-537F-151E-4EFC1DCC7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4F9B25C-35E1-7F49-A600-4781545AD45A}" type="slidenum">
              <a:rPr lang="nl-NL" altLang="nl-NL" sz="1200"/>
              <a:pPr/>
              <a:t>10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6961BB0F-305F-858A-1046-D5DC88828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42A5FE43-1351-616F-3703-48D12D08D2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0D33F5FD-561B-48AE-16CB-F78C4BB8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906276EB-211C-144D-8F3D-9C2B2427276B}" type="slidenum">
              <a:rPr lang="nl-NL" altLang="nl-NL" sz="1200"/>
              <a:pPr/>
              <a:t>11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D065D555-BAB3-3BCC-1A5A-17C0FF823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1B936BFC-58FD-4584-B94B-037CF1440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516FB710-60BB-AFDC-87D3-9AF9F26F3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A41D23DF-CEAC-8443-A93C-3B6AE9DCA233}" type="slidenum">
              <a:rPr lang="nl-NL" altLang="nl-NL" sz="1200"/>
              <a:pPr/>
              <a:t>12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1F07BD2E-6C1A-7397-5D78-63D3C4319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8941554B-3E6C-7F07-EDA9-95F386417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8FE16363-FDA5-E86B-3F99-E1E9CAF15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2C60F72-E7DA-DD41-96ED-DF43FC0EAD20}" type="slidenum">
              <a:rPr lang="nl-NL" altLang="nl-NL" sz="1200"/>
              <a:pPr/>
              <a:t>13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820612ED-ADCA-62CC-5DAB-CD94824B69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F87F8D07-9DE0-0068-97E3-9C2113BC2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106B9EB6-B880-83A5-73A5-9721AE326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891DDF34-5FF1-B740-8537-CAE889E0752A}" type="slidenum">
              <a:rPr lang="nl-NL" altLang="nl-NL" sz="1200"/>
              <a:pPr/>
              <a:t>14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5D98811E-FE8B-48D0-8961-282A15D7C9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70756400-15F4-D0C4-18B8-5705BB013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C78F43FB-B8D7-8E91-C327-C9DF3DD26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84ECB422-C66B-C842-8B21-E38E8CF5D645}" type="slidenum">
              <a:rPr lang="nl-NL" altLang="nl-NL" sz="1200"/>
              <a:pPr/>
              <a:t>15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A7946D22-AD37-6272-FFBC-8C1451B57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76957AA9-A2C8-B58C-060D-7C953A2599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156418C6-0981-5BEF-CB4C-C10CD04E6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0085BE0-1CDA-544D-B0AD-91AEA01125D4}" type="slidenum">
              <a:rPr lang="nl-NL" altLang="nl-NL" sz="1200"/>
              <a:pPr/>
              <a:t>16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57A632CF-B365-4989-B172-8C1153333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7357DF6D-CED4-6142-1EC1-A7AA0CA1F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2E30A2D8-CA6B-BF65-3801-03B87F9DC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D477B93E-3248-EA49-9FA3-D6DFA5233E03}" type="slidenum">
              <a:rPr lang="nl-NL" altLang="nl-NL" sz="1200"/>
              <a:pPr/>
              <a:t>17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>
            <a:extLst>
              <a:ext uri="{FF2B5EF4-FFF2-40B4-BE49-F238E27FC236}">
                <a16:creationId xmlns:a16="http://schemas.microsoft.com/office/drawing/2014/main" id="{34334CEB-A301-FCA2-531F-2A92EC9A38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>
            <a:extLst>
              <a:ext uri="{FF2B5EF4-FFF2-40B4-BE49-F238E27FC236}">
                <a16:creationId xmlns:a16="http://schemas.microsoft.com/office/drawing/2014/main" id="{3D728402-6EBE-3A85-404F-8638C1736F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58CA02A1-722A-9926-DA45-A3EE6F2D8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D0F93CBE-993F-A045-B3B5-E6B916D41BE9}" type="slidenum">
              <a:rPr lang="nl-NL" altLang="nl-NL" sz="1200"/>
              <a:pPr/>
              <a:t>18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80819C5A-AB21-7684-BFD6-135782C02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>
            <a:extLst>
              <a:ext uri="{FF2B5EF4-FFF2-40B4-BE49-F238E27FC236}">
                <a16:creationId xmlns:a16="http://schemas.microsoft.com/office/drawing/2014/main" id="{21F30BD2-AD0F-7A27-8345-4D90F718E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2B0B4D48-D5B9-B964-EEB7-5FA5218F6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41A89E9F-3906-5D4F-8B07-817D6AC2DE52}" type="slidenum">
              <a:rPr lang="nl-NL" altLang="nl-NL" sz="1200"/>
              <a:pPr/>
              <a:t>19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348B8E0F-FAE2-9A76-6BF7-16994394D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67318C3-43D8-C658-4EF2-D38A151DC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4E0D3A0-7FC3-0976-AA5E-607D6049F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1E661590-3B8E-964F-9F59-21A401E5808D}" type="slidenum">
              <a:rPr lang="nl-NL" altLang="nl-NL" sz="1200"/>
              <a:pPr/>
              <a:t>2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932315B9-651C-B791-8AC8-1C8EBF4F1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FCFBBD5F-7B37-84FD-EA0D-2E15864B1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A9B07AAB-D585-ACA4-95C9-F7CAC3A9D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CD87EA28-C259-8946-9902-5DDE875FA472}" type="slidenum">
              <a:rPr lang="nl-NL" altLang="nl-NL" sz="1200"/>
              <a:pPr/>
              <a:t>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30720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F1E77C4D-A612-E245-D2EC-AF588A6E8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7DAE9610-51CE-0FF7-3636-3183DAEF4D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472FCF28-6CC7-1A94-19CD-F98350734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CF772324-AF38-314F-A90D-28FD61782D59}" type="slidenum">
              <a:rPr lang="nl-NL" altLang="nl-NL" sz="1200"/>
              <a:pPr/>
              <a:t>4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932315B9-651C-B791-8AC8-1C8EBF4F1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FCFBBD5F-7B37-84FD-EA0D-2E15864B1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A9B07AAB-D585-ACA4-95C9-F7CAC3A9D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CD87EA28-C259-8946-9902-5DDE875FA472}" type="slidenum">
              <a:rPr lang="nl-NL" altLang="nl-NL" sz="1200"/>
              <a:pPr/>
              <a:t>5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B40B22C2-9A7C-D7D2-98D0-C74AB2D935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14A6807C-9DFD-B1F6-A19F-0EF36ED8D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84DED678-4530-BAE3-EDC8-68A3A4712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421E1AC-5066-284E-B113-C222AFAE373C}" type="slidenum">
              <a:rPr lang="nl-NL" altLang="nl-NL" sz="1200"/>
              <a:pPr/>
              <a:t>6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8E0BFD54-7AB6-0FE6-83CD-FFF77F2DA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20193B05-A1F1-F4A9-3E68-A732B1FDF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0EFF019E-1B34-9901-5F0C-69EE63729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A5EB529A-1C3F-4048-95FB-629C18491775}" type="slidenum">
              <a:rPr lang="nl-NL" altLang="nl-NL" sz="1200"/>
              <a:pPr/>
              <a:t>7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077F9075-33BA-8B66-4DBA-5FC5FC92F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AFE41FBA-3EAB-11B2-8881-2FE4B6086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2ED48E7-3093-D9DB-7608-62508CE5C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E1A28B2D-2C62-0E4F-A4F0-C89FA6BCD207}" type="slidenum">
              <a:rPr lang="nl-NL" altLang="nl-NL" sz="1200"/>
              <a:pPr/>
              <a:t>8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A99CD725-E5DF-81D6-666B-ED197502D4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8F86C75C-53CE-93DD-9D24-7092D0254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0069D718-282E-71F2-456F-31CDC967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CE4E052-0FD2-6044-AC38-00CC54C733F8}" type="slidenum">
              <a:rPr lang="nl-NL" altLang="nl-NL" sz="1200"/>
              <a:pPr/>
              <a:t>9</a:t>
            </a:fld>
            <a:endParaRPr lang="nl-NL" alt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BC1F5-FAF4-F708-5787-41D500149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FAAB8-FE20-CE3B-8C21-53F624CC3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BA4BC-18BE-ACDC-5095-7C78C0584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6C9A8-A84C-B44C-94CB-BF11F6F0667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805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E42EF0-552F-EBF8-18F5-F6310585A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AF40-2CB8-1D0C-8B58-646547AE6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340D5-CC7E-A629-F339-9618F5D8A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CA83-621A-A643-BD29-EE15B4A3239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5276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D2194-8FA2-58A2-142C-CB78EA518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05A67-334B-C0F9-FE8A-477DA96B6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229CD6-EECA-C903-1664-D00716664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1FC10-937B-A44A-AC32-28E674DF7DF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8263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72AB26-18A8-2AAC-C53D-D79401A5E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E8742-57C3-AE64-74B1-5B72D661A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DC1C2-7CB8-6578-BBE5-A15AE07DE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004AA-F56C-E94B-AF83-C193FF3579F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764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AD4B9C-10B6-7CD4-C9D6-9F15A788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D33A1-CF3F-617F-622B-D0811DE11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9B9124-5024-A7F7-FFF0-495C4101B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EE984-8325-5948-968E-EDA6278CE05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342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D4A76-B7A7-CD43-4DF3-81A1152BE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59189-62B2-3DBD-8325-F4CDBBCE3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D6BBA-4483-2BC6-70E9-66CA9B629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8D743-35C9-D041-A70A-1B5FE540E65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9249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A8BBF-F67E-E330-3348-4CC1FA22C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E47502-CAA8-ADF4-6504-FD646C11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797E5E-B5B8-CBFF-F816-EAF8CEBAB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F74D-C1CD-A643-814F-1B0B0B824AF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63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D63BF9-07EF-F3E7-A536-4DB0EF012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5904A9-1004-8504-603B-3447D125D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25B8FF-6635-11E4-D53E-72959B97A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58BE8-9D55-A74F-AD1C-C3D81F1B2F1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92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58D39D-1F21-BDEF-6335-5393B9862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CA70C0-E830-43F9-DDF4-19FBE9022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328F64-7A8F-B12E-9E3D-DED29A23B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994DA-10FD-504A-8377-8B92B787B84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742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6665D-8FA1-8E0C-F26F-DA493C84D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B3B27-036C-263C-C48C-24BA07B03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0102E-EBE1-988F-5198-57F9037BA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0F319-33D5-FB41-90E5-31535171D20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314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123F1-517A-3E73-B4B2-37030AC09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78178-948B-9B5F-B2C5-0853E49DC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8C97C-5FD6-FA43-1A17-ECCFE101A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8A6FB-5B87-9641-97C8-F12BF0CEEDB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50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FD9C67-DA29-C5C2-5A5D-28F14900A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37DD6F-1957-7B61-DE53-2267246D2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072AC5-8DE8-5C43-2559-C422D4F89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527877-5B45-CF88-EAAA-155D98F31C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EC28AF-6E8B-AF18-82B8-1673EFD967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EC4F53-DD2F-0C4C-84A7-F0C64D026DF4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ffcielebekenmakingen.n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ngewaard.nl/oekraine-kruisstraat" TargetMode="External"/><Relationship Id="rId4" Type="http://schemas.openxmlformats.org/officeDocument/2006/relationships/hyperlink" Target="mailto:oekra&#239;ne@lingewaard.n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ekraine@lingewaard.n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GL Powerpoint-1.jpg 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EDF5F40A-D695-04F1-1C83-FF92B7F5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6C35620-CCFE-49F3-DEA5-1E22ADB61F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913688" cy="1371600"/>
          </a:xfrm>
        </p:spPr>
        <p:txBody>
          <a:bodyPr anchor="t"/>
          <a:lstStyle/>
          <a:p>
            <a:pPr algn="l" eaLnBrk="1" hangingPunct="1"/>
            <a:r>
              <a:rPr lang="nl-NL" altLang="nl-NL" sz="40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Kruisstraat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40BA3FF-9919-8387-0061-EC7FB4C89F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086600" cy="2057400"/>
          </a:xfrm>
        </p:spPr>
        <p:txBody>
          <a:bodyPr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Informatieavond 11 januari 2023</a:t>
            </a:r>
            <a:endParaRPr lang="nl-NL" altLang="nl-NL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BA8EAC4D-0445-127D-F0A3-AE293E6C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CD4669B7-9052-796B-9D3E-342293060A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518F785-6B56-A254-DC71-D05CF17EDC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720725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</a:pPr>
            <a:r>
              <a:rPr lang="nl-NL" altLang="nl-NL" sz="2400" b="1">
                <a:latin typeface="Arial" panose="020B0604020202020204" pitchFamily="34" charset="0"/>
                <a:cs typeface="Arial" panose="020B0604020202020204" pitchFamily="34" charset="0"/>
              </a:rPr>
              <a:t>Portocabin </a:t>
            </a:r>
          </a:p>
          <a:p>
            <a:pPr algn="l" eaLnBrk="1" hangingPunct="1">
              <a:spcBef>
                <a:spcPts val="1400"/>
              </a:spcBef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Afbeelding 1">
            <a:extLst>
              <a:ext uri="{FF2B5EF4-FFF2-40B4-BE49-F238E27FC236}">
                <a16:creationId xmlns:a16="http://schemas.microsoft.com/office/drawing/2014/main" id="{FD954BFB-A34D-0E1D-353C-459C9838B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24063"/>
            <a:ext cx="75311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DB71CE41-517C-E027-198F-8E6520D8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0A4BA00E-4C60-3570-C147-415EA8FCEA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4D05B18-0890-6DB3-CC19-4730DE2406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720725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</a:pPr>
            <a:r>
              <a:rPr lang="nl-NL" altLang="nl-NL" sz="2400" b="1">
                <a:latin typeface="Arial" panose="020B0604020202020204" pitchFamily="34" charset="0"/>
                <a:cs typeface="Arial" panose="020B0604020202020204" pitchFamily="34" charset="0"/>
              </a:rPr>
              <a:t>Portocabin interieur</a:t>
            </a:r>
          </a:p>
          <a:p>
            <a:pPr algn="l" eaLnBrk="1" hangingPunct="1">
              <a:spcBef>
                <a:spcPts val="1400"/>
              </a:spcBef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Afbeelding 2">
            <a:extLst>
              <a:ext uri="{FF2B5EF4-FFF2-40B4-BE49-F238E27FC236}">
                <a16:creationId xmlns:a16="http://schemas.microsoft.com/office/drawing/2014/main" id="{F43581FE-C207-39EC-5FFE-8991374BE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911350"/>
            <a:ext cx="7227888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22CD9D21-31FB-105C-08DE-E6AECCA8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48221F42-0091-F1D4-F406-727FA06E4E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2778391-FDB1-0EED-8385-E4A27F5652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720725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</a:pPr>
            <a:r>
              <a:rPr lang="nl-NL" altLang="nl-NL" sz="2400" b="1">
                <a:latin typeface="Arial" panose="020B0604020202020204" pitchFamily="34" charset="0"/>
                <a:cs typeface="Arial" panose="020B0604020202020204" pitchFamily="34" charset="0"/>
              </a:rPr>
              <a:t>Gemeenschappelijke ruimte </a:t>
            </a:r>
          </a:p>
          <a:p>
            <a:pPr algn="l" eaLnBrk="1" hangingPunct="1">
              <a:spcBef>
                <a:spcPts val="1400"/>
              </a:spcBef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Afbeelding 2">
            <a:extLst>
              <a:ext uri="{FF2B5EF4-FFF2-40B4-BE49-F238E27FC236}">
                <a16:creationId xmlns:a16="http://schemas.microsoft.com/office/drawing/2014/main" id="{DD3A0301-6258-5B36-A1F6-83668C6C0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89138"/>
            <a:ext cx="66675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D2AF59DE-0827-A9C5-FC95-05FEB093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D789BDB1-5415-442F-8EF9-14483373D5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32C6525-BCF7-DFB1-2B35-1435CCD4A3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1368425"/>
            <a:ext cx="7842250" cy="431800"/>
          </a:xfrm>
        </p:spPr>
        <p:txBody>
          <a:bodyPr/>
          <a:lstStyle/>
          <a:p>
            <a:pPr lvl="1"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Mogelijke</a:t>
            </a:r>
          </a:p>
          <a:p>
            <a:pPr lvl="1"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inrichting</a:t>
            </a:r>
          </a:p>
          <a:p>
            <a:pPr lvl="1"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14400"/>
            <a:ext cx="6099642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80A54A5F-E8BB-72CA-FF94-9F465BCD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1830E86A-ADA7-9658-8464-C78141354C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8E8F802-28EA-136C-4D6B-ADD2F3E1CF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Omgevingsvergunning tijdelijke units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20 dec. omgevingsvergunning aangevraagd voor  ‘plaatsing van 40 tijdelijke units. 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maximaal 10 jaar</a:t>
            </a: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niet wil zeggen dat de units ook 10 jaar blijven staan.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Bezwaar maken is mogelijk zodra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gemeente de vergunning heeft ontvangen. 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 melden we op gemeentepagina en op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www.offcielebekendmakingen.nl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weken tijd om bezwaar te maken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A22FDD73-3611-2DE6-EC76-78421D7A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D9DF8471-8924-F3A4-C576-6C6C850594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8ECA58E-2850-7024-DFFF-BCCDE741A2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Omgevingsvergunning verbouwing voormalige sportschool</a:t>
            </a:r>
            <a:endParaRPr lang="nl-NL" alt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Nu nog geen omgevingsvergunning aangevraagd.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Doen we zodra de bouwplannen definitief zijn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886D2FB4-A381-047C-3AE2-ADEF6D34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F692B5C8-36EE-5E59-E9D0-3F342FC646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07F532E-A2DE-9F53-6A75-6176ACB0EE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Aanspreekpunt voor omwonenden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komt een locatiemanager. Hij of zij is uw eerste aanspreekpunt. 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Zodra bekend is wie dit wordt, delen we zijn of haar contactgegevens met u 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algemene vragen over de opvang van Oekraïense vluchtelingen: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oekraïne@lingewaard.nl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Laatste nieuws vindt u altijd op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www.lingewaard.nl/oekraine-kruisstraat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913C0BA7-B027-1BBA-55B0-9F3F676A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595D9167-A5E0-01C0-7B2B-9B05C0E165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AEF1AF7-ABC4-F3C7-BA94-D74A4212A4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Wat gebeurt er met </a:t>
            </a:r>
            <a:r>
              <a:rPr lang="nl-NL" alt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 pand 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na vertrek Oekraïners?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Nu nog geen zicht op hoe lang de Oekraïense vluchtelingen opvang nodig hebben.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is nog niet besloten wie er na vertrek van de Oekraïners komen te wonen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Duidelijk is dat we veel behoefte hebben aan woonruimte voor starters, statushouders, senioren en spoedzoekers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 informeren u tijdig als duidelijk wordt wie er na de Oekraïners komen.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FAEE0EA4-E9A4-955F-4EEE-C62EBF97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190EDFB8-ECBE-F80B-00B1-372167AD55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D6E00B5-FB25-9F88-A391-0FE3B7749D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Dan nog graag uw aandacht voor het volgende: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Wilt u zich aanmelden als vrijwilliger of heeft u werk voor de Oekraïense vluchtelingen? </a:t>
            </a: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Mail naar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oekraine@lingewaard.nl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 houden u graag per mail op de hoogte. </a:t>
            </a:r>
          </a:p>
          <a:p>
            <a:pPr lvl="2" algn="l" eaLnBrk="1" hangingPunct="1">
              <a:spcBef>
                <a:spcPts val="1400"/>
              </a:spcBef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Laat uw contactgegevens achter bij verlaten van de zaal of check of wij uw juiste mailadres hebben.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795F7F2C-5B95-BC15-045A-4BC7515C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DF30D01E-4F96-B136-1DBE-8E32ADF232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93F2C75-62DD-3A60-E207-6503BEA90D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endParaRPr lang="nl-NL" altLang="nl-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400"/>
              </a:spcBef>
            </a:pPr>
            <a:endParaRPr lang="nl-NL" altLang="nl-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400"/>
              </a:spcBef>
            </a:pPr>
            <a:endParaRPr lang="nl-NL" altLang="nl-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400"/>
              </a:spcBef>
            </a:pPr>
            <a:r>
              <a:rPr lang="nl-NL" altLang="nl-NL" sz="4000" b="1">
                <a:latin typeface="Arial" panose="020B0604020202020204" pitchFamily="34" charset="0"/>
                <a:cs typeface="Arial" panose="020B0604020202020204" pitchFamily="34" charset="0"/>
              </a:rPr>
              <a:t>Vragen? </a:t>
            </a:r>
          </a:p>
          <a:p>
            <a:pPr algn="l" eaLnBrk="1" hangingPunct="1">
              <a:spcBef>
                <a:spcPts val="1400"/>
              </a:spcBef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975A00AA-933B-C7EB-C57A-D643B05E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F53E630-9AD9-BE12-4D28-8D65799F3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B9A5E02-DE68-370F-AEE2-FDB52FF600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Presentatie door projectleider Gerard Olthof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Uw vragen op 13 december j.l.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Waarom opvang op Kruisstraat?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gaat binnenkort gebeuren?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Ontsluiting en inrichting van het terrein? 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Vergunningen en procedures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Aanspreekpunt namens gemeente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Na het vertrek van Oekraïense vluchtelingen</a:t>
            </a: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Beantwoording vragen n.a.v. de presentatie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3A3382EF-9A49-70BB-51DA-AA5C8B6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DCF9546C-82B7-4227-6DED-1176B4CF71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8A928FD-FD6F-DA23-F9BF-BA53A32E4A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1216025"/>
            <a:ext cx="8352928" cy="5260975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Uw vragen op 13 december </a:t>
            </a:r>
            <a:r>
              <a:rPr lang="nl-NL" altLang="nl-NL" sz="2400" b="1">
                <a:latin typeface="Arial" panose="020B0604020202020204" pitchFamily="34" charset="0"/>
                <a:cs typeface="Arial" panose="020B0604020202020204" pitchFamily="34" charset="0"/>
              </a:rPr>
              <a:t>j.l.: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Welke vluchtelingen worden opgevangen?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Waarom zo’n grote groep?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Waarom deze locatie?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Waarom units; wat voor units, hoeveel, hoe lang blijven ze staan?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Hoelang blijven de vluchtelingen? En wie komen er daarna in?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Contactpersoon voor de buurt bij overlast?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Vergunning voor plaatsen units en verbouw sportschool?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Kan ik bezwaar maken?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Ontsluiten terrein? De duiker? Zichtbaarheid units?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Waardedaling huis? Vrijwilligerswerk? Hulp aanbieden? Ik heb werk?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13767957-CA8B-91A3-D4E2-3EB42B69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ADD594AF-7CAA-B374-1244-5B2506775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E30BA90-A95A-6D96-8106-8408D45E18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oorlog in Oekraïne zijn veel mensen op zoek naar een veilig thuis.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Vanuit onze maatschappelijke opgave moeten we  200 vluchtelingen huisvesten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Nu vangen we al 117 mensen op: </a:t>
            </a:r>
          </a:p>
          <a:p>
            <a:pPr marL="800100" lvl="1" indent="-342900" algn="l" eaLnBrk="1" hangingPunct="1">
              <a:spcBef>
                <a:spcPts val="1400"/>
              </a:spcBef>
              <a:buFontTx/>
              <a:buChar char="-"/>
              <a:defRPr/>
            </a:pP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Kinkelink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en Molenkamp in Bemmel</a:t>
            </a:r>
          </a:p>
          <a:p>
            <a:pPr marL="800100" lvl="1" indent="-342900" algn="l" eaLnBrk="1" hangingPunct="1">
              <a:spcBef>
                <a:spcPts val="1400"/>
              </a:spcBef>
              <a:buFontTx/>
              <a:buChar char="-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Zilverzwaan en oude pastorie in Huissen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Vanaf februari behoefte aan plaats voor 80 mensen.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3A3382EF-9A49-70BB-51DA-AA5C8B6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DCF9546C-82B7-4227-6DED-1176B4CF71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8A928FD-FD6F-DA23-F9BF-BA53A32E4A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Waarom opvang Kruisstraat 18-20?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Gemeente kan pand huren van nieuwe eigenaar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Hier kunnen we snel grote groep mensen huisvesten.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 eerst verbouwing nodig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Omliggend terrein is eigendom gemeente. Tijdens verbouwing pand: hier opvang in tijdelijke units 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Relatief dichtbij dorpskern en voorzieningen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Ligt niet direct tegen bestaande woonhuizen aan 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Langere tijd beschikbaar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A24492BA-E3C7-D943-31F6-782B38D7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0413B14F-88FA-ED38-1252-B8A885D0E3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AB3F88B-2045-005C-3FC1-14B542BFCD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647700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</a:pPr>
            <a:r>
              <a:rPr lang="nl-NL" altLang="nl-NL" sz="2400" b="1">
                <a:latin typeface="Arial" panose="020B0604020202020204" pitchFamily="34" charset="0"/>
                <a:cs typeface="Arial" panose="020B0604020202020204" pitchFamily="34" charset="0"/>
              </a:rPr>
              <a:t>Overzicht locatie</a:t>
            </a:r>
            <a:endParaRPr lang="nl-NL" altLang="nl-NL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</a:pP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</a:pPr>
            <a:r>
              <a:rPr lang="nl-NL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9" name="Afbeelding 1">
            <a:extLst>
              <a:ext uri="{FF2B5EF4-FFF2-40B4-BE49-F238E27FC236}">
                <a16:creationId xmlns:a16="http://schemas.microsoft.com/office/drawing/2014/main" id="{B7498AA1-4B72-E0E4-6168-A65DE9635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16113"/>
            <a:ext cx="773906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0F35AEE3-CF19-F734-0551-233F4168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D0CE43F4-904F-C0AF-9386-CE7EF0A9AC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8783814-0BDB-1772-36F2-90C4B7CF7D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nl-NL" alt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Pand sportschool: bezig met ontwerp verbouwing sportschool. Start verbouwing: eind maart/begin april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Terrein rondom sportschool: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Januari:</a:t>
            </a:r>
          </a:p>
          <a:p>
            <a:pPr marL="1657350" lvl="3" indent="-28575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Aanleggen bestrating en riolering</a:t>
            </a:r>
          </a:p>
          <a:p>
            <a:pPr marL="1657350" lvl="3" indent="-28575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Aansluiting water en elektriciteit</a:t>
            </a:r>
          </a:p>
          <a:p>
            <a:pPr marL="1657350" lvl="3" indent="-28575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Plaatsing woonunits en gezamenlijke voorzieningen</a:t>
            </a:r>
          </a:p>
          <a:p>
            <a:pPr lvl="3" algn="l" eaLnBrk="1" hangingPunct="1">
              <a:spcBef>
                <a:spcPts val="1400"/>
              </a:spcBef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Februari: komst Oekraïense vluchtelingen </a:t>
            </a:r>
          </a:p>
          <a:p>
            <a:pPr lvl="1" algn="l" eaLnBrk="1" hangingPunct="1">
              <a:spcBef>
                <a:spcPts val="1400"/>
              </a:spcBef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C5F720A2-6439-9211-DD85-37140BC1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89F475F6-5151-3189-203D-0F8EB478D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C6F3B4F-C916-08BA-0EC0-F029AB0060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Inrit over ‘duiker’ aan de Kruisstraat 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Tegenover Kruisstraat 27 is vorig jaar een duiker over sloot aangebracht.</a:t>
            </a:r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57300" lvl="2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Had te maken met aanleg elektriciteitshuisje </a:t>
            </a:r>
          </a:p>
          <a:p>
            <a:pPr marL="1257300" lvl="2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Hierdoor nieuwe toegang nodig voor voertuigen naar grasland</a:t>
            </a: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Dit wordt </a:t>
            </a:r>
            <a:r>
              <a:rPr lang="nl-NL" alt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toegangsweg </a:t>
            </a:r>
          </a:p>
          <a:p>
            <a:pPr marL="1257300" lvl="2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Wel </a:t>
            </a:r>
            <a:r>
              <a:rPr lang="nl-NL" alt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mogelijk gebruik 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tijdens bouwrijp maken terrein en plaatsing tijdelijke units</a:t>
            </a:r>
          </a:p>
          <a:p>
            <a:pPr marL="1257300" lvl="2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Noodtoegang voor calamiteiten 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spcBef>
                <a:spcPts val="1400"/>
              </a:spcBef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spcBef>
                <a:spcPts val="1400"/>
              </a:spcBef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GL Powerpoint-2A.jpg                                           008FE9F0Macintosh HD                   7C2687AF:">
            <a:extLst>
              <a:ext uri="{FF2B5EF4-FFF2-40B4-BE49-F238E27FC236}">
                <a16:creationId xmlns:a16="http://schemas.microsoft.com/office/drawing/2014/main" id="{1F10B18B-20E4-0D66-F4BE-1282920A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15F1B8C0-C361-F55E-9EAA-200B1F17B7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5791200" cy="533400"/>
          </a:xfrm>
        </p:spPr>
        <p:txBody>
          <a:bodyPr anchor="t"/>
          <a:lstStyle/>
          <a:p>
            <a:pPr algn="l" eaLnBrk="1" hangingPunct="1"/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Opvang Oekraïense vluchtelingen Gendt</a:t>
            </a:r>
            <a:endParaRPr lang="nl-NL" altLang="nl-NL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FAAA385-B333-ABD5-9881-0B5E0092B5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68413"/>
            <a:ext cx="7842250" cy="5081587"/>
          </a:xfrm>
        </p:spPr>
        <p:txBody>
          <a:bodyPr/>
          <a:lstStyle/>
          <a:p>
            <a:pPr algn="l" eaLnBrk="1" hangingPunct="1">
              <a:spcBef>
                <a:spcPts val="1400"/>
              </a:spcBef>
              <a:defRPr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Tijdelijke units</a:t>
            </a:r>
          </a:p>
          <a:p>
            <a:pPr algn="l" eaLnBrk="1" hangingPunct="1">
              <a:spcBef>
                <a:spcPts val="1400"/>
              </a:spcBef>
              <a:defRPr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woonunits van 3x6 meter (max. 4 pers. per unit)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woonunits van 6x6 meter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sanitaire units van 3x6 meter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unit voor was- en droogmachines van 6x6 meter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gezamenlijke ruimte van 24x6 meter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kantoorruimte van 9x6 meter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Totaal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27 gebouwen, bestaande uit 41 units</a:t>
            </a:r>
          </a:p>
          <a:p>
            <a:pPr marL="342900" indent="-342900" algn="l" eaLnBrk="1" hangingPunct="1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spcBef>
            <a:spcPts val="1400"/>
          </a:spcBef>
          <a:defRPr sz="1400" b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765</Words>
  <Application>Microsoft Office PowerPoint</Application>
  <PresentationFormat>Diavoorstelling (4:3)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</vt:lpstr>
      <vt:lpstr>Blank Presentation</vt:lpstr>
      <vt:lpstr>Opvang Oekraïense vluchtelingen Kruisstraat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  <vt:lpstr>Opvang Oekraïense vluchtelingen Gendt</vt:lpstr>
    </vt:vector>
  </TitlesOfParts>
  <Company>hardhatarea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regel twee</dc:title>
  <dc:creator>robbie di heumo</dc:creator>
  <cp:lastModifiedBy>Frank Meulendijks</cp:lastModifiedBy>
  <cp:revision>63</cp:revision>
  <dcterms:created xsi:type="dcterms:W3CDTF">2014-07-15T14:39:49Z</dcterms:created>
  <dcterms:modified xsi:type="dcterms:W3CDTF">2023-01-11T15:19:08Z</dcterms:modified>
</cp:coreProperties>
</file>