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C19FB-2DAF-434A-A97D-87E2AF21BA59}" v="2" dt="2023-10-04T08:18:41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AADE6-B89D-4C5C-8823-3B231ED2A91A}" type="datetimeFigureOut">
              <a:t>4-10-2023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A2A1-EBBD-4F51-8610-9ED915394A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12825413" y="7475538"/>
            <a:ext cx="35885438" cy="201866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cs typeface="Calibri"/>
              </a:rPr>
              <a:t>Reden harder – zachter: stalen planken trillen tegen / langs elkaar (resonantie)</a:t>
            </a:r>
          </a:p>
          <a:p>
            <a:endParaRPr lang="nl-NL">
              <a:cs typeface="Calibri"/>
            </a:endParaRPr>
          </a:p>
          <a:p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18">
              <a:defRPr/>
            </a:pPr>
            <a:fld id="{5D3596E3-39CE-4726-9D7F-C80FB74B9D82}" type="slidenum">
              <a:rPr lang="nl-NL" sz="2600">
                <a:solidFill>
                  <a:prstClr val="black"/>
                </a:solidFill>
                <a:latin typeface="Calibri" panose="020F0502020204030204"/>
              </a:rPr>
              <a:pPr defTabSz="457118">
                <a:defRPr/>
              </a:pPr>
              <a:t>2</a:t>
            </a:fld>
            <a:endParaRPr lang="nl-NL" sz="26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445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816ECA6-A42F-AC4B-B696-1835BC872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182644" y="6092961"/>
            <a:ext cx="7897065" cy="499013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ondertitel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82643" y="5058840"/>
            <a:ext cx="7672476" cy="745067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Klikken om de titelstijl van het model te </a:t>
            </a:r>
            <a:r>
              <a:rPr lang="nl-NL" err="1"/>
              <a:t>bwerken</a:t>
            </a:r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0" y="-1059"/>
            <a:ext cx="12192000" cy="4873625"/>
          </a:xfrm>
        </p:spPr>
        <p:txBody>
          <a:bodyPr lIns="720000" tIns="1080000" rIns="360000">
            <a:normAutofit/>
          </a:bodyPr>
          <a:lstStyle>
            <a:lvl1pPr marL="0" indent="0">
              <a:buNone/>
              <a:defRPr lang="nl-NL" sz="2800" b="0" i="0" smtClean="0">
                <a:effectLst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 b="0" i="0">
                <a:solidFill>
                  <a:srgbClr val="1F497D"/>
                </a:solidFill>
                <a:effectLst/>
                <a:latin typeface="Verdana" charset="0"/>
              </a:rPr>
              <a:t>Klik op het pictogram hieronder om een beeldvullende afbeelding in te voegen</a:t>
            </a:r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31E5DA-5438-FD4D-84FB-F979E9A97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025" y="5529261"/>
            <a:ext cx="3248595" cy="9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3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5905500"/>
            <a:ext cx="12211537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000" y="306000"/>
            <a:ext cx="10820400" cy="856520"/>
          </a:xfrm>
        </p:spPr>
        <p:txBody>
          <a:bodyPr lIns="0" anchor="b" anchorCtr="0">
            <a:normAutofit/>
          </a:bodyPr>
          <a:lstStyle>
            <a:lvl1pPr algn="l">
              <a:defRPr sz="2800">
                <a:solidFill>
                  <a:srgbClr val="0092C8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16000" y="1296000"/>
            <a:ext cx="10820400" cy="4525963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1pPr>
            <a:lvl2pPr marL="457178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2pPr>
            <a:lvl3pPr marL="914354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3pPr>
            <a:lvl4pPr marL="1371532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4pPr>
            <a:lvl5pPr marL="1828709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7C67-9CCE-FD46-AF4E-7F898D1CC1A7}" type="datetimeFigureOut">
              <a:rPr lang="nl-NL" smtClean="0"/>
              <a:pPr/>
              <a:t>4-10-2023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E750A2-B34C-1F4F-B821-9F3BBE6ED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1313" y="6193128"/>
            <a:ext cx="1855971" cy="5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9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2000" cy="6220886"/>
          </a:xfrm>
        </p:spPr>
        <p:txBody>
          <a:bodyPr lIns="720000" tIns="1080000" rIns="360000" anchor="ctr" anchorCtr="0">
            <a:normAutofit/>
          </a:bodyPr>
          <a:lstStyle>
            <a:lvl1pPr marL="0" indent="0">
              <a:buNone/>
              <a:defRPr lang="nl-NL" sz="2800" b="0" i="0" smtClean="0">
                <a:effectLst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nl-NL" b="0" i="0">
                <a:solidFill>
                  <a:srgbClr val="1F497D"/>
                </a:solidFill>
                <a:effectLst/>
                <a:latin typeface="Verdana" charset="0"/>
              </a:rPr>
              <a:t>Klik op het pictogram hieronder om een beeldvullende afbeelding in te voegen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5905500"/>
            <a:ext cx="12211537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000" y="306000"/>
            <a:ext cx="10820400" cy="856520"/>
          </a:xfrm>
        </p:spPr>
        <p:txBody>
          <a:bodyPr lIns="0" anchor="b" anchorCtr="0">
            <a:normAutofit/>
          </a:bodyPr>
          <a:lstStyle>
            <a:lvl1pPr algn="l">
              <a:defRPr sz="2800">
                <a:solidFill>
                  <a:srgbClr val="0092C8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7C67-9CCE-FD46-AF4E-7F898D1CC1A7}" type="datetimeFigureOut">
              <a:rPr lang="nl-NL" smtClean="0"/>
              <a:pPr/>
              <a:t>4-10-2023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02F291E-6441-4643-9F86-C05D8FEE7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1313" y="6193128"/>
            <a:ext cx="1855971" cy="5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2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816ECA6-A42F-AC4B-B696-1835BC872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182640" y="6092955"/>
            <a:ext cx="7897065" cy="499013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ondertitel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82641" y="5058834"/>
            <a:ext cx="7672476" cy="745067"/>
          </a:xfrm>
        </p:spPr>
        <p:txBody>
          <a:bodyPr anchor="t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Klikken om de titelstijl van het model te </a:t>
            </a:r>
            <a:r>
              <a:rPr lang="nl-NL" err="1"/>
              <a:t>bwerken</a:t>
            </a:r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0" hasCustomPrompt="1"/>
          </p:nvPr>
        </p:nvSpPr>
        <p:spPr>
          <a:xfrm>
            <a:off x="0" y="-1059"/>
            <a:ext cx="12192000" cy="4873625"/>
          </a:xfrm>
        </p:spPr>
        <p:txBody>
          <a:bodyPr lIns="720000" tIns="1080000" rIns="360000">
            <a:normAutofit/>
          </a:bodyPr>
          <a:lstStyle>
            <a:lvl1pPr marL="0" indent="0">
              <a:buNone/>
              <a:defRPr lang="nl-NL" sz="2800" b="0" i="0" smtClean="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b="0" i="0">
                <a:solidFill>
                  <a:srgbClr val="1F497D"/>
                </a:solidFill>
                <a:effectLst/>
                <a:latin typeface="Verdana" charset="0"/>
              </a:rPr>
              <a:t>Klik op het pictogram hieronder om een beeldvullende afbeelding in te voegen</a:t>
            </a:r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31E5DA-5438-FD4D-84FB-F979E9A97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023" y="5529255"/>
            <a:ext cx="3248595" cy="9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2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05500"/>
            <a:ext cx="12211537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000" y="306000"/>
            <a:ext cx="10820400" cy="856520"/>
          </a:xfrm>
        </p:spPr>
        <p:txBody>
          <a:bodyPr lIns="0" anchor="b" anchorCtr="0">
            <a:normAutofit/>
          </a:bodyPr>
          <a:lstStyle>
            <a:lvl1pPr algn="l">
              <a:defRPr sz="2800">
                <a:solidFill>
                  <a:srgbClr val="0092C8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16000" y="1296000"/>
            <a:ext cx="10820400" cy="4525963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FontTx/>
              <a:buNone/>
              <a:defRPr sz="20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7C67-9CCE-FD46-AF4E-7F898D1CC1A7}" type="datetimeFigureOut">
              <a:rPr lang="nl-NL" smtClean="0"/>
              <a:pPr/>
              <a:t>4-10-2023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E750A2-B34C-1F4F-B821-9F3BBE6ED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1312" y="6193128"/>
            <a:ext cx="1855971" cy="5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2000" cy="6220886"/>
          </a:xfrm>
        </p:spPr>
        <p:txBody>
          <a:bodyPr lIns="720000" tIns="1080000" rIns="360000" anchor="ctr" anchorCtr="0">
            <a:normAutofit/>
          </a:bodyPr>
          <a:lstStyle>
            <a:lvl1pPr marL="0" indent="0">
              <a:buNone/>
              <a:defRPr lang="nl-NL" sz="2800" b="0" i="0" smtClean="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b="0" i="0">
                <a:solidFill>
                  <a:srgbClr val="1F497D"/>
                </a:solidFill>
                <a:effectLst/>
                <a:latin typeface="Verdana" charset="0"/>
              </a:rPr>
              <a:t>Klik op het pictogram hieronder om een beeldvullende afbeelding in te voegen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05500"/>
            <a:ext cx="12211537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000" y="306000"/>
            <a:ext cx="10820400" cy="856520"/>
          </a:xfrm>
        </p:spPr>
        <p:txBody>
          <a:bodyPr lIns="0" anchor="b" anchorCtr="0">
            <a:normAutofit/>
          </a:bodyPr>
          <a:lstStyle>
            <a:lvl1pPr algn="l">
              <a:defRPr sz="2800">
                <a:solidFill>
                  <a:srgbClr val="0092C8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7C67-9CCE-FD46-AF4E-7F898D1CC1A7}" type="datetimeFigureOut">
              <a:rPr lang="nl-NL" smtClean="0"/>
              <a:pPr/>
              <a:t>4-10-2023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02F291E-6441-4643-9F86-C05D8FEE7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1312" y="6193128"/>
            <a:ext cx="1855971" cy="576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97C67-9CCE-FD46-AF4E-7F898D1CC1A7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B4E5-50F1-9741-88A7-F607175FCD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56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0" r:id="rId5"/>
    <p:sldLayoutId id="214748365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CE1BFC1-BAD6-438E-B522-B1DD5952291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2B50CE-4A42-1449-A0E6-F057C50D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03699"/>
            <a:ext cx="8115300" cy="856520"/>
          </a:xfrm>
        </p:spPr>
        <p:txBody>
          <a:bodyPr>
            <a:normAutofit/>
          </a:bodyPr>
          <a:lstStyle/>
          <a:p>
            <a:r>
              <a:rPr lang="nl-NL">
                <a:latin typeface="Verdana"/>
                <a:ea typeface="Verdana"/>
              </a:rPr>
              <a:t>Uitvoering hulpscherm</a:t>
            </a:r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79A4533-CF72-A3F5-9A38-73362D2531AC}"/>
              </a:ext>
            </a:extLst>
          </p:cNvPr>
          <p:cNvSpPr txBox="1">
            <a:spLocks/>
          </p:cNvSpPr>
          <p:nvPr/>
        </p:nvSpPr>
        <p:spPr>
          <a:xfrm>
            <a:off x="2286000" y="1042614"/>
            <a:ext cx="4862945" cy="36933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err="1">
                <a:latin typeface="Verdana"/>
                <a:ea typeface="Verdana"/>
              </a:rPr>
              <a:t>Filmpje</a:t>
            </a:r>
            <a:r>
              <a:rPr lang="en-US" sz="1800">
                <a:latin typeface="Verdana"/>
                <a:ea typeface="Verdana"/>
              </a:rPr>
              <a:t> </a:t>
            </a:r>
            <a:r>
              <a:rPr lang="en-US" sz="1800" err="1">
                <a:latin typeface="Verdana"/>
                <a:ea typeface="Verdana"/>
              </a:rPr>
              <a:t>damwandproef</a:t>
            </a:r>
            <a:r>
              <a:rPr lang="en-US" sz="1800">
                <a:latin typeface="Verdana"/>
                <a:ea typeface="Verdana"/>
              </a:rPr>
              <a:t> 13 </a:t>
            </a:r>
            <a:r>
              <a:rPr lang="en-US" sz="1800" err="1">
                <a:latin typeface="Verdana"/>
                <a:ea typeface="Verdana"/>
              </a:rPr>
              <a:t>februari</a:t>
            </a:r>
            <a:r>
              <a:rPr lang="en-US" sz="1800">
                <a:latin typeface="Verdana"/>
                <a:ea typeface="Verdana"/>
              </a:rPr>
              <a:t> 2023</a:t>
            </a:r>
          </a:p>
          <a:p>
            <a:pPr marL="285750" indent="-285750">
              <a:buFont typeface="Arial"/>
              <a:buChar char="•"/>
            </a:pPr>
            <a:endParaRPr lang="nl-NL" sz="1600"/>
          </a:p>
          <a:p>
            <a:endParaRPr lang="nl-NL" sz="1800"/>
          </a:p>
          <a:p>
            <a:endParaRPr lang="nl-NL" sz="1800">
              <a:latin typeface="Verdana"/>
              <a:ea typeface="Verdana"/>
            </a:endParaRPr>
          </a:p>
          <a:p>
            <a:endParaRPr lang="nl-NL" sz="1800">
              <a:latin typeface="Verdana"/>
              <a:ea typeface="Verdana"/>
            </a:endParaRPr>
          </a:p>
          <a:p>
            <a:endParaRPr lang="nl-NL" sz="1800">
              <a:latin typeface="Verdana"/>
              <a:ea typeface="Verdana"/>
            </a:endParaRPr>
          </a:p>
          <a:p>
            <a:endParaRPr lang="nl-NL" sz="1800">
              <a:latin typeface="Verdana"/>
              <a:ea typeface="Verdana"/>
            </a:endParaRPr>
          </a:p>
          <a:p>
            <a:endParaRPr lang="nl-NL" sz="1800" i="1">
              <a:latin typeface="Verdana"/>
              <a:ea typeface="Verdana"/>
            </a:endParaRPr>
          </a:p>
        </p:txBody>
      </p:sp>
      <p:pic>
        <p:nvPicPr>
          <p:cNvPr id="10" name="Untitled">
            <a:hlinkClick r:id="" action="ppaction://media"/>
            <a:extLst>
              <a:ext uri="{FF2B5EF4-FFF2-40B4-BE49-F238E27FC236}">
                <a16:creationId xmlns:a16="http://schemas.microsoft.com/office/drawing/2014/main" id="{CCAA6234-8712-3AB8-36CC-B9ECBC4241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4996" y="1651788"/>
            <a:ext cx="7086600" cy="39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MD_Presentatie" id="{ACCF9098-2104-4614-9BA8-A7809E7BF6BA}" vid="{68ED0107-52D4-47F4-9172-4E436A6B59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Kantoorthema</vt:lpstr>
      <vt:lpstr>Office-thema</vt:lpstr>
      <vt:lpstr>Uitvoering hulpscherm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dcterms:created xsi:type="dcterms:W3CDTF">2023-10-04T08:18:22Z</dcterms:created>
  <dcterms:modified xsi:type="dcterms:W3CDTF">2023-10-04T08:18:54Z</dcterms:modified>
</cp:coreProperties>
</file>