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2"/>
  </p:notesMasterIdLst>
  <p:sldIdLst>
    <p:sldId id="256" r:id="rId5"/>
    <p:sldId id="532" r:id="rId6"/>
    <p:sldId id="555" r:id="rId7"/>
    <p:sldId id="503" r:id="rId8"/>
    <p:sldId id="517" r:id="rId9"/>
    <p:sldId id="546" r:id="rId10"/>
    <p:sldId id="548" r:id="rId11"/>
    <p:sldId id="535" r:id="rId12"/>
    <p:sldId id="552" r:id="rId13"/>
    <p:sldId id="553" r:id="rId14"/>
    <p:sldId id="550" r:id="rId15"/>
    <p:sldId id="561" r:id="rId16"/>
    <p:sldId id="559" r:id="rId17"/>
    <p:sldId id="558" r:id="rId18"/>
    <p:sldId id="562" r:id="rId19"/>
    <p:sldId id="554" r:id="rId20"/>
    <p:sldId id="497" r:id="rId2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itleg" id="{2AF9D1CD-5E2E-4810-903D-FCB45E34C355}">
          <p14:sldIdLst>
            <p14:sldId id="256"/>
            <p14:sldId id="532"/>
            <p14:sldId id="555"/>
            <p14:sldId id="503"/>
            <p14:sldId id="517"/>
            <p14:sldId id="546"/>
            <p14:sldId id="548"/>
            <p14:sldId id="535"/>
            <p14:sldId id="552"/>
            <p14:sldId id="553"/>
            <p14:sldId id="550"/>
            <p14:sldId id="561"/>
            <p14:sldId id="559"/>
            <p14:sldId id="558"/>
            <p14:sldId id="562"/>
            <p14:sldId id="554"/>
            <p14:sldId id="497"/>
          </p14:sldIdLst>
        </p14:section>
        <p14:section name="Voorbeelden" id="{870EF0B8-13AE-4067-8599-21DA2F133A61}">
          <p14:sldIdLst/>
        </p14:section>
        <p14:section name="'Lege' dia's (om te kopiëren)" id="{D3B1794B-B068-4722-A83E-D02FDF927C9D}">
          <p14:sldIdLst/>
        </p14:section>
      </p14:sectionLst>
    </p:ext>
    <p:ext uri="{EFAFB233-063F-42B5-8137-9DF3F51BA10A}">
      <p15:sldGuideLst xmlns:p15="http://schemas.microsoft.com/office/powerpoint/2012/main">
        <p15:guide id="1" orient="horz" pos="1094" userDrawn="1">
          <p15:clr>
            <a:srgbClr val="A4A3A4"/>
          </p15:clr>
        </p15:guide>
        <p15:guide id="2" pos="3840" userDrawn="1">
          <p15:clr>
            <a:srgbClr val="A4A3A4"/>
          </p15:clr>
        </p15:guide>
        <p15:guide id="3" pos="27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3C9F6C-C3E4-600C-A3FD-297EAEBCD9FA}" name="Sanne van Iersel" initials="Sv" userId="S::sanne.van.iersel@haskoning.com::633f4b77-2446-420d-8f7e-f12491a5f039" providerId="AD"/>
  <p188:author id="{B093F971-F4C2-0598-AD79-9E807344B967}" name="René van Esch" initials="" userId="S::rene.van.esch@haskoning.com::a65b3d5b-38b2-4d89-9243-979a58650d11" providerId="AD"/>
  <p188:author id="{4F54C0BF-B74C-6DA3-E113-E5F1E0AC2417}" name="Sten Otter" initials="SO" userId="S::S.Otter@oirschot.nl::2e1f398e-2ccc-4ac7-960a-2b1f7ac641f2" providerId="AD"/>
  <p188:author id="{97403CE7-0A76-77ED-4533-3B3D570535E1}" name="Kasper Lichtenbeld" initials="KL" userId="S::kasper.lichtenbeld@haskoning.com::0b84999c-7d3c-4a31-939c-3622012af05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BFB0"/>
    <a:srgbClr val="AAB4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D27102A9-8310-4765-A935-A1911B00CA55}">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Stijl, licht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Stijl, licht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guide orient="horz" pos="1094"/>
        <p:guide pos="3840"/>
        <p:guide pos="27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sper Lichtenbeld" userId="0b84999c-7d3c-4a31-939c-3622012af05c" providerId="ADAL" clId="{25BD4FE5-5A14-4F8E-866F-CAA48AE255E6}"/>
    <pc:docChg chg="modSld">
      <pc:chgData name="Kasper Lichtenbeld" userId="0b84999c-7d3c-4a31-939c-3622012af05c" providerId="ADAL" clId="{25BD4FE5-5A14-4F8E-866F-CAA48AE255E6}" dt="2025-10-01T08:46:44.833" v="7" actId="20577"/>
      <pc:docMkLst>
        <pc:docMk/>
      </pc:docMkLst>
      <pc:sldChg chg="modSp mod">
        <pc:chgData name="Kasper Lichtenbeld" userId="0b84999c-7d3c-4a31-939c-3622012af05c" providerId="ADAL" clId="{25BD4FE5-5A14-4F8E-866F-CAA48AE255E6}" dt="2025-10-01T08:46:44.833" v="7" actId="20577"/>
        <pc:sldMkLst>
          <pc:docMk/>
          <pc:sldMk cId="2753770190" sldId="256"/>
        </pc:sldMkLst>
        <pc:spChg chg="mod">
          <ac:chgData name="Kasper Lichtenbeld" userId="0b84999c-7d3c-4a31-939c-3622012af05c" providerId="ADAL" clId="{25BD4FE5-5A14-4F8E-866F-CAA48AE255E6}" dt="2025-10-01T08:46:44.833" v="7" actId="20577"/>
          <ac:spMkLst>
            <pc:docMk/>
            <pc:sldMk cId="2753770190" sldId="256"/>
            <ac:spMk id="2" creationId="{EDA353F8-5DCE-49C3-BC28-DD70B35BB421}"/>
          </ac:spMkLst>
        </pc:spChg>
      </pc:sldChg>
    </pc:docChg>
  </pc:docChgLst>
  <pc:docChgLst>
    <pc:chgData name="Sanne van Iersel" userId="S::sanne.van.iersel@haskoning.com::633f4b77-2446-420d-8f7e-f12491a5f039" providerId="AD" clId="Web-{E942D3FC-D9CD-49E5-B26E-9190AA9BF424}"/>
    <pc:docChg chg="addSld modSld modSection">
      <pc:chgData name="Sanne van Iersel" userId="S::sanne.van.iersel@haskoning.com::633f4b77-2446-420d-8f7e-f12491a5f039" providerId="AD" clId="Web-{E942D3FC-D9CD-49E5-B26E-9190AA9BF424}" dt="2025-06-17T12:11:26.514" v="39" actId="20577"/>
      <pc:docMkLst>
        <pc:docMk/>
      </pc:docMkLst>
      <pc:sldChg chg="modSp new">
        <pc:chgData name="Sanne van Iersel" userId="S::sanne.van.iersel@haskoning.com::633f4b77-2446-420d-8f7e-f12491a5f039" providerId="AD" clId="Web-{E942D3FC-D9CD-49E5-B26E-9190AA9BF424}" dt="2025-06-17T12:11:26.514" v="39" actId="20577"/>
        <pc:sldMkLst>
          <pc:docMk/>
          <pc:sldMk cId="2726030110" sldId="558"/>
        </pc:sldMkLst>
      </pc:sldChg>
    </pc:docChg>
  </pc:docChgLst>
  <pc:docChgLst>
    <pc:chgData name="Kasper Lichtenbeld" userId="S::kasper.lichtenbeld@haskoning.com::0b84999c-7d3c-4a31-939c-3622012af05c" providerId="AD" clId="Web-{F522010C-DA97-6E5B-96D5-34ACA638FDA6}"/>
    <pc:docChg chg="mod addSld modSld sldOrd modSection">
      <pc:chgData name="Kasper Lichtenbeld" userId="S::kasper.lichtenbeld@haskoning.com::0b84999c-7d3c-4a31-939c-3622012af05c" providerId="AD" clId="Web-{F522010C-DA97-6E5B-96D5-34ACA638FDA6}" dt="2025-06-26T07:06:34.719" v="78" actId="20577"/>
      <pc:docMkLst>
        <pc:docMk/>
      </pc:docMkLst>
      <pc:sldChg chg="modSp">
        <pc:chgData name="Kasper Lichtenbeld" userId="S::kasper.lichtenbeld@haskoning.com::0b84999c-7d3c-4a31-939c-3622012af05c" providerId="AD" clId="Web-{F522010C-DA97-6E5B-96D5-34ACA638FDA6}" dt="2025-06-26T07:06:34.719" v="78" actId="20577"/>
        <pc:sldMkLst>
          <pc:docMk/>
          <pc:sldMk cId="487422869" sldId="532"/>
        </pc:sldMkLst>
      </pc:sldChg>
      <pc:sldChg chg="ord">
        <pc:chgData name="Kasper Lichtenbeld" userId="S::kasper.lichtenbeld@haskoning.com::0b84999c-7d3c-4a31-939c-3622012af05c" providerId="AD" clId="Web-{F522010C-DA97-6E5B-96D5-34ACA638FDA6}" dt="2025-06-26T07:01:47.943" v="7"/>
        <pc:sldMkLst>
          <pc:docMk/>
          <pc:sldMk cId="3979679486" sldId="555"/>
        </pc:sldMkLst>
      </pc:sldChg>
      <pc:sldChg chg="new">
        <pc:chgData name="Kasper Lichtenbeld" userId="S::kasper.lichtenbeld@haskoning.com::0b84999c-7d3c-4a31-939c-3622012af05c" providerId="AD" clId="Web-{F522010C-DA97-6E5B-96D5-34ACA638FDA6}" dt="2025-06-26T07:03:43.166" v="35"/>
        <pc:sldMkLst>
          <pc:docMk/>
          <pc:sldMk cId="1913971902" sldId="560"/>
        </pc:sldMkLst>
      </pc:sldChg>
    </pc:docChg>
  </pc:docChgLst>
  <pc:docChgLst>
    <pc:chgData name="Sanne van Iersel" userId="633f4b77-2446-420d-8f7e-f12491a5f039" providerId="ADAL" clId="{9959AA60-A15A-4E6A-BD78-E6D0BA63D99E}"/>
    <pc:docChg chg="custSel addSld modSld modSection">
      <pc:chgData name="Sanne van Iersel" userId="633f4b77-2446-420d-8f7e-f12491a5f039" providerId="ADAL" clId="{9959AA60-A15A-4E6A-BD78-E6D0BA63D99E}" dt="2025-06-26T12:37:07.019" v="627" actId="1076"/>
      <pc:docMkLst>
        <pc:docMk/>
      </pc:docMkLst>
      <pc:sldChg chg="modSp mod">
        <pc:chgData name="Sanne van Iersel" userId="633f4b77-2446-420d-8f7e-f12491a5f039" providerId="ADAL" clId="{9959AA60-A15A-4E6A-BD78-E6D0BA63D99E}" dt="2025-06-16T12:59:45.965" v="3" actId="20577"/>
        <pc:sldMkLst>
          <pc:docMk/>
          <pc:sldMk cId="487422869" sldId="532"/>
        </pc:sldMkLst>
      </pc:sldChg>
      <pc:sldChg chg="addSp delSp modSp mod">
        <pc:chgData name="Sanne van Iersel" userId="633f4b77-2446-420d-8f7e-f12491a5f039" providerId="ADAL" clId="{9959AA60-A15A-4E6A-BD78-E6D0BA63D99E}" dt="2025-06-16T13:02:16.664" v="14" actId="14100"/>
        <pc:sldMkLst>
          <pc:docMk/>
          <pc:sldMk cId="2680442732" sldId="557"/>
        </pc:sldMkLst>
      </pc:sldChg>
      <pc:sldChg chg="addSp delSp modSp mod">
        <pc:chgData name="Sanne van Iersel" userId="633f4b77-2446-420d-8f7e-f12491a5f039" providerId="ADAL" clId="{9959AA60-A15A-4E6A-BD78-E6D0BA63D99E}" dt="2025-06-25T14:21:29.427" v="543" actId="1036"/>
        <pc:sldMkLst>
          <pc:docMk/>
          <pc:sldMk cId="2726030110" sldId="558"/>
        </pc:sldMkLst>
      </pc:sldChg>
      <pc:sldChg chg="addSp delSp modSp new mod">
        <pc:chgData name="Sanne van Iersel" userId="633f4b77-2446-420d-8f7e-f12491a5f039" providerId="ADAL" clId="{9959AA60-A15A-4E6A-BD78-E6D0BA63D99E}" dt="2025-06-26T12:37:07.019" v="627" actId="1076"/>
        <pc:sldMkLst>
          <pc:docMk/>
          <pc:sldMk cId="1293642445" sldId="559"/>
        </pc:sldMkLst>
      </pc:sldChg>
    </pc:docChg>
  </pc:docChgLst>
  <pc:docChgLst>
    <pc:chgData name="Kasper Lichtenbeld" userId="S::kasper.lichtenbeld@haskoning.com::0b84999c-7d3c-4a31-939c-3622012af05c" providerId="AD" clId="Web-{3725B31D-A5C5-CB47-2F36-5A837BF14704}"/>
    <pc:docChg chg="addSld delSld modSld sldOrd modSection">
      <pc:chgData name="Kasper Lichtenbeld" userId="S::kasper.lichtenbeld@haskoning.com::0b84999c-7d3c-4a31-939c-3622012af05c" providerId="AD" clId="Web-{3725B31D-A5C5-CB47-2F36-5A837BF14704}" dt="2025-06-26T09:26:03.521" v="1681" actId="20577"/>
      <pc:docMkLst>
        <pc:docMk/>
      </pc:docMkLst>
      <pc:sldChg chg="modNotes">
        <pc:chgData name="Kasper Lichtenbeld" userId="S::kasper.lichtenbeld@haskoning.com::0b84999c-7d3c-4a31-939c-3622012af05c" providerId="AD" clId="Web-{3725B31D-A5C5-CB47-2F36-5A837BF14704}" dt="2025-06-26T08:12:35.421" v="964"/>
        <pc:sldMkLst>
          <pc:docMk/>
          <pc:sldMk cId="2753770190" sldId="256"/>
        </pc:sldMkLst>
      </pc:sldChg>
      <pc:sldChg chg="modSp modNotes">
        <pc:chgData name="Kasper Lichtenbeld" userId="S::kasper.lichtenbeld@haskoning.com::0b84999c-7d3c-4a31-939c-3622012af05c" providerId="AD" clId="Web-{3725B31D-A5C5-CB47-2F36-5A837BF14704}" dt="2025-06-26T07:48:32.967" v="499" actId="14100"/>
        <pc:sldMkLst>
          <pc:docMk/>
          <pc:sldMk cId="1270423129" sldId="503"/>
        </pc:sldMkLst>
      </pc:sldChg>
      <pc:sldChg chg="addSp delSp modSp modNotes">
        <pc:chgData name="Kasper Lichtenbeld" userId="S::kasper.lichtenbeld@haskoning.com::0b84999c-7d3c-4a31-939c-3622012af05c" providerId="AD" clId="Web-{3725B31D-A5C5-CB47-2F36-5A837BF14704}" dt="2025-06-26T07:59:26.129" v="578"/>
        <pc:sldMkLst>
          <pc:docMk/>
          <pc:sldMk cId="854434777" sldId="517"/>
        </pc:sldMkLst>
      </pc:sldChg>
      <pc:sldChg chg="addSp delSp modSp ord">
        <pc:chgData name="Kasper Lichtenbeld" userId="S::kasper.lichtenbeld@haskoning.com::0b84999c-7d3c-4a31-939c-3622012af05c" providerId="AD" clId="Web-{3725B31D-A5C5-CB47-2F36-5A837BF14704}" dt="2025-06-26T09:26:03.521" v="1681" actId="20577"/>
        <pc:sldMkLst>
          <pc:docMk/>
          <pc:sldMk cId="4166755983" sldId="535"/>
        </pc:sldMkLst>
      </pc:sldChg>
      <pc:sldChg chg="del">
        <pc:chgData name="Kasper Lichtenbeld" userId="S::kasper.lichtenbeld@haskoning.com::0b84999c-7d3c-4a31-939c-3622012af05c" providerId="AD" clId="Web-{3725B31D-A5C5-CB47-2F36-5A837BF14704}" dt="2025-06-26T09:23:18.181" v="1617"/>
        <pc:sldMkLst>
          <pc:docMk/>
          <pc:sldMk cId="3675418852" sldId="547"/>
        </pc:sldMkLst>
      </pc:sldChg>
      <pc:sldChg chg="del ord">
        <pc:chgData name="Kasper Lichtenbeld" userId="S::kasper.lichtenbeld@haskoning.com::0b84999c-7d3c-4a31-939c-3622012af05c" providerId="AD" clId="Web-{3725B31D-A5C5-CB47-2F36-5A837BF14704}" dt="2025-06-26T09:23:41.323" v="1620"/>
        <pc:sldMkLst>
          <pc:docMk/>
          <pc:sldMk cId="1384594394" sldId="549"/>
        </pc:sldMkLst>
      </pc:sldChg>
      <pc:sldChg chg="modSp">
        <pc:chgData name="Kasper Lichtenbeld" userId="S::kasper.lichtenbeld@haskoning.com::0b84999c-7d3c-4a31-939c-3622012af05c" providerId="AD" clId="Web-{3725B31D-A5C5-CB47-2F36-5A837BF14704}" dt="2025-06-26T09:23:35.229" v="1619" actId="20577"/>
        <pc:sldMkLst>
          <pc:docMk/>
          <pc:sldMk cId="414583864" sldId="550"/>
        </pc:sldMkLst>
      </pc:sldChg>
      <pc:sldChg chg="ord modNotes">
        <pc:chgData name="Kasper Lichtenbeld" userId="S::kasper.lichtenbeld@haskoning.com::0b84999c-7d3c-4a31-939c-3622012af05c" providerId="AD" clId="Web-{3725B31D-A5C5-CB47-2F36-5A837BF14704}" dt="2025-06-26T08:13:17.313" v="1019"/>
        <pc:sldMkLst>
          <pc:docMk/>
          <pc:sldMk cId="3207388258" sldId="552"/>
        </pc:sldMkLst>
      </pc:sldChg>
      <pc:sldChg chg="modNotes">
        <pc:chgData name="Kasper Lichtenbeld" userId="S::kasper.lichtenbeld@haskoning.com::0b84999c-7d3c-4a31-939c-3622012af05c" providerId="AD" clId="Web-{3725B31D-A5C5-CB47-2F36-5A837BF14704}" dt="2025-06-26T07:33:48.906" v="346"/>
        <pc:sldMkLst>
          <pc:docMk/>
          <pc:sldMk cId="3979679486" sldId="555"/>
        </pc:sldMkLst>
      </pc:sldChg>
      <pc:sldChg chg="del ord">
        <pc:chgData name="Kasper Lichtenbeld" userId="S::kasper.lichtenbeld@haskoning.com::0b84999c-7d3c-4a31-939c-3622012af05c" providerId="AD" clId="Web-{3725B31D-A5C5-CB47-2F36-5A837BF14704}" dt="2025-06-26T08:58:10.121" v="1290"/>
        <pc:sldMkLst>
          <pc:docMk/>
          <pc:sldMk cId="2680442732" sldId="557"/>
        </pc:sldMkLst>
      </pc:sldChg>
      <pc:sldChg chg="ord">
        <pc:chgData name="Kasper Lichtenbeld" userId="S::kasper.lichtenbeld@haskoning.com::0b84999c-7d3c-4a31-939c-3622012af05c" providerId="AD" clId="Web-{3725B31D-A5C5-CB47-2F36-5A837BF14704}" dt="2025-06-26T09:23:04.633" v="1616"/>
        <pc:sldMkLst>
          <pc:docMk/>
          <pc:sldMk cId="1293642445" sldId="559"/>
        </pc:sldMkLst>
      </pc:sldChg>
      <pc:sldChg chg="del">
        <pc:chgData name="Kasper Lichtenbeld" userId="S::kasper.lichtenbeld@haskoning.com::0b84999c-7d3c-4a31-939c-3622012af05c" providerId="AD" clId="Web-{3725B31D-A5C5-CB47-2F36-5A837BF14704}" dt="2025-06-26T09:22:53.351" v="1615"/>
        <pc:sldMkLst>
          <pc:docMk/>
          <pc:sldMk cId="1913971902" sldId="560"/>
        </pc:sldMkLst>
      </pc:sldChg>
      <pc:sldChg chg="addSp delSp modSp add ord replId modNotes">
        <pc:chgData name="Kasper Lichtenbeld" userId="S::kasper.lichtenbeld@haskoning.com::0b84999c-7d3c-4a31-939c-3622012af05c" providerId="AD" clId="Web-{3725B31D-A5C5-CB47-2F36-5A837BF14704}" dt="2025-06-26T09:21:57.129" v="1614"/>
        <pc:sldMkLst>
          <pc:docMk/>
          <pc:sldMk cId="1043512327" sldId="561"/>
        </pc:sldMkLst>
      </pc:sldChg>
      <pc:sldChg chg="addSp delSp modSp add del ord replId modNotes">
        <pc:chgData name="Kasper Lichtenbeld" userId="S::kasper.lichtenbeld@haskoning.com::0b84999c-7d3c-4a31-939c-3622012af05c" providerId="AD" clId="Web-{3725B31D-A5C5-CB47-2F36-5A837BF14704}" dt="2025-06-26T08:15:23.474" v="1027"/>
        <pc:sldMkLst>
          <pc:docMk/>
          <pc:sldMk cId="1545011057" sldId="561"/>
        </pc:sldMkLst>
      </pc:sldChg>
      <pc:sldChg chg="add del replId">
        <pc:chgData name="Kasper Lichtenbeld" userId="S::kasper.lichtenbeld@haskoning.com::0b84999c-7d3c-4a31-939c-3622012af05c" providerId="AD" clId="Web-{3725B31D-A5C5-CB47-2F36-5A837BF14704}" dt="2025-06-26T08:20:39.797" v="1063"/>
        <pc:sldMkLst>
          <pc:docMk/>
          <pc:sldMk cId="2075239346" sldId="562"/>
        </pc:sldMkLst>
      </pc:sldChg>
    </pc:docChg>
  </pc:docChgLst>
  <pc:docChgLst>
    <pc:chgData name="Kasper Lichtenbeld" userId="0b84999c-7d3c-4a31-939c-3622012af05c" providerId="ADAL" clId="{203AB0C8-41BC-4DAF-9ABE-21C2D4D00E0C}"/>
    <pc:docChg chg="undo custSel addSld modSld sldOrd">
      <pc:chgData name="Kasper Lichtenbeld" userId="0b84999c-7d3c-4a31-939c-3622012af05c" providerId="ADAL" clId="{203AB0C8-41BC-4DAF-9ABE-21C2D4D00E0C}" dt="2025-06-26T13:41:47.211" v="343"/>
      <pc:docMkLst>
        <pc:docMk/>
      </pc:docMkLst>
      <pc:sldChg chg="modSp mod">
        <pc:chgData name="Kasper Lichtenbeld" userId="0b84999c-7d3c-4a31-939c-3622012af05c" providerId="ADAL" clId="{203AB0C8-41BC-4DAF-9ABE-21C2D4D00E0C}" dt="2025-06-26T13:16:35.298" v="23" actId="13926"/>
        <pc:sldMkLst>
          <pc:docMk/>
          <pc:sldMk cId="487422869" sldId="532"/>
        </pc:sldMkLst>
      </pc:sldChg>
      <pc:sldChg chg="mod modShow">
        <pc:chgData name="Kasper Lichtenbeld" userId="0b84999c-7d3c-4a31-939c-3622012af05c" providerId="ADAL" clId="{203AB0C8-41BC-4DAF-9ABE-21C2D4D00E0C}" dt="2025-06-26T13:18:32.961" v="47" actId="729"/>
        <pc:sldMkLst>
          <pc:docMk/>
          <pc:sldMk cId="4166755983" sldId="535"/>
        </pc:sldMkLst>
      </pc:sldChg>
      <pc:sldChg chg="mod ord modShow">
        <pc:chgData name="Kasper Lichtenbeld" userId="0b84999c-7d3c-4a31-939c-3622012af05c" providerId="ADAL" clId="{203AB0C8-41BC-4DAF-9ABE-21C2D4D00E0C}" dt="2025-06-26T13:41:47.211" v="343"/>
        <pc:sldMkLst>
          <pc:docMk/>
          <pc:sldMk cId="414583864" sldId="550"/>
        </pc:sldMkLst>
      </pc:sldChg>
      <pc:sldChg chg="mod modShow">
        <pc:chgData name="Kasper Lichtenbeld" userId="0b84999c-7d3c-4a31-939c-3622012af05c" providerId="ADAL" clId="{203AB0C8-41BC-4DAF-9ABE-21C2D4D00E0C}" dt="2025-06-26T13:18:32.961" v="47" actId="729"/>
        <pc:sldMkLst>
          <pc:docMk/>
          <pc:sldMk cId="3207388258" sldId="552"/>
        </pc:sldMkLst>
      </pc:sldChg>
      <pc:sldChg chg="mod modShow">
        <pc:chgData name="Kasper Lichtenbeld" userId="0b84999c-7d3c-4a31-939c-3622012af05c" providerId="ADAL" clId="{203AB0C8-41BC-4DAF-9ABE-21C2D4D00E0C}" dt="2025-06-26T13:18:32.961" v="47" actId="729"/>
        <pc:sldMkLst>
          <pc:docMk/>
          <pc:sldMk cId="2800126650" sldId="553"/>
        </pc:sldMkLst>
      </pc:sldChg>
      <pc:sldChg chg="addSp delSp modSp mod modShow modNotesTx">
        <pc:chgData name="Kasper Lichtenbeld" userId="0b84999c-7d3c-4a31-939c-3622012af05c" providerId="ADAL" clId="{203AB0C8-41BC-4DAF-9ABE-21C2D4D00E0C}" dt="2025-06-26T13:34:24.423" v="341"/>
        <pc:sldMkLst>
          <pc:docMk/>
          <pc:sldMk cId="1043512327" sldId="561"/>
        </pc:sldMkLst>
      </pc:sldChg>
      <pc:sldChg chg="addSp delSp modSp add mod">
        <pc:chgData name="Kasper Lichtenbeld" userId="0b84999c-7d3c-4a31-939c-3622012af05c" providerId="ADAL" clId="{203AB0C8-41BC-4DAF-9ABE-21C2D4D00E0C}" dt="2025-06-26T13:18:04.581" v="46" actId="1076"/>
        <pc:sldMkLst>
          <pc:docMk/>
          <pc:sldMk cId="2403145077" sldId="562"/>
        </pc:sldMkLst>
      </pc:sldChg>
    </pc:docChg>
  </pc:docChgLst>
  <pc:docChgLst>
    <pc:chgData name="Kasper Lichtenbeld" userId="S::kasper.lichtenbeld@haskoning.com::0b84999c-7d3c-4a31-939c-3622012af05c" providerId="AD" clId="Web-{92FE12EE-2DD9-BA36-5927-6899FA302F21}"/>
    <pc:docChg chg="modSld">
      <pc:chgData name="Kasper Lichtenbeld" userId="S::kasper.lichtenbeld@haskoning.com::0b84999c-7d3c-4a31-939c-3622012af05c" providerId="AD" clId="Web-{92FE12EE-2DD9-BA36-5927-6899FA302F21}" dt="2025-06-26T13:11:55.061" v="47" actId="20577"/>
      <pc:docMkLst>
        <pc:docMk/>
      </pc:docMkLst>
      <pc:sldChg chg="modSp">
        <pc:chgData name="Kasper Lichtenbeld" userId="S::kasper.lichtenbeld@haskoning.com::0b84999c-7d3c-4a31-939c-3622012af05c" providerId="AD" clId="Web-{92FE12EE-2DD9-BA36-5927-6899FA302F21}" dt="2025-06-26T13:11:55.061" v="47" actId="20577"/>
        <pc:sldMkLst>
          <pc:docMk/>
          <pc:sldMk cId="487422869" sldId="532"/>
        </pc:sldMkLst>
      </pc:sldChg>
      <pc:sldChg chg="modSp">
        <pc:chgData name="Kasper Lichtenbeld" userId="S::kasper.lichtenbeld@haskoning.com::0b84999c-7d3c-4a31-939c-3622012af05c" providerId="AD" clId="Web-{92FE12EE-2DD9-BA36-5927-6899FA302F21}" dt="2025-06-26T13:09:11.852" v="23" actId="20577"/>
        <pc:sldMkLst>
          <pc:docMk/>
          <pc:sldMk cId="2792177570" sldId="554"/>
        </pc:sldMkLst>
      </pc:sldChg>
      <pc:sldChg chg="modSp">
        <pc:chgData name="Kasper Lichtenbeld" userId="S::kasper.lichtenbeld@haskoning.com::0b84999c-7d3c-4a31-939c-3622012af05c" providerId="AD" clId="Web-{92FE12EE-2DD9-BA36-5927-6899FA302F21}" dt="2025-06-26T13:02:48.807" v="2" actId="1076"/>
        <pc:sldMkLst>
          <pc:docMk/>
          <pc:sldMk cId="1293642445" sldId="55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A3D6FC-F5F6-4F7D-AFA4-806E7F2164A8}" type="doc">
      <dgm:prSet loTypeId="urn:microsoft.com/office/officeart/2017/3/layout/DropPinTimeline" loCatId="timeline" qsTypeId="urn:microsoft.com/office/officeart/2005/8/quickstyle/simple1" qsCatId="simple" csTypeId="urn:microsoft.com/office/officeart/2005/8/colors/accent6_4" csCatId="accent6" phldr="1"/>
      <dgm:spPr/>
      <dgm:t>
        <a:bodyPr/>
        <a:lstStyle/>
        <a:p>
          <a:endParaRPr lang="nl-NL"/>
        </a:p>
      </dgm:t>
    </dgm:pt>
    <dgm:pt modelId="{0C249A9E-AB52-48D3-9521-7748920CE8C2}">
      <dgm:prSet phldrT="[Tekst]" phldr="0" custT="1"/>
      <dgm:spPr/>
      <dgm:t>
        <a:bodyPr/>
        <a:lstStyle/>
        <a:p>
          <a:pPr>
            <a:defRPr b="1"/>
          </a:pPr>
          <a:r>
            <a:rPr lang="nl-NL" sz="2200" b="0">
              <a:latin typeface="Arial" panose="020B0604020202020204" pitchFamily="34" charset="0"/>
              <a:cs typeface="Arial" panose="020B0604020202020204" pitchFamily="34" charset="0"/>
            </a:rPr>
            <a:t>Schets ontwerp gereed</a:t>
          </a:r>
        </a:p>
      </dgm:t>
    </dgm:pt>
    <dgm:pt modelId="{2213327E-553C-48A9-B576-C69434F30028}" type="parTrans" cxnId="{6C90F188-3D0C-42D2-9A1A-CE3E54C6DEB4}">
      <dgm:prSet/>
      <dgm:spPr/>
      <dgm:t>
        <a:bodyPr/>
        <a:lstStyle/>
        <a:p>
          <a:pPr>
            <a:lnSpc>
              <a:spcPct val="100000"/>
            </a:lnSpc>
          </a:pPr>
          <a:endParaRPr lang="nl-NL" sz="2200">
            <a:solidFill>
              <a:schemeClr val="accent4"/>
            </a:solidFill>
            <a:latin typeface="Arial" panose="020B0604020202020204" pitchFamily="34" charset="0"/>
            <a:cs typeface="Arial" panose="020B0604020202020204" pitchFamily="34" charset="0"/>
          </a:endParaRPr>
        </a:p>
      </dgm:t>
    </dgm:pt>
    <dgm:pt modelId="{95DA325D-FC08-4489-975D-33FB165FEC78}" type="sibTrans" cxnId="{6C90F188-3D0C-42D2-9A1A-CE3E54C6DEB4}">
      <dgm:prSet/>
      <dgm:spPr/>
      <dgm:t>
        <a:bodyPr/>
        <a:lstStyle/>
        <a:p>
          <a:pPr>
            <a:lnSpc>
              <a:spcPct val="100000"/>
            </a:lnSpc>
          </a:pPr>
          <a:endParaRPr lang="nl-NL" sz="2200">
            <a:solidFill>
              <a:schemeClr val="accent4"/>
            </a:solidFill>
            <a:latin typeface="Arial" panose="020B0604020202020204" pitchFamily="34" charset="0"/>
            <a:cs typeface="Arial" panose="020B0604020202020204" pitchFamily="34" charset="0"/>
          </a:endParaRPr>
        </a:p>
      </dgm:t>
    </dgm:pt>
    <dgm:pt modelId="{5CDA8993-BC7F-47CC-AE8F-B3238392FEC1}">
      <dgm:prSet phldr="0" custT="1"/>
      <dgm:spPr/>
      <dgm:t>
        <a:bodyPr/>
        <a:lstStyle/>
        <a:p>
          <a:pPr>
            <a:defRPr b="1"/>
          </a:pPr>
          <a:r>
            <a:rPr lang="nl-NL" sz="2200" b="0">
              <a:latin typeface="Arial" panose="020B0604020202020204" pitchFamily="34" charset="0"/>
              <a:cs typeface="Arial" panose="020B0604020202020204" pitchFamily="34" charset="0"/>
            </a:rPr>
            <a:t>Ophalen input</a:t>
          </a:r>
        </a:p>
      </dgm:t>
    </dgm:pt>
    <dgm:pt modelId="{737083C5-0418-4B4F-A7B9-865B8397F0EF}" type="parTrans" cxnId="{DB9D9C20-A137-43C7-80AA-B491A403D637}">
      <dgm:prSet/>
      <dgm:spPr/>
      <dgm:t>
        <a:bodyPr/>
        <a:lstStyle/>
        <a:p>
          <a:pPr>
            <a:lnSpc>
              <a:spcPct val="100000"/>
            </a:lnSpc>
          </a:pPr>
          <a:endParaRPr lang="nl-NL" sz="2200">
            <a:solidFill>
              <a:schemeClr val="accent4"/>
            </a:solidFill>
            <a:latin typeface="Arial" panose="020B0604020202020204" pitchFamily="34" charset="0"/>
            <a:cs typeface="Arial" panose="020B0604020202020204" pitchFamily="34" charset="0"/>
          </a:endParaRPr>
        </a:p>
      </dgm:t>
    </dgm:pt>
    <dgm:pt modelId="{2456C3C4-7E61-4F05-8BB9-1C3CA1B19EB8}" type="sibTrans" cxnId="{DB9D9C20-A137-43C7-80AA-B491A403D637}">
      <dgm:prSet/>
      <dgm:spPr/>
      <dgm:t>
        <a:bodyPr/>
        <a:lstStyle/>
        <a:p>
          <a:pPr>
            <a:lnSpc>
              <a:spcPct val="100000"/>
            </a:lnSpc>
          </a:pPr>
          <a:endParaRPr lang="nl-NL" sz="2200">
            <a:solidFill>
              <a:schemeClr val="accent4"/>
            </a:solidFill>
            <a:latin typeface="Arial" panose="020B0604020202020204" pitchFamily="34" charset="0"/>
            <a:cs typeface="Arial" panose="020B0604020202020204" pitchFamily="34" charset="0"/>
          </a:endParaRPr>
        </a:p>
      </dgm:t>
    </dgm:pt>
    <dgm:pt modelId="{843028C4-58EC-44CF-940A-268423781F57}">
      <dgm:prSet phldr="0" custT="1"/>
      <dgm:spPr/>
      <dgm:t>
        <a:bodyPr/>
        <a:lstStyle/>
        <a:p>
          <a:pPr>
            <a:defRPr b="1"/>
          </a:pPr>
          <a:r>
            <a:rPr lang="nl-NL" sz="2200" b="0">
              <a:latin typeface="Arial" panose="020B0604020202020204" pitchFamily="34" charset="0"/>
              <a:cs typeface="Arial" panose="020B0604020202020204" pitchFamily="34" charset="0"/>
            </a:rPr>
            <a:t>Definitief ontwerp</a:t>
          </a:r>
        </a:p>
        <a:p>
          <a:pPr>
            <a:defRPr b="1"/>
          </a:pPr>
          <a:r>
            <a:rPr lang="nl-NL" sz="2200" b="0">
              <a:latin typeface="Arial" panose="020B0604020202020204" pitchFamily="34" charset="0"/>
              <a:cs typeface="Arial" panose="020B0604020202020204" pitchFamily="34" charset="0"/>
            </a:rPr>
            <a:t>gereed</a:t>
          </a:r>
          <a:endParaRPr lang="nl-NL" sz="2200" i="1">
            <a:latin typeface="Arial" panose="020B0604020202020204" pitchFamily="34" charset="0"/>
            <a:cs typeface="Arial" panose="020B0604020202020204" pitchFamily="34" charset="0"/>
          </a:endParaRPr>
        </a:p>
      </dgm:t>
    </dgm:pt>
    <dgm:pt modelId="{9A6F2CDB-9F5A-4716-A7C6-3D071CD1AA6C}" type="parTrans" cxnId="{C7BF0A7F-0D7D-4C8C-AB84-9D3493D9E160}">
      <dgm:prSet/>
      <dgm:spPr/>
      <dgm:t>
        <a:bodyPr/>
        <a:lstStyle/>
        <a:p>
          <a:pPr>
            <a:lnSpc>
              <a:spcPct val="100000"/>
            </a:lnSpc>
          </a:pPr>
          <a:endParaRPr lang="nl-NL" sz="2200">
            <a:solidFill>
              <a:schemeClr val="accent4"/>
            </a:solidFill>
            <a:latin typeface="Arial" panose="020B0604020202020204" pitchFamily="34" charset="0"/>
            <a:cs typeface="Arial" panose="020B0604020202020204" pitchFamily="34" charset="0"/>
          </a:endParaRPr>
        </a:p>
      </dgm:t>
    </dgm:pt>
    <dgm:pt modelId="{C75DE542-7098-49B8-BF6B-368A2A845FBA}" type="sibTrans" cxnId="{C7BF0A7F-0D7D-4C8C-AB84-9D3493D9E160}">
      <dgm:prSet/>
      <dgm:spPr/>
      <dgm:t>
        <a:bodyPr/>
        <a:lstStyle/>
        <a:p>
          <a:pPr>
            <a:lnSpc>
              <a:spcPct val="100000"/>
            </a:lnSpc>
          </a:pPr>
          <a:endParaRPr lang="nl-NL" sz="2200">
            <a:solidFill>
              <a:schemeClr val="accent4"/>
            </a:solidFill>
            <a:latin typeface="Arial" panose="020B0604020202020204" pitchFamily="34" charset="0"/>
            <a:cs typeface="Arial" panose="020B0604020202020204" pitchFamily="34" charset="0"/>
          </a:endParaRPr>
        </a:p>
      </dgm:t>
    </dgm:pt>
    <dgm:pt modelId="{01A01FF5-DBB7-40F0-9E95-306ECB9E1046}">
      <dgm:prSet phldr="0" custT="1"/>
      <dgm:spPr/>
      <dgm:t>
        <a:bodyPr/>
        <a:lstStyle/>
        <a:p>
          <a:pPr>
            <a:defRPr b="1"/>
          </a:pPr>
          <a:r>
            <a:rPr lang="nl-NL" sz="2200" b="0">
              <a:latin typeface="Arial" panose="020B0604020202020204" pitchFamily="34" charset="0"/>
              <a:cs typeface="Arial" panose="020B0604020202020204" pitchFamily="34" charset="0"/>
            </a:rPr>
            <a:t>Afronding ontwerpfase</a:t>
          </a:r>
        </a:p>
      </dgm:t>
    </dgm:pt>
    <dgm:pt modelId="{9C779AD7-8954-4046-9727-6C4CE1BB68DD}" type="parTrans" cxnId="{C3B5CE1C-DB22-4F16-AE48-B8944A0CD15A}">
      <dgm:prSet/>
      <dgm:spPr/>
      <dgm:t>
        <a:bodyPr/>
        <a:lstStyle/>
        <a:p>
          <a:pPr>
            <a:lnSpc>
              <a:spcPct val="100000"/>
            </a:lnSpc>
          </a:pPr>
          <a:endParaRPr lang="nl-NL" sz="2200">
            <a:solidFill>
              <a:schemeClr val="accent4"/>
            </a:solidFill>
            <a:latin typeface="Arial" panose="020B0604020202020204" pitchFamily="34" charset="0"/>
            <a:cs typeface="Arial" panose="020B0604020202020204" pitchFamily="34" charset="0"/>
          </a:endParaRPr>
        </a:p>
      </dgm:t>
    </dgm:pt>
    <dgm:pt modelId="{57052DE3-AE7E-4451-80CD-65B815F42C67}" type="sibTrans" cxnId="{C3B5CE1C-DB22-4F16-AE48-B8944A0CD15A}">
      <dgm:prSet/>
      <dgm:spPr/>
      <dgm:t>
        <a:bodyPr/>
        <a:lstStyle/>
        <a:p>
          <a:pPr>
            <a:lnSpc>
              <a:spcPct val="100000"/>
            </a:lnSpc>
          </a:pPr>
          <a:endParaRPr lang="nl-NL" sz="2200">
            <a:solidFill>
              <a:schemeClr val="accent4"/>
            </a:solidFill>
            <a:latin typeface="Arial" panose="020B0604020202020204" pitchFamily="34" charset="0"/>
            <a:cs typeface="Arial" panose="020B0604020202020204" pitchFamily="34" charset="0"/>
          </a:endParaRPr>
        </a:p>
      </dgm:t>
    </dgm:pt>
    <dgm:pt modelId="{E38EE9D7-B582-4209-884B-0CC7B98E0EBD}">
      <dgm:prSet phldrT="[Tekst]" phldr="0" custT="1"/>
      <dgm:spPr/>
      <dgm:t>
        <a:bodyPr/>
        <a:lstStyle/>
        <a:p>
          <a:pPr>
            <a:defRPr b="1"/>
          </a:pPr>
          <a:r>
            <a:rPr lang="nl-NL" sz="2200" b="0">
              <a:latin typeface="Arial" panose="020B0604020202020204" pitchFamily="34" charset="0"/>
              <a:cs typeface="Arial" panose="020B0604020202020204" pitchFamily="34" charset="0"/>
            </a:rPr>
            <a:t>Voorlopig ontwerp gereed</a:t>
          </a:r>
        </a:p>
      </dgm:t>
    </dgm:pt>
    <dgm:pt modelId="{0C7B110A-4D2E-4095-AD76-A4009F5849AF}" type="parTrans" cxnId="{7A9565F3-A293-44DA-9EA3-BDF5ADA1203D}">
      <dgm:prSet/>
      <dgm:spPr/>
      <dgm:t>
        <a:bodyPr/>
        <a:lstStyle/>
        <a:p>
          <a:endParaRPr lang="nl-NL"/>
        </a:p>
      </dgm:t>
    </dgm:pt>
    <dgm:pt modelId="{012D3E18-05E4-4A57-881B-31F05CD68E1C}" type="sibTrans" cxnId="{7A9565F3-A293-44DA-9EA3-BDF5ADA1203D}">
      <dgm:prSet/>
      <dgm:spPr/>
      <dgm:t>
        <a:bodyPr/>
        <a:lstStyle/>
        <a:p>
          <a:endParaRPr lang="nl-NL"/>
        </a:p>
      </dgm:t>
    </dgm:pt>
    <dgm:pt modelId="{ABAF7B8D-6B69-43E6-B0E2-3131B769DA21}">
      <dgm:prSet phldrT="[Tekst]" phldr="0" custT="1"/>
      <dgm:spPr/>
      <dgm:t>
        <a:bodyPr/>
        <a:lstStyle/>
        <a:p>
          <a:pPr>
            <a:defRPr b="1"/>
          </a:pPr>
          <a:r>
            <a:rPr lang="nl-NL" sz="2200" b="0" kern="1200">
              <a:latin typeface="Arial" panose="020B0604020202020204" pitchFamily="34" charset="0"/>
              <a:ea typeface="+mn-ea"/>
              <a:cs typeface="Arial" panose="020B0604020202020204" pitchFamily="34" charset="0"/>
            </a:rPr>
            <a:t>Informatieavond</a:t>
          </a:r>
          <a:endParaRPr lang="nl-NL" sz="2200" i="1">
            <a:latin typeface="Arial" panose="020B0604020202020204" pitchFamily="34" charset="0"/>
            <a:cs typeface="Arial" panose="020B0604020202020204" pitchFamily="34" charset="0"/>
          </a:endParaRPr>
        </a:p>
      </dgm:t>
    </dgm:pt>
    <dgm:pt modelId="{4453AC89-A698-423A-8005-0683BE99F04E}" type="parTrans" cxnId="{A3225743-4F17-42EE-A9B7-C71004EAA5A6}">
      <dgm:prSet/>
      <dgm:spPr/>
      <dgm:t>
        <a:bodyPr/>
        <a:lstStyle/>
        <a:p>
          <a:endParaRPr lang="nl-NL"/>
        </a:p>
      </dgm:t>
    </dgm:pt>
    <dgm:pt modelId="{37417F9C-7E24-428F-9521-2E1C2DB3C8D3}" type="sibTrans" cxnId="{A3225743-4F17-42EE-A9B7-C71004EAA5A6}">
      <dgm:prSet/>
      <dgm:spPr/>
      <dgm:t>
        <a:bodyPr/>
        <a:lstStyle/>
        <a:p>
          <a:endParaRPr lang="nl-NL"/>
        </a:p>
      </dgm:t>
    </dgm:pt>
    <dgm:pt modelId="{5C8CCED8-F2E4-47AD-937C-DEEE4B39BC43}">
      <dgm:prSet/>
      <dgm:spPr/>
      <dgm:t>
        <a:bodyPr/>
        <a:lstStyle/>
        <a:p>
          <a:r>
            <a:rPr lang="nl-NL" b="1" i="1">
              <a:solidFill>
                <a:schemeClr val="accent4"/>
              </a:solidFill>
            </a:rPr>
            <a:t>April 2025</a:t>
          </a:r>
        </a:p>
      </dgm:t>
    </dgm:pt>
    <dgm:pt modelId="{ABD8284D-C5F9-4345-B8BB-233369E065D9}" type="parTrans" cxnId="{6D505FD7-DD3E-4ADC-BFA0-9352D4CE32C4}">
      <dgm:prSet/>
      <dgm:spPr/>
      <dgm:t>
        <a:bodyPr/>
        <a:lstStyle/>
        <a:p>
          <a:endParaRPr lang="nl-NL"/>
        </a:p>
      </dgm:t>
    </dgm:pt>
    <dgm:pt modelId="{4D7EF668-4CFE-454F-8CC3-96ED1A6E8FC6}" type="sibTrans" cxnId="{6D505FD7-DD3E-4ADC-BFA0-9352D4CE32C4}">
      <dgm:prSet/>
      <dgm:spPr/>
      <dgm:t>
        <a:bodyPr/>
        <a:lstStyle/>
        <a:p>
          <a:endParaRPr lang="nl-NL"/>
        </a:p>
      </dgm:t>
    </dgm:pt>
    <dgm:pt modelId="{83468648-A312-43E5-8BE6-52F4664E6AA2}">
      <dgm:prSet/>
      <dgm:spPr/>
      <dgm:t>
        <a:bodyPr/>
        <a:lstStyle/>
        <a:p>
          <a:pPr>
            <a:defRPr b="1"/>
          </a:pPr>
          <a:r>
            <a:rPr lang="nl-NL">
              <a:solidFill>
                <a:schemeClr val="accent4"/>
              </a:solidFill>
            </a:rPr>
            <a:t>Meedenksessie</a:t>
          </a:r>
        </a:p>
      </dgm:t>
    </dgm:pt>
    <dgm:pt modelId="{9593182A-193E-46E0-A047-CB3A7936C2C9}" type="parTrans" cxnId="{6CE292BE-E29C-4FFA-B420-82022605D162}">
      <dgm:prSet/>
      <dgm:spPr/>
      <dgm:t>
        <a:bodyPr/>
        <a:lstStyle/>
        <a:p>
          <a:endParaRPr lang="nl-NL"/>
        </a:p>
      </dgm:t>
    </dgm:pt>
    <dgm:pt modelId="{AD041FCB-2484-4597-A6BD-BBD33EF480A5}" type="sibTrans" cxnId="{6CE292BE-E29C-4FFA-B420-82022605D162}">
      <dgm:prSet/>
      <dgm:spPr/>
      <dgm:t>
        <a:bodyPr/>
        <a:lstStyle/>
        <a:p>
          <a:endParaRPr lang="nl-NL"/>
        </a:p>
      </dgm:t>
    </dgm:pt>
    <dgm:pt modelId="{E0E1862C-AA05-4306-8BCE-37D35688FDC3}">
      <dgm:prSet/>
      <dgm:spPr/>
      <dgm:t>
        <a:bodyPr/>
        <a:lstStyle/>
        <a:p>
          <a:r>
            <a:rPr lang="nl-NL" b="1" i="1">
              <a:solidFill>
                <a:schemeClr val="accent4"/>
              </a:solidFill>
            </a:rPr>
            <a:t>26 juni 2025</a:t>
          </a:r>
        </a:p>
      </dgm:t>
    </dgm:pt>
    <dgm:pt modelId="{3B081785-A92C-4618-9519-2DB60C2ADD3A}" type="parTrans" cxnId="{577F3DF3-0BAF-4507-A783-0929465FBBB1}">
      <dgm:prSet/>
      <dgm:spPr/>
      <dgm:t>
        <a:bodyPr/>
        <a:lstStyle/>
        <a:p>
          <a:endParaRPr lang="nl-NL"/>
        </a:p>
      </dgm:t>
    </dgm:pt>
    <dgm:pt modelId="{6F9B4719-815A-4E00-81F4-F405D907A331}" type="sibTrans" cxnId="{577F3DF3-0BAF-4507-A783-0929465FBBB1}">
      <dgm:prSet/>
      <dgm:spPr/>
      <dgm:t>
        <a:bodyPr/>
        <a:lstStyle/>
        <a:p>
          <a:endParaRPr lang="nl-NL"/>
        </a:p>
      </dgm:t>
    </dgm:pt>
    <dgm:pt modelId="{331C91B1-E92D-489E-A0DF-936CDBE6211C}">
      <dgm:prSet/>
      <dgm:spPr/>
      <dgm:t>
        <a:bodyPr/>
        <a:lstStyle/>
        <a:p>
          <a:r>
            <a:rPr lang="nl-NL" b="1" i="1" dirty="0">
              <a:solidFill>
                <a:schemeClr val="accent4"/>
              </a:solidFill>
            </a:rPr>
            <a:t>September 2025</a:t>
          </a:r>
        </a:p>
      </dgm:t>
    </dgm:pt>
    <dgm:pt modelId="{D473AABD-B48C-45DC-A686-D00B4958A562}" type="parTrans" cxnId="{DFBC2C75-09E3-488D-9803-0C4FEEFD1D4B}">
      <dgm:prSet/>
      <dgm:spPr/>
      <dgm:t>
        <a:bodyPr/>
        <a:lstStyle/>
        <a:p>
          <a:endParaRPr lang="nl-NL"/>
        </a:p>
      </dgm:t>
    </dgm:pt>
    <dgm:pt modelId="{9CC68391-6E33-4B74-809F-B656163B0BC9}" type="sibTrans" cxnId="{DFBC2C75-09E3-488D-9803-0C4FEEFD1D4B}">
      <dgm:prSet/>
      <dgm:spPr/>
      <dgm:t>
        <a:bodyPr/>
        <a:lstStyle/>
        <a:p>
          <a:endParaRPr lang="nl-NL"/>
        </a:p>
      </dgm:t>
    </dgm:pt>
    <dgm:pt modelId="{BBB7D188-10AA-410E-800C-D990E1DF1B8F}">
      <dgm:prSet/>
      <dgm:spPr/>
      <dgm:t>
        <a:bodyPr/>
        <a:lstStyle/>
        <a:p>
          <a:r>
            <a:rPr lang="nl-NL" b="1" i="1" dirty="0">
              <a:solidFill>
                <a:schemeClr val="accent4"/>
              </a:solidFill>
            </a:rPr>
            <a:t>November 2025</a:t>
          </a:r>
        </a:p>
      </dgm:t>
    </dgm:pt>
    <dgm:pt modelId="{E9A6AF27-2A5B-47CD-8CCD-3B8A4873D2ED}" type="parTrans" cxnId="{1A80DF09-78F1-4ECB-92D7-0F06DAB9ABF9}">
      <dgm:prSet/>
      <dgm:spPr/>
      <dgm:t>
        <a:bodyPr/>
        <a:lstStyle/>
        <a:p>
          <a:endParaRPr lang="nl-NL"/>
        </a:p>
      </dgm:t>
    </dgm:pt>
    <dgm:pt modelId="{18DE28C5-5414-4DA7-BB58-9E160BC5929C}" type="sibTrans" cxnId="{1A80DF09-78F1-4ECB-92D7-0F06DAB9ABF9}">
      <dgm:prSet/>
      <dgm:spPr/>
      <dgm:t>
        <a:bodyPr/>
        <a:lstStyle/>
        <a:p>
          <a:endParaRPr lang="nl-NL"/>
        </a:p>
      </dgm:t>
    </dgm:pt>
    <dgm:pt modelId="{D605325F-7608-4039-B9A8-9D2C427AAE49}">
      <dgm:prSet/>
      <dgm:spPr/>
      <dgm:t>
        <a:bodyPr/>
        <a:lstStyle/>
        <a:p>
          <a:r>
            <a:rPr lang="nl-NL" b="1" i="1">
              <a:solidFill>
                <a:schemeClr val="accent4"/>
              </a:solidFill>
            </a:rPr>
            <a:t>November 2025</a:t>
          </a:r>
        </a:p>
      </dgm:t>
    </dgm:pt>
    <dgm:pt modelId="{9B168C60-8E01-46E6-B5A7-53B868411B9D}" type="parTrans" cxnId="{C41094C7-A6C9-40AF-8370-2FD6A423800D}">
      <dgm:prSet/>
      <dgm:spPr/>
      <dgm:t>
        <a:bodyPr/>
        <a:lstStyle/>
        <a:p>
          <a:endParaRPr lang="nl-NL"/>
        </a:p>
      </dgm:t>
    </dgm:pt>
    <dgm:pt modelId="{E3FCBEA4-3543-4557-8670-2EE71C477D50}" type="sibTrans" cxnId="{C41094C7-A6C9-40AF-8370-2FD6A423800D}">
      <dgm:prSet/>
      <dgm:spPr/>
      <dgm:t>
        <a:bodyPr/>
        <a:lstStyle/>
        <a:p>
          <a:endParaRPr lang="nl-NL"/>
        </a:p>
      </dgm:t>
    </dgm:pt>
    <dgm:pt modelId="{74C6402C-ED49-4BDB-B892-47A2B16772D2}">
      <dgm:prSet/>
      <dgm:spPr/>
      <dgm:t>
        <a:bodyPr/>
        <a:lstStyle/>
        <a:p>
          <a:pPr>
            <a:defRPr b="1"/>
          </a:pPr>
          <a:r>
            <a:rPr lang="nl-NL" b="0"/>
            <a:t>Uitvoering</a:t>
          </a:r>
        </a:p>
      </dgm:t>
    </dgm:pt>
    <dgm:pt modelId="{0DF77FF4-30E3-4C6A-BCDB-0486B522E11D}" type="parTrans" cxnId="{F753D136-34B4-4D36-8854-DE104A207030}">
      <dgm:prSet/>
      <dgm:spPr/>
      <dgm:t>
        <a:bodyPr/>
        <a:lstStyle/>
        <a:p>
          <a:endParaRPr lang="nl-NL"/>
        </a:p>
      </dgm:t>
    </dgm:pt>
    <dgm:pt modelId="{CC9A1A52-009B-4C69-8A8A-49A78DF2872B}" type="sibTrans" cxnId="{F753D136-34B4-4D36-8854-DE104A207030}">
      <dgm:prSet/>
      <dgm:spPr/>
      <dgm:t>
        <a:bodyPr/>
        <a:lstStyle/>
        <a:p>
          <a:endParaRPr lang="nl-NL"/>
        </a:p>
      </dgm:t>
    </dgm:pt>
    <dgm:pt modelId="{09CA3F5F-0211-4FDE-84B6-EF58248EA420}">
      <dgm:prSet/>
      <dgm:spPr/>
      <dgm:t>
        <a:bodyPr/>
        <a:lstStyle/>
        <a:p>
          <a:r>
            <a:rPr lang="nl-NL" b="1" i="1">
              <a:solidFill>
                <a:schemeClr val="accent4"/>
              </a:solidFill>
            </a:rPr>
            <a:t>Q2 2026</a:t>
          </a:r>
        </a:p>
      </dgm:t>
    </dgm:pt>
    <dgm:pt modelId="{B617FF22-BFF3-4788-B005-2A9FC392A923}" type="parTrans" cxnId="{57423724-6D36-4C94-BD25-232F053F036D}">
      <dgm:prSet/>
      <dgm:spPr/>
      <dgm:t>
        <a:bodyPr/>
        <a:lstStyle/>
        <a:p>
          <a:endParaRPr lang="nl-NL"/>
        </a:p>
      </dgm:t>
    </dgm:pt>
    <dgm:pt modelId="{F96EC341-54FD-4DED-81CF-732FBF523930}" type="sibTrans" cxnId="{57423724-6D36-4C94-BD25-232F053F036D}">
      <dgm:prSet/>
      <dgm:spPr/>
      <dgm:t>
        <a:bodyPr/>
        <a:lstStyle/>
        <a:p>
          <a:endParaRPr lang="nl-NL"/>
        </a:p>
      </dgm:t>
    </dgm:pt>
    <dgm:pt modelId="{27CBBC61-57C4-4BD4-8B63-6D000AC549B5}" type="pres">
      <dgm:prSet presAssocID="{4BA3D6FC-F5F6-4F7D-AFA4-806E7F2164A8}" presName="root" presStyleCnt="0">
        <dgm:presLayoutVars>
          <dgm:chMax/>
          <dgm:chPref/>
          <dgm:animLvl val="lvl"/>
        </dgm:presLayoutVars>
      </dgm:prSet>
      <dgm:spPr/>
    </dgm:pt>
    <dgm:pt modelId="{688BC731-804E-457C-8AF6-B595B7A6B590}" type="pres">
      <dgm:prSet presAssocID="{4BA3D6FC-F5F6-4F7D-AFA4-806E7F2164A8}" presName="divider" presStyleLbl="fgAcc1" presStyleIdx="0" presStyleCnt="9"/>
      <dgm:spPr>
        <a:solidFill>
          <a:schemeClr val="lt1">
            <a:alpha val="90000"/>
            <a:hueOff val="0"/>
            <a:satOff val="0"/>
            <a:lumOff val="0"/>
            <a:alphaOff val="0"/>
          </a:schemeClr>
        </a:solidFill>
        <a:ln w="19050" cap="flat" cmpd="sng" algn="ctr">
          <a:solidFill>
            <a:schemeClr val="accent6">
              <a:shade val="50000"/>
              <a:hueOff val="0"/>
              <a:satOff val="0"/>
              <a:lumOff val="0"/>
              <a:alphaOff val="0"/>
            </a:schemeClr>
          </a:solidFill>
          <a:prstDash val="solid"/>
          <a:miter lim="800000"/>
          <a:tailEnd type="triangle" w="lg" len="lg"/>
        </a:ln>
        <a:effectLst/>
      </dgm:spPr>
    </dgm:pt>
    <dgm:pt modelId="{734D556A-4933-4151-AEBF-F4148A691407}" type="pres">
      <dgm:prSet presAssocID="{4BA3D6FC-F5F6-4F7D-AFA4-806E7F2164A8}" presName="nodes" presStyleCnt="0">
        <dgm:presLayoutVars>
          <dgm:chMax/>
          <dgm:chPref/>
          <dgm:animLvl val="lvl"/>
        </dgm:presLayoutVars>
      </dgm:prSet>
      <dgm:spPr/>
    </dgm:pt>
    <dgm:pt modelId="{1A96F874-0040-4405-B492-32EC1FA9816C}" type="pres">
      <dgm:prSet presAssocID="{0C249A9E-AB52-48D3-9521-7748920CE8C2}" presName="composite" presStyleCnt="0"/>
      <dgm:spPr/>
    </dgm:pt>
    <dgm:pt modelId="{0FB65F25-5F15-4207-99CB-34B08918CC62}" type="pres">
      <dgm:prSet presAssocID="{0C249A9E-AB52-48D3-9521-7748920CE8C2}" presName="ConnectorPoint" presStyleLbl="lnNode1" presStyleIdx="0" presStyleCnt="8"/>
      <dgm:spPr>
        <a:solidFill>
          <a:schemeClr val="accent6">
            <a:shade val="50000"/>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160A8FB3-2479-4447-8657-9AF0DDF36612}" type="pres">
      <dgm:prSet presAssocID="{0C249A9E-AB52-48D3-9521-7748920CE8C2}" presName="DropPinPlaceHolder" presStyleCnt="0"/>
      <dgm:spPr/>
    </dgm:pt>
    <dgm:pt modelId="{75779BD7-A1B9-4252-B3DC-358F3F600943}" type="pres">
      <dgm:prSet presAssocID="{0C249A9E-AB52-48D3-9521-7748920CE8C2}" presName="DropPin" presStyleLbl="alignNode1" presStyleIdx="0" presStyleCnt="8"/>
      <dgm:spPr/>
    </dgm:pt>
    <dgm:pt modelId="{57DD1B15-7CEE-42CD-A0D4-5F7131E2F1C4}" type="pres">
      <dgm:prSet presAssocID="{0C249A9E-AB52-48D3-9521-7748920CE8C2}" presName="Ellipse" presStyleLbl="fgAcc1" presStyleIdx="1" presStyleCnt="9"/>
      <dgm:spPr>
        <a:solidFill>
          <a:schemeClr val="lt1">
            <a:alpha val="90000"/>
            <a:hueOff val="0"/>
            <a:satOff val="0"/>
            <a:lumOff val="0"/>
            <a:alphaOff val="0"/>
          </a:schemeClr>
        </a:solidFill>
        <a:ln w="12700" cap="flat" cmpd="sng" algn="ctr">
          <a:noFill/>
          <a:prstDash val="solid"/>
          <a:miter lim="800000"/>
        </a:ln>
        <a:effectLst/>
      </dgm:spPr>
    </dgm:pt>
    <dgm:pt modelId="{F1FB8A74-A050-4D4A-9F4D-2C31A56B241E}" type="pres">
      <dgm:prSet presAssocID="{0C249A9E-AB52-48D3-9521-7748920CE8C2}" presName="L2TextContainer" presStyleLbl="revTx" presStyleIdx="0" presStyleCnt="16">
        <dgm:presLayoutVars>
          <dgm:bulletEnabled val="1"/>
        </dgm:presLayoutVars>
      </dgm:prSet>
      <dgm:spPr/>
    </dgm:pt>
    <dgm:pt modelId="{CDB00770-3646-4844-AAEE-7315ED03D3C9}" type="pres">
      <dgm:prSet presAssocID="{0C249A9E-AB52-48D3-9521-7748920CE8C2}" presName="L1TextContainer" presStyleLbl="revTx" presStyleIdx="1" presStyleCnt="16">
        <dgm:presLayoutVars>
          <dgm:chMax val="1"/>
          <dgm:chPref val="1"/>
          <dgm:bulletEnabled val="1"/>
        </dgm:presLayoutVars>
      </dgm:prSet>
      <dgm:spPr/>
    </dgm:pt>
    <dgm:pt modelId="{28E50963-6394-451F-B5DA-284385A65418}" type="pres">
      <dgm:prSet presAssocID="{0C249A9E-AB52-48D3-9521-7748920CE8C2}" presName="ConnectLine" presStyleLbl="sibTrans1D1" presStyleIdx="0" presStyleCnt="8"/>
      <dgm:spPr>
        <a:noFill/>
        <a:ln w="12700" cap="flat" cmpd="sng" algn="ctr">
          <a:solidFill>
            <a:schemeClr val="accent6">
              <a:shade val="90000"/>
              <a:hueOff val="0"/>
              <a:satOff val="0"/>
              <a:lumOff val="0"/>
              <a:alphaOff val="0"/>
            </a:schemeClr>
          </a:solidFill>
          <a:prstDash val="dash"/>
          <a:miter lim="800000"/>
        </a:ln>
        <a:effectLst/>
      </dgm:spPr>
    </dgm:pt>
    <dgm:pt modelId="{D19B0BA0-E136-4D90-B0AB-7E1597331FEF}" type="pres">
      <dgm:prSet presAssocID="{0C249A9E-AB52-48D3-9521-7748920CE8C2}" presName="EmptyPlaceHolder" presStyleCnt="0"/>
      <dgm:spPr/>
    </dgm:pt>
    <dgm:pt modelId="{22D0176D-6E6E-4257-B3EF-6A486C54389C}" type="pres">
      <dgm:prSet presAssocID="{95DA325D-FC08-4489-975D-33FB165FEC78}" presName="spaceBetweenRectangles" presStyleCnt="0"/>
      <dgm:spPr/>
    </dgm:pt>
    <dgm:pt modelId="{8414A604-B4D6-4D31-9F51-8C18B5C7DA3C}" type="pres">
      <dgm:prSet presAssocID="{5CDA8993-BC7F-47CC-AE8F-B3238392FEC1}" presName="composite" presStyleCnt="0"/>
      <dgm:spPr/>
    </dgm:pt>
    <dgm:pt modelId="{6E094B50-3612-4986-B30B-B5E9F3916148}" type="pres">
      <dgm:prSet presAssocID="{5CDA8993-BC7F-47CC-AE8F-B3238392FEC1}" presName="ConnectorPoint" presStyleLbl="lnNode1" presStyleIdx="1" presStyleCnt="8"/>
      <dgm:spPr>
        <a:solidFill>
          <a:schemeClr val="accent6">
            <a:shade val="50000"/>
            <a:hueOff val="11651"/>
            <a:satOff val="595"/>
            <a:lumOff val="9447"/>
            <a:alphaOff val="0"/>
          </a:schemeClr>
        </a:solidFill>
        <a:ln w="6350" cap="flat" cmpd="sng" algn="ctr">
          <a:solidFill>
            <a:schemeClr val="lt1">
              <a:hueOff val="0"/>
              <a:satOff val="0"/>
              <a:lumOff val="0"/>
              <a:alphaOff val="0"/>
            </a:schemeClr>
          </a:solidFill>
          <a:prstDash val="solid"/>
          <a:miter lim="800000"/>
        </a:ln>
        <a:effectLst/>
      </dgm:spPr>
    </dgm:pt>
    <dgm:pt modelId="{0661BAD1-CCE5-4530-8464-C02C428B944B}" type="pres">
      <dgm:prSet presAssocID="{5CDA8993-BC7F-47CC-AE8F-B3238392FEC1}" presName="DropPinPlaceHolder" presStyleCnt="0"/>
      <dgm:spPr/>
    </dgm:pt>
    <dgm:pt modelId="{02FA179F-DEBE-4486-B9C7-90A9AF886E73}" type="pres">
      <dgm:prSet presAssocID="{5CDA8993-BC7F-47CC-AE8F-B3238392FEC1}" presName="DropPin" presStyleLbl="alignNode1" presStyleIdx="1" presStyleCnt="8"/>
      <dgm:spPr/>
    </dgm:pt>
    <dgm:pt modelId="{C7E9BE28-DF24-4E80-827B-5C3AC4A739E3}" type="pres">
      <dgm:prSet presAssocID="{5CDA8993-BC7F-47CC-AE8F-B3238392FEC1}" presName="Ellipse" presStyleLbl="fgAcc1" presStyleIdx="2" presStyleCnt="9"/>
      <dgm:spPr>
        <a:solidFill>
          <a:schemeClr val="lt1">
            <a:alpha val="90000"/>
            <a:hueOff val="0"/>
            <a:satOff val="0"/>
            <a:lumOff val="0"/>
            <a:alphaOff val="0"/>
          </a:schemeClr>
        </a:solidFill>
        <a:ln w="12700" cap="flat" cmpd="sng" algn="ctr">
          <a:noFill/>
          <a:prstDash val="solid"/>
          <a:miter lim="800000"/>
        </a:ln>
        <a:effectLst/>
      </dgm:spPr>
    </dgm:pt>
    <dgm:pt modelId="{2E831C67-0821-4FBD-BFC8-5E276990E82C}" type="pres">
      <dgm:prSet presAssocID="{5CDA8993-BC7F-47CC-AE8F-B3238392FEC1}" presName="L2TextContainer" presStyleLbl="revTx" presStyleIdx="2" presStyleCnt="16">
        <dgm:presLayoutVars>
          <dgm:bulletEnabled val="1"/>
        </dgm:presLayoutVars>
      </dgm:prSet>
      <dgm:spPr/>
    </dgm:pt>
    <dgm:pt modelId="{E108430B-9FCE-480A-9CDC-14366A64F74D}" type="pres">
      <dgm:prSet presAssocID="{5CDA8993-BC7F-47CC-AE8F-B3238392FEC1}" presName="L1TextContainer" presStyleLbl="revTx" presStyleIdx="3" presStyleCnt="16">
        <dgm:presLayoutVars>
          <dgm:chMax val="1"/>
          <dgm:chPref val="1"/>
          <dgm:bulletEnabled val="1"/>
        </dgm:presLayoutVars>
      </dgm:prSet>
      <dgm:spPr/>
    </dgm:pt>
    <dgm:pt modelId="{F07DCA98-A80F-4674-A3B7-973EA8C9AE53}" type="pres">
      <dgm:prSet presAssocID="{5CDA8993-BC7F-47CC-AE8F-B3238392FEC1}" presName="ConnectLine" presStyleLbl="sibTrans1D1" presStyleIdx="1" presStyleCnt="8"/>
      <dgm:spPr>
        <a:noFill/>
        <a:ln w="12700" cap="flat" cmpd="sng" algn="ctr">
          <a:solidFill>
            <a:schemeClr val="accent6">
              <a:shade val="90000"/>
              <a:hueOff val="12245"/>
              <a:satOff val="-539"/>
              <a:lumOff val="6512"/>
              <a:alphaOff val="0"/>
            </a:schemeClr>
          </a:solidFill>
          <a:prstDash val="dash"/>
          <a:miter lim="800000"/>
        </a:ln>
        <a:effectLst/>
      </dgm:spPr>
    </dgm:pt>
    <dgm:pt modelId="{E754EE93-998E-4B8E-8E8F-A8532CCFFF7F}" type="pres">
      <dgm:prSet presAssocID="{5CDA8993-BC7F-47CC-AE8F-B3238392FEC1}" presName="EmptyPlaceHolder" presStyleCnt="0"/>
      <dgm:spPr/>
    </dgm:pt>
    <dgm:pt modelId="{367E4807-15A4-4EED-9AB1-65D1ADF4394D}" type="pres">
      <dgm:prSet presAssocID="{2456C3C4-7E61-4F05-8BB9-1C3CA1B19EB8}" presName="spaceBetweenRectangles" presStyleCnt="0"/>
      <dgm:spPr/>
    </dgm:pt>
    <dgm:pt modelId="{4A692945-C479-4CDF-84A4-D49C46700CCE}" type="pres">
      <dgm:prSet presAssocID="{83468648-A312-43E5-8BE6-52F4664E6AA2}" presName="composite" presStyleCnt="0"/>
      <dgm:spPr/>
    </dgm:pt>
    <dgm:pt modelId="{BBC85056-094E-4929-B038-7C34898356C2}" type="pres">
      <dgm:prSet presAssocID="{83468648-A312-43E5-8BE6-52F4664E6AA2}" presName="ConnectorPoint" presStyleLbl="lnNode1" presStyleIdx="2" presStyleCnt="8"/>
      <dgm:spPr>
        <a:solidFill>
          <a:schemeClr val="accent6">
            <a:shade val="50000"/>
            <a:hueOff val="23302"/>
            <a:satOff val="1189"/>
            <a:lumOff val="18895"/>
            <a:alphaOff val="0"/>
          </a:schemeClr>
        </a:solidFill>
        <a:ln w="6350" cap="flat" cmpd="sng" algn="ctr">
          <a:solidFill>
            <a:schemeClr val="lt1">
              <a:hueOff val="0"/>
              <a:satOff val="0"/>
              <a:lumOff val="0"/>
              <a:alphaOff val="0"/>
            </a:schemeClr>
          </a:solidFill>
          <a:prstDash val="solid"/>
          <a:miter lim="800000"/>
        </a:ln>
        <a:effectLst/>
      </dgm:spPr>
    </dgm:pt>
    <dgm:pt modelId="{FFBB7E2C-26B8-4F33-A309-EFF7C7111E1D}" type="pres">
      <dgm:prSet presAssocID="{83468648-A312-43E5-8BE6-52F4664E6AA2}" presName="DropPinPlaceHolder" presStyleCnt="0"/>
      <dgm:spPr/>
    </dgm:pt>
    <dgm:pt modelId="{1B076929-E3DD-46B1-92F3-68885BF78FF8}" type="pres">
      <dgm:prSet presAssocID="{83468648-A312-43E5-8BE6-52F4664E6AA2}" presName="DropPin" presStyleLbl="alignNode1" presStyleIdx="2" presStyleCnt="8"/>
      <dgm:spPr/>
    </dgm:pt>
    <dgm:pt modelId="{A86170DD-35D9-4320-AB08-294935759D1F}" type="pres">
      <dgm:prSet presAssocID="{83468648-A312-43E5-8BE6-52F4664E6AA2}" presName="Ellipse" presStyleLbl="fgAcc1" presStyleIdx="3" presStyleCnt="9"/>
      <dgm:spPr>
        <a:solidFill>
          <a:schemeClr val="lt1">
            <a:alpha val="90000"/>
            <a:hueOff val="0"/>
            <a:satOff val="0"/>
            <a:lumOff val="0"/>
            <a:alphaOff val="0"/>
          </a:schemeClr>
        </a:solidFill>
        <a:ln w="12700" cap="flat" cmpd="sng" algn="ctr">
          <a:noFill/>
          <a:prstDash val="solid"/>
          <a:miter lim="800000"/>
        </a:ln>
        <a:effectLst/>
      </dgm:spPr>
    </dgm:pt>
    <dgm:pt modelId="{9ABE9D8E-5813-4755-ADCE-6B7BEE42E2E1}" type="pres">
      <dgm:prSet presAssocID="{83468648-A312-43E5-8BE6-52F4664E6AA2}" presName="L2TextContainer" presStyleLbl="revTx" presStyleIdx="4" presStyleCnt="16">
        <dgm:presLayoutVars>
          <dgm:bulletEnabled val="1"/>
        </dgm:presLayoutVars>
      </dgm:prSet>
      <dgm:spPr/>
    </dgm:pt>
    <dgm:pt modelId="{E753B9EA-BCD5-4A45-85D5-EF16DCBB6982}" type="pres">
      <dgm:prSet presAssocID="{83468648-A312-43E5-8BE6-52F4664E6AA2}" presName="L1TextContainer" presStyleLbl="revTx" presStyleIdx="5" presStyleCnt="16">
        <dgm:presLayoutVars>
          <dgm:chMax val="1"/>
          <dgm:chPref val="1"/>
          <dgm:bulletEnabled val="1"/>
        </dgm:presLayoutVars>
      </dgm:prSet>
      <dgm:spPr/>
    </dgm:pt>
    <dgm:pt modelId="{4716C342-579E-4465-94C1-4876A203A985}" type="pres">
      <dgm:prSet presAssocID="{83468648-A312-43E5-8BE6-52F4664E6AA2}" presName="ConnectLine" presStyleLbl="sibTrans1D1" presStyleIdx="2" presStyleCnt="8"/>
      <dgm:spPr>
        <a:noFill/>
        <a:ln w="12700" cap="flat" cmpd="sng" algn="ctr">
          <a:solidFill>
            <a:schemeClr val="accent6">
              <a:shade val="90000"/>
              <a:hueOff val="24490"/>
              <a:satOff val="-1079"/>
              <a:lumOff val="13025"/>
              <a:alphaOff val="0"/>
            </a:schemeClr>
          </a:solidFill>
          <a:prstDash val="dash"/>
          <a:miter lim="800000"/>
        </a:ln>
        <a:effectLst/>
      </dgm:spPr>
    </dgm:pt>
    <dgm:pt modelId="{122B3D10-B159-40EF-91B8-8EC91173C8B5}" type="pres">
      <dgm:prSet presAssocID="{83468648-A312-43E5-8BE6-52F4664E6AA2}" presName="EmptyPlaceHolder" presStyleCnt="0"/>
      <dgm:spPr/>
    </dgm:pt>
    <dgm:pt modelId="{57399BCE-A1A7-4C93-ADF8-B170F919326B}" type="pres">
      <dgm:prSet presAssocID="{AD041FCB-2484-4597-A6BD-BBD33EF480A5}" presName="spaceBetweenRectangles" presStyleCnt="0"/>
      <dgm:spPr/>
    </dgm:pt>
    <dgm:pt modelId="{95A20F7F-04EA-4B08-9A2E-0540E253DCE9}" type="pres">
      <dgm:prSet presAssocID="{E38EE9D7-B582-4209-884B-0CC7B98E0EBD}" presName="composite" presStyleCnt="0"/>
      <dgm:spPr/>
    </dgm:pt>
    <dgm:pt modelId="{60CEB0E0-A28C-4660-8730-9DE8132C9CE2}" type="pres">
      <dgm:prSet presAssocID="{E38EE9D7-B582-4209-884B-0CC7B98E0EBD}" presName="ConnectorPoint" presStyleLbl="lnNode1" presStyleIdx="3" presStyleCnt="8"/>
      <dgm:spPr>
        <a:solidFill>
          <a:schemeClr val="accent6">
            <a:shade val="50000"/>
            <a:hueOff val="34953"/>
            <a:satOff val="1784"/>
            <a:lumOff val="28342"/>
            <a:alphaOff val="0"/>
          </a:schemeClr>
        </a:solidFill>
        <a:ln w="6350" cap="flat" cmpd="sng" algn="ctr">
          <a:solidFill>
            <a:schemeClr val="lt1">
              <a:hueOff val="0"/>
              <a:satOff val="0"/>
              <a:lumOff val="0"/>
              <a:alphaOff val="0"/>
            </a:schemeClr>
          </a:solidFill>
          <a:prstDash val="solid"/>
          <a:miter lim="800000"/>
        </a:ln>
        <a:effectLst/>
      </dgm:spPr>
    </dgm:pt>
    <dgm:pt modelId="{857E7D7D-2E04-4159-A0C7-7C860E380D26}" type="pres">
      <dgm:prSet presAssocID="{E38EE9D7-B582-4209-884B-0CC7B98E0EBD}" presName="DropPinPlaceHolder" presStyleCnt="0"/>
      <dgm:spPr/>
    </dgm:pt>
    <dgm:pt modelId="{A36E38E4-33A4-4211-A490-EA231C8A0C72}" type="pres">
      <dgm:prSet presAssocID="{E38EE9D7-B582-4209-884B-0CC7B98E0EBD}" presName="DropPin" presStyleLbl="alignNode1" presStyleIdx="3" presStyleCnt="8"/>
      <dgm:spPr/>
    </dgm:pt>
    <dgm:pt modelId="{02E59FFE-72A2-4C21-BBB4-437527096BAA}" type="pres">
      <dgm:prSet presAssocID="{E38EE9D7-B582-4209-884B-0CC7B98E0EBD}" presName="Ellipse" presStyleLbl="fgAcc1" presStyleIdx="4" presStyleCnt="9"/>
      <dgm:spPr>
        <a:solidFill>
          <a:schemeClr val="lt1">
            <a:alpha val="90000"/>
            <a:hueOff val="0"/>
            <a:satOff val="0"/>
            <a:lumOff val="0"/>
            <a:alphaOff val="0"/>
          </a:schemeClr>
        </a:solidFill>
        <a:ln w="12700" cap="flat" cmpd="sng" algn="ctr">
          <a:noFill/>
          <a:prstDash val="solid"/>
          <a:miter lim="800000"/>
        </a:ln>
        <a:effectLst/>
      </dgm:spPr>
    </dgm:pt>
    <dgm:pt modelId="{8DB46A3E-E7F3-4609-A699-930FCF23CEAE}" type="pres">
      <dgm:prSet presAssocID="{E38EE9D7-B582-4209-884B-0CC7B98E0EBD}" presName="L2TextContainer" presStyleLbl="revTx" presStyleIdx="6" presStyleCnt="16">
        <dgm:presLayoutVars>
          <dgm:bulletEnabled val="1"/>
        </dgm:presLayoutVars>
      </dgm:prSet>
      <dgm:spPr/>
    </dgm:pt>
    <dgm:pt modelId="{988EDC06-BA20-4AE8-9748-5CFEA417E7DD}" type="pres">
      <dgm:prSet presAssocID="{E38EE9D7-B582-4209-884B-0CC7B98E0EBD}" presName="L1TextContainer" presStyleLbl="revTx" presStyleIdx="7" presStyleCnt="16">
        <dgm:presLayoutVars>
          <dgm:chMax val="1"/>
          <dgm:chPref val="1"/>
          <dgm:bulletEnabled val="1"/>
        </dgm:presLayoutVars>
      </dgm:prSet>
      <dgm:spPr/>
    </dgm:pt>
    <dgm:pt modelId="{B2BF3FD8-D672-4616-B679-7F04CFFCB174}" type="pres">
      <dgm:prSet presAssocID="{E38EE9D7-B582-4209-884B-0CC7B98E0EBD}" presName="ConnectLine" presStyleLbl="sibTrans1D1" presStyleIdx="3" presStyleCnt="8"/>
      <dgm:spPr>
        <a:noFill/>
        <a:ln w="12700" cap="flat" cmpd="sng" algn="ctr">
          <a:solidFill>
            <a:schemeClr val="accent6">
              <a:shade val="90000"/>
              <a:hueOff val="36736"/>
              <a:satOff val="-1618"/>
              <a:lumOff val="19537"/>
              <a:alphaOff val="0"/>
            </a:schemeClr>
          </a:solidFill>
          <a:prstDash val="dash"/>
          <a:miter lim="800000"/>
        </a:ln>
        <a:effectLst/>
      </dgm:spPr>
    </dgm:pt>
    <dgm:pt modelId="{9FD95EE7-264B-4782-BC37-44C9C81A7FCF}" type="pres">
      <dgm:prSet presAssocID="{E38EE9D7-B582-4209-884B-0CC7B98E0EBD}" presName="EmptyPlaceHolder" presStyleCnt="0"/>
      <dgm:spPr/>
    </dgm:pt>
    <dgm:pt modelId="{AFADF44C-726B-456C-B271-DE5DB9320560}" type="pres">
      <dgm:prSet presAssocID="{012D3E18-05E4-4A57-881B-31F05CD68E1C}" presName="spaceBetweenRectangles" presStyleCnt="0"/>
      <dgm:spPr/>
    </dgm:pt>
    <dgm:pt modelId="{063DC32B-EC35-4C6A-BC6D-2EA9318B27D8}" type="pres">
      <dgm:prSet presAssocID="{843028C4-58EC-44CF-940A-268423781F57}" presName="composite" presStyleCnt="0"/>
      <dgm:spPr/>
    </dgm:pt>
    <dgm:pt modelId="{2E304EC5-1DDC-496D-85E4-380EA4B52074}" type="pres">
      <dgm:prSet presAssocID="{843028C4-58EC-44CF-940A-268423781F57}" presName="ConnectorPoint" presStyleLbl="lnNode1" presStyleIdx="4" presStyleCnt="8"/>
      <dgm:spPr>
        <a:solidFill>
          <a:schemeClr val="accent6">
            <a:shade val="50000"/>
            <a:hueOff val="46604"/>
            <a:satOff val="2378"/>
            <a:lumOff val="37789"/>
            <a:alphaOff val="0"/>
          </a:schemeClr>
        </a:solidFill>
        <a:ln w="6350" cap="flat" cmpd="sng" algn="ctr">
          <a:solidFill>
            <a:schemeClr val="lt1">
              <a:hueOff val="0"/>
              <a:satOff val="0"/>
              <a:lumOff val="0"/>
              <a:alphaOff val="0"/>
            </a:schemeClr>
          </a:solidFill>
          <a:prstDash val="solid"/>
          <a:miter lim="800000"/>
        </a:ln>
        <a:effectLst/>
      </dgm:spPr>
    </dgm:pt>
    <dgm:pt modelId="{B23C94A5-22AC-4292-8C18-21A1B5368B78}" type="pres">
      <dgm:prSet presAssocID="{843028C4-58EC-44CF-940A-268423781F57}" presName="DropPinPlaceHolder" presStyleCnt="0"/>
      <dgm:spPr/>
    </dgm:pt>
    <dgm:pt modelId="{760FFB77-B143-4A01-94E5-99C70EC7DFC4}" type="pres">
      <dgm:prSet presAssocID="{843028C4-58EC-44CF-940A-268423781F57}" presName="DropPin" presStyleLbl="alignNode1" presStyleIdx="4" presStyleCnt="8"/>
      <dgm:spPr/>
    </dgm:pt>
    <dgm:pt modelId="{3CF5B7FA-656B-4947-93E2-613144046013}" type="pres">
      <dgm:prSet presAssocID="{843028C4-58EC-44CF-940A-268423781F57}" presName="Ellipse" presStyleLbl="fgAcc1" presStyleIdx="5" presStyleCnt="9"/>
      <dgm:spPr>
        <a:solidFill>
          <a:schemeClr val="lt1">
            <a:alpha val="90000"/>
            <a:hueOff val="0"/>
            <a:satOff val="0"/>
            <a:lumOff val="0"/>
            <a:alphaOff val="0"/>
          </a:schemeClr>
        </a:solidFill>
        <a:ln w="12700" cap="flat" cmpd="sng" algn="ctr">
          <a:noFill/>
          <a:prstDash val="solid"/>
          <a:miter lim="800000"/>
        </a:ln>
        <a:effectLst/>
      </dgm:spPr>
    </dgm:pt>
    <dgm:pt modelId="{D9213EFA-DB54-436F-925C-59DAA234DC80}" type="pres">
      <dgm:prSet presAssocID="{843028C4-58EC-44CF-940A-268423781F57}" presName="L2TextContainer" presStyleLbl="revTx" presStyleIdx="8" presStyleCnt="16">
        <dgm:presLayoutVars>
          <dgm:bulletEnabled val="1"/>
        </dgm:presLayoutVars>
      </dgm:prSet>
      <dgm:spPr/>
    </dgm:pt>
    <dgm:pt modelId="{024E2A97-E053-4816-BDA9-056993ECD2DD}" type="pres">
      <dgm:prSet presAssocID="{843028C4-58EC-44CF-940A-268423781F57}" presName="L1TextContainer" presStyleLbl="revTx" presStyleIdx="9" presStyleCnt="16" custScaleY="60558">
        <dgm:presLayoutVars>
          <dgm:chMax val="1"/>
          <dgm:chPref val="1"/>
          <dgm:bulletEnabled val="1"/>
        </dgm:presLayoutVars>
      </dgm:prSet>
      <dgm:spPr/>
    </dgm:pt>
    <dgm:pt modelId="{ACAE8FE6-4B8B-4053-8F62-CF3024DB547A}" type="pres">
      <dgm:prSet presAssocID="{843028C4-58EC-44CF-940A-268423781F57}" presName="ConnectLine" presStyleLbl="sibTrans1D1" presStyleIdx="4" presStyleCnt="8"/>
      <dgm:spPr>
        <a:noFill/>
        <a:ln w="12700" cap="flat" cmpd="sng" algn="ctr">
          <a:solidFill>
            <a:schemeClr val="accent6">
              <a:shade val="90000"/>
              <a:hueOff val="48981"/>
              <a:satOff val="-2158"/>
              <a:lumOff val="26049"/>
              <a:alphaOff val="0"/>
            </a:schemeClr>
          </a:solidFill>
          <a:prstDash val="dash"/>
          <a:miter lim="800000"/>
        </a:ln>
        <a:effectLst/>
      </dgm:spPr>
    </dgm:pt>
    <dgm:pt modelId="{95BE825C-8475-49BD-A679-FE633A8D3BF5}" type="pres">
      <dgm:prSet presAssocID="{843028C4-58EC-44CF-940A-268423781F57}" presName="EmptyPlaceHolder" presStyleCnt="0"/>
      <dgm:spPr/>
    </dgm:pt>
    <dgm:pt modelId="{EFD87ACB-577C-4440-BEF5-442CD2E63387}" type="pres">
      <dgm:prSet presAssocID="{C75DE542-7098-49B8-BF6B-368A2A845FBA}" presName="spaceBetweenRectangles" presStyleCnt="0"/>
      <dgm:spPr/>
    </dgm:pt>
    <dgm:pt modelId="{C3AC50AC-0BD6-4E24-A47D-75069550A1E6}" type="pres">
      <dgm:prSet presAssocID="{ABAF7B8D-6B69-43E6-B0E2-3131B769DA21}" presName="composite" presStyleCnt="0"/>
      <dgm:spPr/>
    </dgm:pt>
    <dgm:pt modelId="{7DA55BAB-9B93-4B07-86A6-558E25CE7AF1}" type="pres">
      <dgm:prSet presAssocID="{ABAF7B8D-6B69-43E6-B0E2-3131B769DA21}" presName="ConnectorPoint" presStyleLbl="lnNode1" presStyleIdx="5" presStyleCnt="8"/>
      <dgm:spPr>
        <a:solidFill>
          <a:schemeClr val="accent6">
            <a:shade val="50000"/>
            <a:hueOff val="34953"/>
            <a:satOff val="1784"/>
            <a:lumOff val="28342"/>
            <a:alphaOff val="0"/>
          </a:schemeClr>
        </a:solidFill>
        <a:ln w="6350" cap="flat" cmpd="sng" algn="ctr">
          <a:solidFill>
            <a:schemeClr val="lt1">
              <a:hueOff val="0"/>
              <a:satOff val="0"/>
              <a:lumOff val="0"/>
              <a:alphaOff val="0"/>
            </a:schemeClr>
          </a:solidFill>
          <a:prstDash val="solid"/>
          <a:miter lim="800000"/>
        </a:ln>
        <a:effectLst/>
      </dgm:spPr>
    </dgm:pt>
    <dgm:pt modelId="{26D08B18-A5A9-47E3-9E97-7FB71525C720}" type="pres">
      <dgm:prSet presAssocID="{ABAF7B8D-6B69-43E6-B0E2-3131B769DA21}" presName="DropPinPlaceHolder" presStyleCnt="0"/>
      <dgm:spPr/>
    </dgm:pt>
    <dgm:pt modelId="{AEC00DB8-98A9-41CE-B41E-ACA40902F1CE}" type="pres">
      <dgm:prSet presAssocID="{ABAF7B8D-6B69-43E6-B0E2-3131B769DA21}" presName="DropPin" presStyleLbl="alignNode1" presStyleIdx="5" presStyleCnt="8"/>
      <dgm:spPr/>
    </dgm:pt>
    <dgm:pt modelId="{CE04A988-E8B0-4B8C-AC07-44096E277587}" type="pres">
      <dgm:prSet presAssocID="{ABAF7B8D-6B69-43E6-B0E2-3131B769DA21}" presName="Ellipse" presStyleLbl="fgAcc1" presStyleIdx="6" presStyleCnt="9"/>
      <dgm:spPr>
        <a:solidFill>
          <a:schemeClr val="lt1">
            <a:alpha val="90000"/>
            <a:hueOff val="0"/>
            <a:satOff val="0"/>
            <a:lumOff val="0"/>
            <a:alphaOff val="0"/>
          </a:schemeClr>
        </a:solidFill>
        <a:ln w="12700" cap="flat" cmpd="sng" algn="ctr">
          <a:noFill/>
          <a:prstDash val="solid"/>
          <a:miter lim="800000"/>
        </a:ln>
        <a:effectLst/>
      </dgm:spPr>
    </dgm:pt>
    <dgm:pt modelId="{A888DAAE-146A-4B9B-BE26-7FFB744DB1BB}" type="pres">
      <dgm:prSet presAssocID="{ABAF7B8D-6B69-43E6-B0E2-3131B769DA21}" presName="L2TextContainer" presStyleLbl="revTx" presStyleIdx="10" presStyleCnt="16">
        <dgm:presLayoutVars>
          <dgm:bulletEnabled val="1"/>
        </dgm:presLayoutVars>
      </dgm:prSet>
      <dgm:spPr/>
    </dgm:pt>
    <dgm:pt modelId="{6C0FA431-3669-44D2-B34A-037BB07792B8}" type="pres">
      <dgm:prSet presAssocID="{ABAF7B8D-6B69-43E6-B0E2-3131B769DA21}" presName="L1TextContainer" presStyleLbl="revTx" presStyleIdx="11" presStyleCnt="16">
        <dgm:presLayoutVars>
          <dgm:chMax val="1"/>
          <dgm:chPref val="1"/>
          <dgm:bulletEnabled val="1"/>
        </dgm:presLayoutVars>
      </dgm:prSet>
      <dgm:spPr/>
    </dgm:pt>
    <dgm:pt modelId="{06E993DA-2843-4A98-B20F-A0E33C5A9AC7}" type="pres">
      <dgm:prSet presAssocID="{ABAF7B8D-6B69-43E6-B0E2-3131B769DA21}" presName="ConnectLine" presStyleLbl="sibTrans1D1" presStyleIdx="5" presStyleCnt="8"/>
      <dgm:spPr>
        <a:noFill/>
        <a:ln w="12700" cap="flat" cmpd="sng" algn="ctr">
          <a:solidFill>
            <a:schemeClr val="accent6">
              <a:shade val="90000"/>
              <a:hueOff val="36736"/>
              <a:satOff val="-1618"/>
              <a:lumOff val="19537"/>
              <a:alphaOff val="0"/>
            </a:schemeClr>
          </a:solidFill>
          <a:prstDash val="dash"/>
          <a:miter lim="800000"/>
        </a:ln>
        <a:effectLst/>
      </dgm:spPr>
    </dgm:pt>
    <dgm:pt modelId="{65C98808-863D-480D-B138-16181400B5F3}" type="pres">
      <dgm:prSet presAssocID="{ABAF7B8D-6B69-43E6-B0E2-3131B769DA21}" presName="EmptyPlaceHolder" presStyleCnt="0"/>
      <dgm:spPr/>
    </dgm:pt>
    <dgm:pt modelId="{8A30770C-EDD7-41D4-99EB-CD797FEEF855}" type="pres">
      <dgm:prSet presAssocID="{37417F9C-7E24-428F-9521-2E1C2DB3C8D3}" presName="spaceBetweenRectangles" presStyleCnt="0"/>
      <dgm:spPr/>
    </dgm:pt>
    <dgm:pt modelId="{7AC12420-A1DD-4DAA-8067-3C551E4EA6FA}" type="pres">
      <dgm:prSet presAssocID="{01A01FF5-DBB7-40F0-9E95-306ECB9E1046}" presName="composite" presStyleCnt="0"/>
      <dgm:spPr/>
    </dgm:pt>
    <dgm:pt modelId="{3E992F44-5721-4F15-9B16-78DF74070C7D}" type="pres">
      <dgm:prSet presAssocID="{01A01FF5-DBB7-40F0-9E95-306ECB9E1046}" presName="ConnectorPoint" presStyleLbl="lnNode1" presStyleIdx="6" presStyleCnt="8"/>
      <dgm:spPr>
        <a:solidFill>
          <a:schemeClr val="accent6">
            <a:shade val="50000"/>
            <a:hueOff val="23302"/>
            <a:satOff val="1189"/>
            <a:lumOff val="18895"/>
            <a:alphaOff val="0"/>
          </a:schemeClr>
        </a:solidFill>
        <a:ln w="6350" cap="flat" cmpd="sng" algn="ctr">
          <a:solidFill>
            <a:schemeClr val="lt1">
              <a:hueOff val="0"/>
              <a:satOff val="0"/>
              <a:lumOff val="0"/>
              <a:alphaOff val="0"/>
            </a:schemeClr>
          </a:solidFill>
          <a:prstDash val="solid"/>
          <a:miter lim="800000"/>
        </a:ln>
        <a:effectLst/>
      </dgm:spPr>
    </dgm:pt>
    <dgm:pt modelId="{D9D8BFF7-5D6E-4C06-A36C-1BDCF3FD8B8C}" type="pres">
      <dgm:prSet presAssocID="{01A01FF5-DBB7-40F0-9E95-306ECB9E1046}" presName="DropPinPlaceHolder" presStyleCnt="0"/>
      <dgm:spPr/>
    </dgm:pt>
    <dgm:pt modelId="{0BF5E872-7985-40E6-BBCB-A1F8ABBC9169}" type="pres">
      <dgm:prSet presAssocID="{01A01FF5-DBB7-40F0-9E95-306ECB9E1046}" presName="DropPin" presStyleLbl="alignNode1" presStyleIdx="6" presStyleCnt="8"/>
      <dgm:spPr/>
    </dgm:pt>
    <dgm:pt modelId="{21173B60-3C0D-4EAA-B2E9-F66AFF8AF6F4}" type="pres">
      <dgm:prSet presAssocID="{01A01FF5-DBB7-40F0-9E95-306ECB9E1046}" presName="Ellipse" presStyleLbl="fgAcc1" presStyleIdx="7" presStyleCnt="9"/>
      <dgm:spPr>
        <a:solidFill>
          <a:schemeClr val="lt1">
            <a:alpha val="90000"/>
            <a:hueOff val="0"/>
            <a:satOff val="0"/>
            <a:lumOff val="0"/>
            <a:alphaOff val="0"/>
          </a:schemeClr>
        </a:solidFill>
        <a:ln w="12700" cap="flat" cmpd="sng" algn="ctr">
          <a:noFill/>
          <a:prstDash val="solid"/>
          <a:miter lim="800000"/>
        </a:ln>
        <a:effectLst/>
      </dgm:spPr>
    </dgm:pt>
    <dgm:pt modelId="{A132CDAA-724E-46B8-8299-B41900F9B56C}" type="pres">
      <dgm:prSet presAssocID="{01A01FF5-DBB7-40F0-9E95-306ECB9E1046}" presName="L2TextContainer" presStyleLbl="revTx" presStyleIdx="12" presStyleCnt="16">
        <dgm:presLayoutVars>
          <dgm:bulletEnabled val="1"/>
        </dgm:presLayoutVars>
      </dgm:prSet>
      <dgm:spPr/>
    </dgm:pt>
    <dgm:pt modelId="{5712B2CE-55C4-4D2D-AEF0-DD746133B37F}" type="pres">
      <dgm:prSet presAssocID="{01A01FF5-DBB7-40F0-9E95-306ECB9E1046}" presName="L1TextContainer" presStyleLbl="revTx" presStyleIdx="13" presStyleCnt="16">
        <dgm:presLayoutVars>
          <dgm:chMax val="1"/>
          <dgm:chPref val="1"/>
          <dgm:bulletEnabled val="1"/>
        </dgm:presLayoutVars>
      </dgm:prSet>
      <dgm:spPr/>
    </dgm:pt>
    <dgm:pt modelId="{7E5BE831-25BD-4BE5-9257-6E912CA6CD24}" type="pres">
      <dgm:prSet presAssocID="{01A01FF5-DBB7-40F0-9E95-306ECB9E1046}" presName="ConnectLine" presStyleLbl="sibTrans1D1" presStyleIdx="6" presStyleCnt="8"/>
      <dgm:spPr>
        <a:noFill/>
        <a:ln w="12700" cap="flat" cmpd="sng" algn="ctr">
          <a:solidFill>
            <a:schemeClr val="accent6">
              <a:shade val="90000"/>
              <a:hueOff val="24490"/>
              <a:satOff val="-1079"/>
              <a:lumOff val="13025"/>
              <a:alphaOff val="0"/>
            </a:schemeClr>
          </a:solidFill>
          <a:prstDash val="dash"/>
          <a:miter lim="800000"/>
        </a:ln>
        <a:effectLst/>
      </dgm:spPr>
    </dgm:pt>
    <dgm:pt modelId="{041718F9-06FB-4E1D-80C3-BCD6852F1005}" type="pres">
      <dgm:prSet presAssocID="{01A01FF5-DBB7-40F0-9E95-306ECB9E1046}" presName="EmptyPlaceHolder" presStyleCnt="0"/>
      <dgm:spPr/>
    </dgm:pt>
    <dgm:pt modelId="{9C9253A8-0A00-4DC1-B7DD-4E05E599C5CE}" type="pres">
      <dgm:prSet presAssocID="{57052DE3-AE7E-4451-80CD-65B815F42C67}" presName="spaceBetweenRectangles" presStyleCnt="0"/>
      <dgm:spPr/>
    </dgm:pt>
    <dgm:pt modelId="{561BC67D-D8C0-4278-B258-8F9C009ECC6A}" type="pres">
      <dgm:prSet presAssocID="{74C6402C-ED49-4BDB-B892-47A2B16772D2}" presName="composite" presStyleCnt="0"/>
      <dgm:spPr/>
    </dgm:pt>
    <dgm:pt modelId="{33C002EA-3023-44AD-9225-8A8D02291377}" type="pres">
      <dgm:prSet presAssocID="{74C6402C-ED49-4BDB-B892-47A2B16772D2}" presName="ConnectorPoint" presStyleLbl="lnNode1" presStyleIdx="7" presStyleCnt="8"/>
      <dgm:spPr>
        <a:solidFill>
          <a:schemeClr val="accent6">
            <a:shade val="50000"/>
            <a:hueOff val="11651"/>
            <a:satOff val="595"/>
            <a:lumOff val="9447"/>
            <a:alphaOff val="0"/>
          </a:schemeClr>
        </a:solidFill>
        <a:ln w="6350" cap="flat" cmpd="sng" algn="ctr">
          <a:solidFill>
            <a:schemeClr val="lt1">
              <a:hueOff val="0"/>
              <a:satOff val="0"/>
              <a:lumOff val="0"/>
              <a:alphaOff val="0"/>
            </a:schemeClr>
          </a:solidFill>
          <a:prstDash val="solid"/>
          <a:miter lim="800000"/>
        </a:ln>
        <a:effectLst/>
      </dgm:spPr>
    </dgm:pt>
    <dgm:pt modelId="{0688D5C0-15DB-464C-AFF3-9C1B773864E4}" type="pres">
      <dgm:prSet presAssocID="{74C6402C-ED49-4BDB-B892-47A2B16772D2}" presName="DropPinPlaceHolder" presStyleCnt="0"/>
      <dgm:spPr/>
    </dgm:pt>
    <dgm:pt modelId="{D3BC8475-9F60-4FA1-8ED1-B51859F8D45C}" type="pres">
      <dgm:prSet presAssocID="{74C6402C-ED49-4BDB-B892-47A2B16772D2}" presName="DropPin" presStyleLbl="alignNode1" presStyleIdx="7" presStyleCnt="8"/>
      <dgm:spPr/>
    </dgm:pt>
    <dgm:pt modelId="{3111A1F0-7758-40D1-9E5E-7DC2B62374F0}" type="pres">
      <dgm:prSet presAssocID="{74C6402C-ED49-4BDB-B892-47A2B16772D2}" presName="Ellipse" presStyleLbl="fgAcc1" presStyleIdx="8" presStyleCnt="9"/>
      <dgm:spPr>
        <a:solidFill>
          <a:schemeClr val="lt1">
            <a:alpha val="90000"/>
            <a:hueOff val="0"/>
            <a:satOff val="0"/>
            <a:lumOff val="0"/>
            <a:alphaOff val="0"/>
          </a:schemeClr>
        </a:solidFill>
        <a:ln w="12700" cap="flat" cmpd="sng" algn="ctr">
          <a:noFill/>
          <a:prstDash val="solid"/>
          <a:miter lim="800000"/>
        </a:ln>
        <a:effectLst/>
      </dgm:spPr>
    </dgm:pt>
    <dgm:pt modelId="{3661DDF9-D31A-4074-90CF-6AF7763886F9}" type="pres">
      <dgm:prSet presAssocID="{74C6402C-ED49-4BDB-B892-47A2B16772D2}" presName="L2TextContainer" presStyleLbl="revTx" presStyleIdx="14" presStyleCnt="16">
        <dgm:presLayoutVars>
          <dgm:bulletEnabled val="1"/>
        </dgm:presLayoutVars>
      </dgm:prSet>
      <dgm:spPr/>
    </dgm:pt>
    <dgm:pt modelId="{DC487290-9800-4906-BC0B-DC0514969D8E}" type="pres">
      <dgm:prSet presAssocID="{74C6402C-ED49-4BDB-B892-47A2B16772D2}" presName="L1TextContainer" presStyleLbl="revTx" presStyleIdx="15" presStyleCnt="16">
        <dgm:presLayoutVars>
          <dgm:chMax val="1"/>
          <dgm:chPref val="1"/>
          <dgm:bulletEnabled val="1"/>
        </dgm:presLayoutVars>
      </dgm:prSet>
      <dgm:spPr/>
    </dgm:pt>
    <dgm:pt modelId="{59DC4117-450E-46C8-9676-528E445A68DD}" type="pres">
      <dgm:prSet presAssocID="{74C6402C-ED49-4BDB-B892-47A2B16772D2}" presName="ConnectLine" presStyleLbl="sibTrans1D1" presStyleIdx="7" presStyleCnt="8"/>
      <dgm:spPr>
        <a:noFill/>
        <a:ln w="12700" cap="flat" cmpd="sng" algn="ctr">
          <a:solidFill>
            <a:schemeClr val="accent6">
              <a:shade val="90000"/>
              <a:hueOff val="12245"/>
              <a:satOff val="-539"/>
              <a:lumOff val="6512"/>
              <a:alphaOff val="0"/>
            </a:schemeClr>
          </a:solidFill>
          <a:prstDash val="dash"/>
          <a:miter lim="800000"/>
        </a:ln>
        <a:effectLst/>
      </dgm:spPr>
    </dgm:pt>
    <dgm:pt modelId="{9C3E363A-D5D0-4360-9865-F38804D9BC71}" type="pres">
      <dgm:prSet presAssocID="{74C6402C-ED49-4BDB-B892-47A2B16772D2}" presName="EmptyPlaceHolder" presStyleCnt="0"/>
      <dgm:spPr/>
    </dgm:pt>
  </dgm:ptLst>
  <dgm:cxnLst>
    <dgm:cxn modelId="{0CE3B701-57DC-43A3-BDD1-667B942C1A3F}" type="presOf" srcId="{4BA3D6FC-F5F6-4F7D-AFA4-806E7F2164A8}" destId="{27CBBC61-57C4-4BD4-8B63-6D000AC549B5}" srcOrd="0" destOrd="0" presId="urn:microsoft.com/office/officeart/2017/3/layout/DropPinTimeline"/>
    <dgm:cxn modelId="{1A80DF09-78F1-4ECB-92D7-0F06DAB9ABF9}" srcId="{843028C4-58EC-44CF-940A-268423781F57}" destId="{BBB7D188-10AA-410E-800C-D990E1DF1B8F}" srcOrd="0" destOrd="0" parTransId="{E9A6AF27-2A5B-47CD-8CCD-3B8A4873D2ED}" sibTransId="{18DE28C5-5414-4DA7-BB58-9E160BC5929C}"/>
    <dgm:cxn modelId="{CFCBE915-5836-4B97-8947-C4999419FB33}" type="presOf" srcId="{74C6402C-ED49-4BDB-B892-47A2B16772D2}" destId="{DC487290-9800-4906-BC0B-DC0514969D8E}" srcOrd="0" destOrd="0" presId="urn:microsoft.com/office/officeart/2017/3/layout/DropPinTimeline"/>
    <dgm:cxn modelId="{C3B5CE1C-DB22-4F16-AE48-B8944A0CD15A}" srcId="{4BA3D6FC-F5F6-4F7D-AFA4-806E7F2164A8}" destId="{01A01FF5-DBB7-40F0-9E95-306ECB9E1046}" srcOrd="6" destOrd="0" parTransId="{9C779AD7-8954-4046-9727-6C4CE1BB68DD}" sibTransId="{57052DE3-AE7E-4451-80CD-65B815F42C67}"/>
    <dgm:cxn modelId="{DB9D9C20-A137-43C7-80AA-B491A403D637}" srcId="{4BA3D6FC-F5F6-4F7D-AFA4-806E7F2164A8}" destId="{5CDA8993-BC7F-47CC-AE8F-B3238392FEC1}" srcOrd="1" destOrd="0" parTransId="{737083C5-0418-4B4F-A7B9-865B8397F0EF}" sibTransId="{2456C3C4-7E61-4F05-8BB9-1C3CA1B19EB8}"/>
    <dgm:cxn modelId="{57423724-6D36-4C94-BD25-232F053F036D}" srcId="{74C6402C-ED49-4BDB-B892-47A2B16772D2}" destId="{09CA3F5F-0211-4FDE-84B6-EF58248EA420}" srcOrd="0" destOrd="0" parTransId="{B617FF22-BFF3-4788-B005-2A9FC392A923}" sibTransId="{F96EC341-54FD-4DED-81CF-732FBF523930}"/>
    <dgm:cxn modelId="{0D843226-EA94-4F65-B6A8-7DE18642BE4C}" type="presOf" srcId="{BBB7D188-10AA-410E-800C-D990E1DF1B8F}" destId="{D9213EFA-DB54-436F-925C-59DAA234DC80}" srcOrd="0" destOrd="0" presId="urn:microsoft.com/office/officeart/2017/3/layout/DropPinTimeline"/>
    <dgm:cxn modelId="{41C2E92B-E1E1-4985-B26B-BB42D84DE96B}" type="presOf" srcId="{09CA3F5F-0211-4FDE-84B6-EF58248EA420}" destId="{3661DDF9-D31A-4074-90CF-6AF7763886F9}" srcOrd="0" destOrd="0" presId="urn:microsoft.com/office/officeart/2017/3/layout/DropPinTimeline"/>
    <dgm:cxn modelId="{F753D136-34B4-4D36-8854-DE104A207030}" srcId="{4BA3D6FC-F5F6-4F7D-AFA4-806E7F2164A8}" destId="{74C6402C-ED49-4BDB-B892-47A2B16772D2}" srcOrd="7" destOrd="0" parTransId="{0DF77FF4-30E3-4C6A-BCDB-0486B522E11D}" sibTransId="{CC9A1A52-009B-4C69-8A8A-49A78DF2872B}"/>
    <dgm:cxn modelId="{6102A95F-CCF1-45D6-9E41-A06373D6589C}" type="presOf" srcId="{843028C4-58EC-44CF-940A-268423781F57}" destId="{024E2A97-E053-4816-BDA9-056993ECD2DD}" srcOrd="0" destOrd="0" presId="urn:microsoft.com/office/officeart/2017/3/layout/DropPinTimeline"/>
    <dgm:cxn modelId="{A3225743-4F17-42EE-A9B7-C71004EAA5A6}" srcId="{4BA3D6FC-F5F6-4F7D-AFA4-806E7F2164A8}" destId="{ABAF7B8D-6B69-43E6-B0E2-3131B769DA21}" srcOrd="5" destOrd="0" parTransId="{4453AC89-A698-423A-8005-0683BE99F04E}" sibTransId="{37417F9C-7E24-428F-9521-2E1C2DB3C8D3}"/>
    <dgm:cxn modelId="{57B66466-59D0-4594-B722-72AB691DD5B6}" type="presOf" srcId="{01A01FF5-DBB7-40F0-9E95-306ECB9E1046}" destId="{5712B2CE-55C4-4D2D-AEF0-DD746133B37F}" srcOrd="0" destOrd="0" presId="urn:microsoft.com/office/officeart/2017/3/layout/DropPinTimeline"/>
    <dgm:cxn modelId="{B1344B6D-69CC-4A59-967C-BFA5399A3918}" type="presOf" srcId="{5CDA8993-BC7F-47CC-AE8F-B3238392FEC1}" destId="{E108430B-9FCE-480A-9CDC-14366A64F74D}" srcOrd="0" destOrd="0" presId="urn:microsoft.com/office/officeart/2017/3/layout/DropPinTimeline"/>
    <dgm:cxn modelId="{24FD4D72-6DD8-4460-A459-099CEF031399}" type="presOf" srcId="{83468648-A312-43E5-8BE6-52F4664E6AA2}" destId="{E753B9EA-BCD5-4A45-85D5-EF16DCBB6982}" srcOrd="0" destOrd="0" presId="urn:microsoft.com/office/officeart/2017/3/layout/DropPinTimeline"/>
    <dgm:cxn modelId="{DFBC2C75-09E3-488D-9803-0C4FEEFD1D4B}" srcId="{E38EE9D7-B582-4209-884B-0CC7B98E0EBD}" destId="{331C91B1-E92D-489E-A0DF-936CDBE6211C}" srcOrd="0" destOrd="0" parTransId="{D473AABD-B48C-45DC-A686-D00B4958A562}" sibTransId="{9CC68391-6E33-4B74-809F-B656163B0BC9}"/>
    <dgm:cxn modelId="{1B27EF7A-5C43-41AA-8629-67150DEB95C4}" type="presOf" srcId="{331C91B1-E92D-489E-A0DF-936CDBE6211C}" destId="{8DB46A3E-E7F3-4609-A699-930FCF23CEAE}" srcOrd="0" destOrd="0" presId="urn:microsoft.com/office/officeart/2017/3/layout/DropPinTimeline"/>
    <dgm:cxn modelId="{C7BF0A7F-0D7D-4C8C-AB84-9D3493D9E160}" srcId="{4BA3D6FC-F5F6-4F7D-AFA4-806E7F2164A8}" destId="{843028C4-58EC-44CF-940A-268423781F57}" srcOrd="4" destOrd="0" parTransId="{9A6F2CDB-9F5A-4716-A7C6-3D071CD1AA6C}" sibTransId="{C75DE542-7098-49B8-BF6B-368A2A845FBA}"/>
    <dgm:cxn modelId="{6C90F188-3D0C-42D2-9A1A-CE3E54C6DEB4}" srcId="{4BA3D6FC-F5F6-4F7D-AFA4-806E7F2164A8}" destId="{0C249A9E-AB52-48D3-9521-7748920CE8C2}" srcOrd="0" destOrd="0" parTransId="{2213327E-553C-48A9-B576-C69434F30028}" sibTransId="{95DA325D-FC08-4489-975D-33FB165FEC78}"/>
    <dgm:cxn modelId="{5940F894-237C-480E-BAF0-FADE9AD5C62D}" type="presOf" srcId="{E38EE9D7-B582-4209-884B-0CC7B98E0EBD}" destId="{988EDC06-BA20-4AE8-9748-5CFEA417E7DD}" srcOrd="0" destOrd="0" presId="urn:microsoft.com/office/officeart/2017/3/layout/DropPinTimeline"/>
    <dgm:cxn modelId="{C76B059B-136C-4E5C-AB5F-787AF3615293}" type="presOf" srcId="{ABAF7B8D-6B69-43E6-B0E2-3131B769DA21}" destId="{6C0FA431-3669-44D2-B34A-037BB07792B8}" srcOrd="0" destOrd="0" presId="urn:microsoft.com/office/officeart/2017/3/layout/DropPinTimeline"/>
    <dgm:cxn modelId="{7AB2E9BB-D702-4D07-9313-96BC7E6ED537}" type="presOf" srcId="{D605325F-7608-4039-B9A8-9D2C427AAE49}" destId="{A888DAAE-146A-4B9B-BE26-7FFB744DB1BB}" srcOrd="0" destOrd="0" presId="urn:microsoft.com/office/officeart/2017/3/layout/DropPinTimeline"/>
    <dgm:cxn modelId="{911323BE-96AC-49F4-940D-2CCBADF382B5}" type="presOf" srcId="{5C8CCED8-F2E4-47AD-937C-DEEE4B39BC43}" destId="{2E831C67-0821-4FBD-BFC8-5E276990E82C}" srcOrd="0" destOrd="0" presId="urn:microsoft.com/office/officeart/2017/3/layout/DropPinTimeline"/>
    <dgm:cxn modelId="{6CE292BE-E29C-4FFA-B420-82022605D162}" srcId="{4BA3D6FC-F5F6-4F7D-AFA4-806E7F2164A8}" destId="{83468648-A312-43E5-8BE6-52F4664E6AA2}" srcOrd="2" destOrd="0" parTransId="{9593182A-193E-46E0-A047-CB3A7936C2C9}" sibTransId="{AD041FCB-2484-4597-A6BD-BBD33EF480A5}"/>
    <dgm:cxn modelId="{C41094C7-A6C9-40AF-8370-2FD6A423800D}" srcId="{ABAF7B8D-6B69-43E6-B0E2-3131B769DA21}" destId="{D605325F-7608-4039-B9A8-9D2C427AAE49}" srcOrd="0" destOrd="0" parTransId="{9B168C60-8E01-46E6-B5A7-53B868411B9D}" sibTransId="{E3FCBEA4-3543-4557-8670-2EE71C477D50}"/>
    <dgm:cxn modelId="{6D505FD7-DD3E-4ADC-BFA0-9352D4CE32C4}" srcId="{5CDA8993-BC7F-47CC-AE8F-B3238392FEC1}" destId="{5C8CCED8-F2E4-47AD-937C-DEEE4B39BC43}" srcOrd="0" destOrd="0" parTransId="{ABD8284D-C5F9-4345-B8BB-233369E065D9}" sibTransId="{4D7EF668-4CFE-454F-8CC3-96ED1A6E8FC6}"/>
    <dgm:cxn modelId="{93117DD8-ABEA-4A07-AEF8-578948DEC535}" type="presOf" srcId="{E0E1862C-AA05-4306-8BCE-37D35688FDC3}" destId="{9ABE9D8E-5813-4755-ADCE-6B7BEE42E2E1}" srcOrd="0" destOrd="0" presId="urn:microsoft.com/office/officeart/2017/3/layout/DropPinTimeline"/>
    <dgm:cxn modelId="{8193BAF0-223E-403D-BCD8-6F98B8B87DBF}" type="presOf" srcId="{0C249A9E-AB52-48D3-9521-7748920CE8C2}" destId="{CDB00770-3646-4844-AAEE-7315ED03D3C9}" srcOrd="0" destOrd="0" presId="urn:microsoft.com/office/officeart/2017/3/layout/DropPinTimeline"/>
    <dgm:cxn modelId="{577F3DF3-0BAF-4507-A783-0929465FBBB1}" srcId="{83468648-A312-43E5-8BE6-52F4664E6AA2}" destId="{E0E1862C-AA05-4306-8BCE-37D35688FDC3}" srcOrd="0" destOrd="0" parTransId="{3B081785-A92C-4618-9519-2DB60C2ADD3A}" sibTransId="{6F9B4719-815A-4E00-81F4-F405D907A331}"/>
    <dgm:cxn modelId="{7A9565F3-A293-44DA-9EA3-BDF5ADA1203D}" srcId="{4BA3D6FC-F5F6-4F7D-AFA4-806E7F2164A8}" destId="{E38EE9D7-B582-4209-884B-0CC7B98E0EBD}" srcOrd="3" destOrd="0" parTransId="{0C7B110A-4D2E-4095-AD76-A4009F5849AF}" sibTransId="{012D3E18-05E4-4A57-881B-31F05CD68E1C}"/>
    <dgm:cxn modelId="{4BBE6169-790D-45D9-86D9-AF59743DA05F}" type="presParOf" srcId="{27CBBC61-57C4-4BD4-8B63-6D000AC549B5}" destId="{688BC731-804E-457C-8AF6-B595B7A6B590}" srcOrd="0" destOrd="0" presId="urn:microsoft.com/office/officeart/2017/3/layout/DropPinTimeline"/>
    <dgm:cxn modelId="{8E06E548-E68D-4DB4-B6F8-33EA9582F46A}" type="presParOf" srcId="{27CBBC61-57C4-4BD4-8B63-6D000AC549B5}" destId="{734D556A-4933-4151-AEBF-F4148A691407}" srcOrd="1" destOrd="0" presId="urn:microsoft.com/office/officeart/2017/3/layout/DropPinTimeline"/>
    <dgm:cxn modelId="{22D8F100-61D0-4563-8CBF-2060F651A6A0}" type="presParOf" srcId="{734D556A-4933-4151-AEBF-F4148A691407}" destId="{1A96F874-0040-4405-B492-32EC1FA9816C}" srcOrd="0" destOrd="0" presId="urn:microsoft.com/office/officeart/2017/3/layout/DropPinTimeline"/>
    <dgm:cxn modelId="{CD780D94-BAB3-4572-9A50-EB6C222FE3D6}" type="presParOf" srcId="{1A96F874-0040-4405-B492-32EC1FA9816C}" destId="{0FB65F25-5F15-4207-99CB-34B08918CC62}" srcOrd="0" destOrd="0" presId="urn:microsoft.com/office/officeart/2017/3/layout/DropPinTimeline"/>
    <dgm:cxn modelId="{456EE9D5-DB81-4654-B089-41664A77A54E}" type="presParOf" srcId="{1A96F874-0040-4405-B492-32EC1FA9816C}" destId="{160A8FB3-2479-4447-8657-9AF0DDF36612}" srcOrd="1" destOrd="0" presId="urn:microsoft.com/office/officeart/2017/3/layout/DropPinTimeline"/>
    <dgm:cxn modelId="{5C120690-0601-4CBC-9BD0-CC7E41D528F9}" type="presParOf" srcId="{160A8FB3-2479-4447-8657-9AF0DDF36612}" destId="{75779BD7-A1B9-4252-B3DC-358F3F600943}" srcOrd="0" destOrd="0" presId="urn:microsoft.com/office/officeart/2017/3/layout/DropPinTimeline"/>
    <dgm:cxn modelId="{C5F0EE23-994E-4926-BD8A-A1E933E1E149}" type="presParOf" srcId="{160A8FB3-2479-4447-8657-9AF0DDF36612}" destId="{57DD1B15-7CEE-42CD-A0D4-5F7131E2F1C4}" srcOrd="1" destOrd="0" presId="urn:microsoft.com/office/officeart/2017/3/layout/DropPinTimeline"/>
    <dgm:cxn modelId="{BF611362-8CA8-4FB2-8F8B-011702DCC3A3}" type="presParOf" srcId="{1A96F874-0040-4405-B492-32EC1FA9816C}" destId="{F1FB8A74-A050-4D4A-9F4D-2C31A56B241E}" srcOrd="2" destOrd="0" presId="urn:microsoft.com/office/officeart/2017/3/layout/DropPinTimeline"/>
    <dgm:cxn modelId="{42D172AE-2A67-4292-B4B0-5C0B9B00CBE4}" type="presParOf" srcId="{1A96F874-0040-4405-B492-32EC1FA9816C}" destId="{CDB00770-3646-4844-AAEE-7315ED03D3C9}" srcOrd="3" destOrd="0" presId="urn:microsoft.com/office/officeart/2017/3/layout/DropPinTimeline"/>
    <dgm:cxn modelId="{05E301FC-2B97-48E6-A101-ECD42C508A6B}" type="presParOf" srcId="{1A96F874-0040-4405-B492-32EC1FA9816C}" destId="{28E50963-6394-451F-B5DA-284385A65418}" srcOrd="4" destOrd="0" presId="urn:microsoft.com/office/officeart/2017/3/layout/DropPinTimeline"/>
    <dgm:cxn modelId="{62F3F11C-FC56-4F6D-A2DB-2C9744420DAC}" type="presParOf" srcId="{1A96F874-0040-4405-B492-32EC1FA9816C}" destId="{D19B0BA0-E136-4D90-B0AB-7E1597331FEF}" srcOrd="5" destOrd="0" presId="urn:microsoft.com/office/officeart/2017/3/layout/DropPinTimeline"/>
    <dgm:cxn modelId="{FB79D7D7-CCD5-4B4D-8D02-72010864BFA5}" type="presParOf" srcId="{734D556A-4933-4151-AEBF-F4148A691407}" destId="{22D0176D-6E6E-4257-B3EF-6A486C54389C}" srcOrd="1" destOrd="0" presId="urn:microsoft.com/office/officeart/2017/3/layout/DropPinTimeline"/>
    <dgm:cxn modelId="{2F110C5C-E389-4FC2-A4B1-888CAEB52820}" type="presParOf" srcId="{734D556A-4933-4151-AEBF-F4148A691407}" destId="{8414A604-B4D6-4D31-9F51-8C18B5C7DA3C}" srcOrd="2" destOrd="0" presId="urn:microsoft.com/office/officeart/2017/3/layout/DropPinTimeline"/>
    <dgm:cxn modelId="{7C7F3940-912C-410F-9AF7-2A218FF03C7A}" type="presParOf" srcId="{8414A604-B4D6-4D31-9F51-8C18B5C7DA3C}" destId="{6E094B50-3612-4986-B30B-B5E9F3916148}" srcOrd="0" destOrd="0" presId="urn:microsoft.com/office/officeart/2017/3/layout/DropPinTimeline"/>
    <dgm:cxn modelId="{E165588F-121D-4915-92F8-46AF8DF86073}" type="presParOf" srcId="{8414A604-B4D6-4D31-9F51-8C18B5C7DA3C}" destId="{0661BAD1-CCE5-4530-8464-C02C428B944B}" srcOrd="1" destOrd="0" presId="urn:microsoft.com/office/officeart/2017/3/layout/DropPinTimeline"/>
    <dgm:cxn modelId="{4B367A97-12D2-45BD-B11E-81556BA0BA31}" type="presParOf" srcId="{0661BAD1-CCE5-4530-8464-C02C428B944B}" destId="{02FA179F-DEBE-4486-B9C7-90A9AF886E73}" srcOrd="0" destOrd="0" presId="urn:microsoft.com/office/officeart/2017/3/layout/DropPinTimeline"/>
    <dgm:cxn modelId="{9848A9AE-5A3E-4BD5-B397-A4DC01A30C0D}" type="presParOf" srcId="{0661BAD1-CCE5-4530-8464-C02C428B944B}" destId="{C7E9BE28-DF24-4E80-827B-5C3AC4A739E3}" srcOrd="1" destOrd="0" presId="urn:microsoft.com/office/officeart/2017/3/layout/DropPinTimeline"/>
    <dgm:cxn modelId="{E1F283D3-A368-43FC-9EB6-5C9102078C2A}" type="presParOf" srcId="{8414A604-B4D6-4D31-9F51-8C18B5C7DA3C}" destId="{2E831C67-0821-4FBD-BFC8-5E276990E82C}" srcOrd="2" destOrd="0" presId="urn:microsoft.com/office/officeart/2017/3/layout/DropPinTimeline"/>
    <dgm:cxn modelId="{98B2FB86-2ED3-4D42-A188-C1B6EE2C0B5A}" type="presParOf" srcId="{8414A604-B4D6-4D31-9F51-8C18B5C7DA3C}" destId="{E108430B-9FCE-480A-9CDC-14366A64F74D}" srcOrd="3" destOrd="0" presId="urn:microsoft.com/office/officeart/2017/3/layout/DropPinTimeline"/>
    <dgm:cxn modelId="{C197A508-765E-41E1-91F0-277B9C72BF7A}" type="presParOf" srcId="{8414A604-B4D6-4D31-9F51-8C18B5C7DA3C}" destId="{F07DCA98-A80F-4674-A3B7-973EA8C9AE53}" srcOrd="4" destOrd="0" presId="urn:microsoft.com/office/officeart/2017/3/layout/DropPinTimeline"/>
    <dgm:cxn modelId="{0A7DC1F3-B0B7-4BA0-8E35-4CC3E4B184F6}" type="presParOf" srcId="{8414A604-B4D6-4D31-9F51-8C18B5C7DA3C}" destId="{E754EE93-998E-4B8E-8E8F-A8532CCFFF7F}" srcOrd="5" destOrd="0" presId="urn:microsoft.com/office/officeart/2017/3/layout/DropPinTimeline"/>
    <dgm:cxn modelId="{B89C9231-BB5D-4042-9042-F3458BD9A7AE}" type="presParOf" srcId="{734D556A-4933-4151-AEBF-F4148A691407}" destId="{367E4807-15A4-4EED-9AB1-65D1ADF4394D}" srcOrd="3" destOrd="0" presId="urn:microsoft.com/office/officeart/2017/3/layout/DropPinTimeline"/>
    <dgm:cxn modelId="{5489C57F-EC3D-43A6-A193-16D45A37E809}" type="presParOf" srcId="{734D556A-4933-4151-AEBF-F4148A691407}" destId="{4A692945-C479-4CDF-84A4-D49C46700CCE}" srcOrd="4" destOrd="0" presId="urn:microsoft.com/office/officeart/2017/3/layout/DropPinTimeline"/>
    <dgm:cxn modelId="{80F84D99-25FD-4B70-B0C4-02D47AEC96EF}" type="presParOf" srcId="{4A692945-C479-4CDF-84A4-D49C46700CCE}" destId="{BBC85056-094E-4929-B038-7C34898356C2}" srcOrd="0" destOrd="0" presId="urn:microsoft.com/office/officeart/2017/3/layout/DropPinTimeline"/>
    <dgm:cxn modelId="{08479ABC-F4DF-4DB6-9C68-F3C514D18041}" type="presParOf" srcId="{4A692945-C479-4CDF-84A4-D49C46700CCE}" destId="{FFBB7E2C-26B8-4F33-A309-EFF7C7111E1D}" srcOrd="1" destOrd="0" presId="urn:microsoft.com/office/officeart/2017/3/layout/DropPinTimeline"/>
    <dgm:cxn modelId="{33B39DDE-85CB-42EB-B38B-E2632263597D}" type="presParOf" srcId="{FFBB7E2C-26B8-4F33-A309-EFF7C7111E1D}" destId="{1B076929-E3DD-46B1-92F3-68885BF78FF8}" srcOrd="0" destOrd="0" presId="urn:microsoft.com/office/officeart/2017/3/layout/DropPinTimeline"/>
    <dgm:cxn modelId="{AEE60A9C-3BEA-48B3-973D-913AD4FA936C}" type="presParOf" srcId="{FFBB7E2C-26B8-4F33-A309-EFF7C7111E1D}" destId="{A86170DD-35D9-4320-AB08-294935759D1F}" srcOrd="1" destOrd="0" presId="urn:microsoft.com/office/officeart/2017/3/layout/DropPinTimeline"/>
    <dgm:cxn modelId="{B274A376-9DC9-42C9-A569-B284B9EA32D8}" type="presParOf" srcId="{4A692945-C479-4CDF-84A4-D49C46700CCE}" destId="{9ABE9D8E-5813-4755-ADCE-6B7BEE42E2E1}" srcOrd="2" destOrd="0" presId="urn:microsoft.com/office/officeart/2017/3/layout/DropPinTimeline"/>
    <dgm:cxn modelId="{37608072-0D9B-411E-8316-CDCBC776B11D}" type="presParOf" srcId="{4A692945-C479-4CDF-84A4-D49C46700CCE}" destId="{E753B9EA-BCD5-4A45-85D5-EF16DCBB6982}" srcOrd="3" destOrd="0" presId="urn:microsoft.com/office/officeart/2017/3/layout/DropPinTimeline"/>
    <dgm:cxn modelId="{6E9E6878-58A7-45F6-A34F-44559F0BC781}" type="presParOf" srcId="{4A692945-C479-4CDF-84A4-D49C46700CCE}" destId="{4716C342-579E-4465-94C1-4876A203A985}" srcOrd="4" destOrd="0" presId="urn:microsoft.com/office/officeart/2017/3/layout/DropPinTimeline"/>
    <dgm:cxn modelId="{8B9C41CE-6658-44B2-B0EF-1B84A2C07D0A}" type="presParOf" srcId="{4A692945-C479-4CDF-84A4-D49C46700CCE}" destId="{122B3D10-B159-40EF-91B8-8EC91173C8B5}" srcOrd="5" destOrd="0" presId="urn:microsoft.com/office/officeart/2017/3/layout/DropPinTimeline"/>
    <dgm:cxn modelId="{ACD041F5-90A8-476A-8D48-F61807CFFAF9}" type="presParOf" srcId="{734D556A-4933-4151-AEBF-F4148A691407}" destId="{57399BCE-A1A7-4C93-ADF8-B170F919326B}" srcOrd="5" destOrd="0" presId="urn:microsoft.com/office/officeart/2017/3/layout/DropPinTimeline"/>
    <dgm:cxn modelId="{E994CEF5-E4A0-4684-96ED-590D472CCDAF}" type="presParOf" srcId="{734D556A-4933-4151-AEBF-F4148A691407}" destId="{95A20F7F-04EA-4B08-9A2E-0540E253DCE9}" srcOrd="6" destOrd="0" presId="urn:microsoft.com/office/officeart/2017/3/layout/DropPinTimeline"/>
    <dgm:cxn modelId="{CC732149-49D0-4B87-91FA-3DA1A4DA38E9}" type="presParOf" srcId="{95A20F7F-04EA-4B08-9A2E-0540E253DCE9}" destId="{60CEB0E0-A28C-4660-8730-9DE8132C9CE2}" srcOrd="0" destOrd="0" presId="urn:microsoft.com/office/officeart/2017/3/layout/DropPinTimeline"/>
    <dgm:cxn modelId="{D52CDAD1-EAA2-48BF-91E8-FA001471225A}" type="presParOf" srcId="{95A20F7F-04EA-4B08-9A2E-0540E253DCE9}" destId="{857E7D7D-2E04-4159-A0C7-7C860E380D26}" srcOrd="1" destOrd="0" presId="urn:microsoft.com/office/officeart/2017/3/layout/DropPinTimeline"/>
    <dgm:cxn modelId="{12F829C5-9AA4-4558-9D6C-45A8BD98FCC5}" type="presParOf" srcId="{857E7D7D-2E04-4159-A0C7-7C860E380D26}" destId="{A36E38E4-33A4-4211-A490-EA231C8A0C72}" srcOrd="0" destOrd="0" presId="urn:microsoft.com/office/officeart/2017/3/layout/DropPinTimeline"/>
    <dgm:cxn modelId="{43F672E8-7C69-43F0-BD72-D2AD8C3A2C53}" type="presParOf" srcId="{857E7D7D-2E04-4159-A0C7-7C860E380D26}" destId="{02E59FFE-72A2-4C21-BBB4-437527096BAA}" srcOrd="1" destOrd="0" presId="urn:microsoft.com/office/officeart/2017/3/layout/DropPinTimeline"/>
    <dgm:cxn modelId="{776FE2FA-C182-4639-A630-DA513AFD1B6A}" type="presParOf" srcId="{95A20F7F-04EA-4B08-9A2E-0540E253DCE9}" destId="{8DB46A3E-E7F3-4609-A699-930FCF23CEAE}" srcOrd="2" destOrd="0" presId="urn:microsoft.com/office/officeart/2017/3/layout/DropPinTimeline"/>
    <dgm:cxn modelId="{685FA65A-91FC-4750-A823-AC6FAAA3F2A7}" type="presParOf" srcId="{95A20F7F-04EA-4B08-9A2E-0540E253DCE9}" destId="{988EDC06-BA20-4AE8-9748-5CFEA417E7DD}" srcOrd="3" destOrd="0" presId="urn:microsoft.com/office/officeart/2017/3/layout/DropPinTimeline"/>
    <dgm:cxn modelId="{67CF17DA-7E33-4A87-8421-77B791E73F7C}" type="presParOf" srcId="{95A20F7F-04EA-4B08-9A2E-0540E253DCE9}" destId="{B2BF3FD8-D672-4616-B679-7F04CFFCB174}" srcOrd="4" destOrd="0" presId="urn:microsoft.com/office/officeart/2017/3/layout/DropPinTimeline"/>
    <dgm:cxn modelId="{674FCC0A-24B4-45F7-AF59-8DF8594EF8D3}" type="presParOf" srcId="{95A20F7F-04EA-4B08-9A2E-0540E253DCE9}" destId="{9FD95EE7-264B-4782-BC37-44C9C81A7FCF}" srcOrd="5" destOrd="0" presId="urn:microsoft.com/office/officeart/2017/3/layout/DropPinTimeline"/>
    <dgm:cxn modelId="{E01FC364-92C8-4FEE-A05B-063E5214F50A}" type="presParOf" srcId="{734D556A-4933-4151-AEBF-F4148A691407}" destId="{AFADF44C-726B-456C-B271-DE5DB9320560}" srcOrd="7" destOrd="0" presId="urn:microsoft.com/office/officeart/2017/3/layout/DropPinTimeline"/>
    <dgm:cxn modelId="{9CE75EF7-25C4-4598-83D1-3D394E2043A9}" type="presParOf" srcId="{734D556A-4933-4151-AEBF-F4148A691407}" destId="{063DC32B-EC35-4C6A-BC6D-2EA9318B27D8}" srcOrd="8" destOrd="0" presId="urn:microsoft.com/office/officeart/2017/3/layout/DropPinTimeline"/>
    <dgm:cxn modelId="{FE304ED6-B86B-4497-B69A-DFF1FCD514A1}" type="presParOf" srcId="{063DC32B-EC35-4C6A-BC6D-2EA9318B27D8}" destId="{2E304EC5-1DDC-496D-85E4-380EA4B52074}" srcOrd="0" destOrd="0" presId="urn:microsoft.com/office/officeart/2017/3/layout/DropPinTimeline"/>
    <dgm:cxn modelId="{2828F7E0-8A07-4D8E-9D44-472F41C56F66}" type="presParOf" srcId="{063DC32B-EC35-4C6A-BC6D-2EA9318B27D8}" destId="{B23C94A5-22AC-4292-8C18-21A1B5368B78}" srcOrd="1" destOrd="0" presId="urn:microsoft.com/office/officeart/2017/3/layout/DropPinTimeline"/>
    <dgm:cxn modelId="{A9A25068-4362-4627-928D-42B16A117736}" type="presParOf" srcId="{B23C94A5-22AC-4292-8C18-21A1B5368B78}" destId="{760FFB77-B143-4A01-94E5-99C70EC7DFC4}" srcOrd="0" destOrd="0" presId="urn:microsoft.com/office/officeart/2017/3/layout/DropPinTimeline"/>
    <dgm:cxn modelId="{F6EB5403-5C2D-4EE0-8BA7-319FD17EEECC}" type="presParOf" srcId="{B23C94A5-22AC-4292-8C18-21A1B5368B78}" destId="{3CF5B7FA-656B-4947-93E2-613144046013}" srcOrd="1" destOrd="0" presId="urn:microsoft.com/office/officeart/2017/3/layout/DropPinTimeline"/>
    <dgm:cxn modelId="{0866A760-A844-41AD-8DF7-13B4A95FDE35}" type="presParOf" srcId="{063DC32B-EC35-4C6A-BC6D-2EA9318B27D8}" destId="{D9213EFA-DB54-436F-925C-59DAA234DC80}" srcOrd="2" destOrd="0" presId="urn:microsoft.com/office/officeart/2017/3/layout/DropPinTimeline"/>
    <dgm:cxn modelId="{8A3B7AE2-AC28-4D44-8676-776076BA23E5}" type="presParOf" srcId="{063DC32B-EC35-4C6A-BC6D-2EA9318B27D8}" destId="{024E2A97-E053-4816-BDA9-056993ECD2DD}" srcOrd="3" destOrd="0" presId="urn:microsoft.com/office/officeart/2017/3/layout/DropPinTimeline"/>
    <dgm:cxn modelId="{8F887675-D40D-41D6-9DB5-269950E7A59A}" type="presParOf" srcId="{063DC32B-EC35-4C6A-BC6D-2EA9318B27D8}" destId="{ACAE8FE6-4B8B-4053-8F62-CF3024DB547A}" srcOrd="4" destOrd="0" presId="urn:microsoft.com/office/officeart/2017/3/layout/DropPinTimeline"/>
    <dgm:cxn modelId="{1B2BECCE-C204-4EF3-9872-8A3D7EE4CF8F}" type="presParOf" srcId="{063DC32B-EC35-4C6A-BC6D-2EA9318B27D8}" destId="{95BE825C-8475-49BD-A679-FE633A8D3BF5}" srcOrd="5" destOrd="0" presId="urn:microsoft.com/office/officeart/2017/3/layout/DropPinTimeline"/>
    <dgm:cxn modelId="{0CFF292C-5F27-4344-B0F5-41AEF587ED00}" type="presParOf" srcId="{734D556A-4933-4151-AEBF-F4148A691407}" destId="{EFD87ACB-577C-4440-BEF5-442CD2E63387}" srcOrd="9" destOrd="0" presId="urn:microsoft.com/office/officeart/2017/3/layout/DropPinTimeline"/>
    <dgm:cxn modelId="{59677CEE-8BE4-4DC6-A79B-A73E14A0BE72}" type="presParOf" srcId="{734D556A-4933-4151-AEBF-F4148A691407}" destId="{C3AC50AC-0BD6-4E24-A47D-75069550A1E6}" srcOrd="10" destOrd="0" presId="urn:microsoft.com/office/officeart/2017/3/layout/DropPinTimeline"/>
    <dgm:cxn modelId="{702F00EE-476E-4D77-80A6-D136E484CA14}" type="presParOf" srcId="{C3AC50AC-0BD6-4E24-A47D-75069550A1E6}" destId="{7DA55BAB-9B93-4B07-86A6-558E25CE7AF1}" srcOrd="0" destOrd="0" presId="urn:microsoft.com/office/officeart/2017/3/layout/DropPinTimeline"/>
    <dgm:cxn modelId="{A734839A-CA11-4A12-A844-C215CF8F2D33}" type="presParOf" srcId="{C3AC50AC-0BD6-4E24-A47D-75069550A1E6}" destId="{26D08B18-A5A9-47E3-9E97-7FB71525C720}" srcOrd="1" destOrd="0" presId="urn:microsoft.com/office/officeart/2017/3/layout/DropPinTimeline"/>
    <dgm:cxn modelId="{328C5FE9-7956-464C-AE91-0EB78D709F14}" type="presParOf" srcId="{26D08B18-A5A9-47E3-9E97-7FB71525C720}" destId="{AEC00DB8-98A9-41CE-B41E-ACA40902F1CE}" srcOrd="0" destOrd="0" presId="urn:microsoft.com/office/officeart/2017/3/layout/DropPinTimeline"/>
    <dgm:cxn modelId="{D878B0B1-CEA1-4FE8-926E-641D55253B32}" type="presParOf" srcId="{26D08B18-A5A9-47E3-9E97-7FB71525C720}" destId="{CE04A988-E8B0-4B8C-AC07-44096E277587}" srcOrd="1" destOrd="0" presId="urn:microsoft.com/office/officeart/2017/3/layout/DropPinTimeline"/>
    <dgm:cxn modelId="{2A19B193-1A45-4273-919D-0D7CAF3B3F52}" type="presParOf" srcId="{C3AC50AC-0BD6-4E24-A47D-75069550A1E6}" destId="{A888DAAE-146A-4B9B-BE26-7FFB744DB1BB}" srcOrd="2" destOrd="0" presId="urn:microsoft.com/office/officeart/2017/3/layout/DropPinTimeline"/>
    <dgm:cxn modelId="{F35B4433-FE9F-4783-87A1-E51657859AFB}" type="presParOf" srcId="{C3AC50AC-0BD6-4E24-A47D-75069550A1E6}" destId="{6C0FA431-3669-44D2-B34A-037BB07792B8}" srcOrd="3" destOrd="0" presId="urn:microsoft.com/office/officeart/2017/3/layout/DropPinTimeline"/>
    <dgm:cxn modelId="{EAEF80C9-C981-46E1-ACD6-5E6807654147}" type="presParOf" srcId="{C3AC50AC-0BD6-4E24-A47D-75069550A1E6}" destId="{06E993DA-2843-4A98-B20F-A0E33C5A9AC7}" srcOrd="4" destOrd="0" presId="urn:microsoft.com/office/officeart/2017/3/layout/DropPinTimeline"/>
    <dgm:cxn modelId="{DAC01E9A-5631-4294-93CE-1668A703C495}" type="presParOf" srcId="{C3AC50AC-0BD6-4E24-A47D-75069550A1E6}" destId="{65C98808-863D-480D-B138-16181400B5F3}" srcOrd="5" destOrd="0" presId="urn:microsoft.com/office/officeart/2017/3/layout/DropPinTimeline"/>
    <dgm:cxn modelId="{51534EAB-F72D-48BC-91F5-95E463313FA5}" type="presParOf" srcId="{734D556A-4933-4151-AEBF-F4148A691407}" destId="{8A30770C-EDD7-41D4-99EB-CD797FEEF855}" srcOrd="11" destOrd="0" presId="urn:microsoft.com/office/officeart/2017/3/layout/DropPinTimeline"/>
    <dgm:cxn modelId="{F07D47E8-4ABA-4D25-BC9D-02F1222695A0}" type="presParOf" srcId="{734D556A-4933-4151-AEBF-F4148A691407}" destId="{7AC12420-A1DD-4DAA-8067-3C551E4EA6FA}" srcOrd="12" destOrd="0" presId="urn:microsoft.com/office/officeart/2017/3/layout/DropPinTimeline"/>
    <dgm:cxn modelId="{0A92B75D-ACBE-4ED7-A3B5-34C89318232F}" type="presParOf" srcId="{7AC12420-A1DD-4DAA-8067-3C551E4EA6FA}" destId="{3E992F44-5721-4F15-9B16-78DF74070C7D}" srcOrd="0" destOrd="0" presId="urn:microsoft.com/office/officeart/2017/3/layout/DropPinTimeline"/>
    <dgm:cxn modelId="{3EA61B6B-1AB0-473C-919F-393DE6C3FB83}" type="presParOf" srcId="{7AC12420-A1DD-4DAA-8067-3C551E4EA6FA}" destId="{D9D8BFF7-5D6E-4C06-A36C-1BDCF3FD8B8C}" srcOrd="1" destOrd="0" presId="urn:microsoft.com/office/officeart/2017/3/layout/DropPinTimeline"/>
    <dgm:cxn modelId="{F414FF1A-8406-4DF0-94D2-B654428D61E1}" type="presParOf" srcId="{D9D8BFF7-5D6E-4C06-A36C-1BDCF3FD8B8C}" destId="{0BF5E872-7985-40E6-BBCB-A1F8ABBC9169}" srcOrd="0" destOrd="0" presId="urn:microsoft.com/office/officeart/2017/3/layout/DropPinTimeline"/>
    <dgm:cxn modelId="{7274F732-ADCB-451B-8C47-04E8BF2B676C}" type="presParOf" srcId="{D9D8BFF7-5D6E-4C06-A36C-1BDCF3FD8B8C}" destId="{21173B60-3C0D-4EAA-B2E9-F66AFF8AF6F4}" srcOrd="1" destOrd="0" presId="urn:microsoft.com/office/officeart/2017/3/layout/DropPinTimeline"/>
    <dgm:cxn modelId="{06D1AAFB-B0D4-41EF-8CA1-0D35C80B183A}" type="presParOf" srcId="{7AC12420-A1DD-4DAA-8067-3C551E4EA6FA}" destId="{A132CDAA-724E-46B8-8299-B41900F9B56C}" srcOrd="2" destOrd="0" presId="urn:microsoft.com/office/officeart/2017/3/layout/DropPinTimeline"/>
    <dgm:cxn modelId="{91554C51-0445-4EC4-89CA-4B5D3AB299A1}" type="presParOf" srcId="{7AC12420-A1DD-4DAA-8067-3C551E4EA6FA}" destId="{5712B2CE-55C4-4D2D-AEF0-DD746133B37F}" srcOrd="3" destOrd="0" presId="urn:microsoft.com/office/officeart/2017/3/layout/DropPinTimeline"/>
    <dgm:cxn modelId="{25134279-2DC2-40CA-9BE7-250A8218A30A}" type="presParOf" srcId="{7AC12420-A1DD-4DAA-8067-3C551E4EA6FA}" destId="{7E5BE831-25BD-4BE5-9257-6E912CA6CD24}" srcOrd="4" destOrd="0" presId="urn:microsoft.com/office/officeart/2017/3/layout/DropPinTimeline"/>
    <dgm:cxn modelId="{B8897DCA-B992-4B7C-A766-F02A7B87D536}" type="presParOf" srcId="{7AC12420-A1DD-4DAA-8067-3C551E4EA6FA}" destId="{041718F9-06FB-4E1D-80C3-BCD6852F1005}" srcOrd="5" destOrd="0" presId="urn:microsoft.com/office/officeart/2017/3/layout/DropPinTimeline"/>
    <dgm:cxn modelId="{005ED1A7-B098-4C5D-8855-8700B6D6C480}" type="presParOf" srcId="{734D556A-4933-4151-AEBF-F4148A691407}" destId="{9C9253A8-0A00-4DC1-B7DD-4E05E599C5CE}" srcOrd="13" destOrd="0" presId="urn:microsoft.com/office/officeart/2017/3/layout/DropPinTimeline"/>
    <dgm:cxn modelId="{32739A23-7625-4C3E-BC29-376595341EC6}" type="presParOf" srcId="{734D556A-4933-4151-AEBF-F4148A691407}" destId="{561BC67D-D8C0-4278-B258-8F9C009ECC6A}" srcOrd="14" destOrd="0" presId="urn:microsoft.com/office/officeart/2017/3/layout/DropPinTimeline"/>
    <dgm:cxn modelId="{B73F4987-04E5-4B01-999E-8FD4CB5EB5C6}" type="presParOf" srcId="{561BC67D-D8C0-4278-B258-8F9C009ECC6A}" destId="{33C002EA-3023-44AD-9225-8A8D02291377}" srcOrd="0" destOrd="0" presId="urn:microsoft.com/office/officeart/2017/3/layout/DropPinTimeline"/>
    <dgm:cxn modelId="{229F5C43-B45D-472C-AFC6-8A0D90D4018B}" type="presParOf" srcId="{561BC67D-D8C0-4278-B258-8F9C009ECC6A}" destId="{0688D5C0-15DB-464C-AFF3-9C1B773864E4}" srcOrd="1" destOrd="0" presId="urn:microsoft.com/office/officeart/2017/3/layout/DropPinTimeline"/>
    <dgm:cxn modelId="{98142039-B673-4E77-A6A6-28D9DBAB5523}" type="presParOf" srcId="{0688D5C0-15DB-464C-AFF3-9C1B773864E4}" destId="{D3BC8475-9F60-4FA1-8ED1-B51859F8D45C}" srcOrd="0" destOrd="0" presId="urn:microsoft.com/office/officeart/2017/3/layout/DropPinTimeline"/>
    <dgm:cxn modelId="{E4330CF2-C757-4FB4-83B6-96782F9082C8}" type="presParOf" srcId="{0688D5C0-15DB-464C-AFF3-9C1B773864E4}" destId="{3111A1F0-7758-40D1-9E5E-7DC2B62374F0}" srcOrd="1" destOrd="0" presId="urn:microsoft.com/office/officeart/2017/3/layout/DropPinTimeline"/>
    <dgm:cxn modelId="{29FA5F41-9D6B-4E80-AA69-6701234E06ED}" type="presParOf" srcId="{561BC67D-D8C0-4278-B258-8F9C009ECC6A}" destId="{3661DDF9-D31A-4074-90CF-6AF7763886F9}" srcOrd="2" destOrd="0" presId="urn:microsoft.com/office/officeart/2017/3/layout/DropPinTimeline"/>
    <dgm:cxn modelId="{E49D54A5-E668-4AE4-A5B8-7158F262D271}" type="presParOf" srcId="{561BC67D-D8C0-4278-B258-8F9C009ECC6A}" destId="{DC487290-9800-4906-BC0B-DC0514969D8E}" srcOrd="3" destOrd="0" presId="urn:microsoft.com/office/officeart/2017/3/layout/DropPinTimeline"/>
    <dgm:cxn modelId="{F0DB8505-7344-4F93-B279-F9B829ACD460}" type="presParOf" srcId="{561BC67D-D8C0-4278-B258-8F9C009ECC6A}" destId="{59DC4117-450E-46C8-9676-528E445A68DD}" srcOrd="4" destOrd="0" presId="urn:microsoft.com/office/officeart/2017/3/layout/DropPinTimeline"/>
    <dgm:cxn modelId="{BF350BE0-B49E-4792-9654-610EA181A82B}" type="presParOf" srcId="{561BC67D-D8C0-4278-B258-8F9C009ECC6A}" destId="{9C3E363A-D5D0-4360-9865-F38804D9BC71}" srcOrd="5" destOrd="0" presId="urn:microsoft.com/office/officeart/2017/3/layout/DropPi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8BC731-804E-457C-8AF6-B595B7A6B590}">
      <dsp:nvSpPr>
        <dsp:cNvPr id="0" name=""/>
        <dsp:cNvSpPr/>
      </dsp:nvSpPr>
      <dsp:spPr>
        <a:xfrm>
          <a:off x="0" y="2597442"/>
          <a:ext cx="12124943" cy="0"/>
        </a:xfrm>
        <a:prstGeom prst="line">
          <a:avLst/>
        </a:prstGeom>
        <a:solidFill>
          <a:schemeClr val="lt1">
            <a:alpha val="90000"/>
            <a:hueOff val="0"/>
            <a:satOff val="0"/>
            <a:lumOff val="0"/>
            <a:alphaOff val="0"/>
          </a:schemeClr>
        </a:solidFill>
        <a:ln w="19050" cap="flat" cmpd="sng" algn="ctr">
          <a:solidFill>
            <a:schemeClr val="accent6">
              <a:shade val="5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75779BD7-A1B9-4252-B3DC-358F3F600943}">
      <dsp:nvSpPr>
        <dsp:cNvPr id="0" name=""/>
        <dsp:cNvSpPr/>
      </dsp:nvSpPr>
      <dsp:spPr>
        <a:xfrm rot="8100000">
          <a:off x="81651" y="604180"/>
          <a:ext cx="370883" cy="370883"/>
        </a:xfrm>
        <a:prstGeom prst="teardrop">
          <a:avLst>
            <a:gd name="adj" fmla="val 115000"/>
          </a:avLst>
        </a:prstGeom>
        <a:solidFill>
          <a:schemeClr val="accent6">
            <a:shade val="50000"/>
            <a:hueOff val="0"/>
            <a:satOff val="0"/>
            <a:lumOff val="0"/>
            <a:alphaOff val="0"/>
          </a:schemeClr>
        </a:solidFill>
        <a:ln w="12700" cap="flat" cmpd="sng" algn="ctr">
          <a:solidFill>
            <a:schemeClr val="accent6">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DD1B15-7CEE-42CD-A0D4-5F7131E2F1C4}">
      <dsp:nvSpPr>
        <dsp:cNvPr id="0" name=""/>
        <dsp:cNvSpPr/>
      </dsp:nvSpPr>
      <dsp:spPr>
        <a:xfrm>
          <a:off x="122853" y="645382"/>
          <a:ext cx="288479" cy="28847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1FB8A74-A050-4D4A-9F4D-2C31A56B241E}">
      <dsp:nvSpPr>
        <dsp:cNvPr id="0" name=""/>
        <dsp:cNvSpPr/>
      </dsp:nvSpPr>
      <dsp:spPr>
        <a:xfrm>
          <a:off x="529347" y="1059756"/>
          <a:ext cx="2176196" cy="1537685"/>
        </a:xfrm>
        <a:prstGeom prst="rect">
          <a:avLst/>
        </a:prstGeom>
        <a:noFill/>
        <a:ln>
          <a:noFill/>
        </a:ln>
        <a:effectLst/>
      </dsp:spPr>
      <dsp:style>
        <a:lnRef idx="0">
          <a:scrgbClr r="0" g="0" b="0"/>
        </a:lnRef>
        <a:fillRef idx="0">
          <a:scrgbClr r="0" g="0" b="0"/>
        </a:fillRef>
        <a:effectRef idx="0">
          <a:scrgbClr r="0" g="0" b="0"/>
        </a:effectRef>
        <a:fontRef idx="minor"/>
      </dsp:style>
    </dsp:sp>
    <dsp:sp modelId="{CDB00770-3646-4844-AAEE-7315ED03D3C9}">
      <dsp:nvSpPr>
        <dsp:cNvPr id="0" name=""/>
        <dsp:cNvSpPr/>
      </dsp:nvSpPr>
      <dsp:spPr>
        <a:xfrm>
          <a:off x="529347" y="519488"/>
          <a:ext cx="2176196" cy="540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39700" bIns="0" numCol="1" spcCol="1270" anchor="ctr" anchorCtr="0">
          <a:noAutofit/>
        </a:bodyPr>
        <a:lstStyle/>
        <a:p>
          <a:pPr marL="0" lvl="0" indent="0" algn="l" defTabSz="977900">
            <a:lnSpc>
              <a:spcPct val="90000"/>
            </a:lnSpc>
            <a:spcBef>
              <a:spcPct val="0"/>
            </a:spcBef>
            <a:spcAft>
              <a:spcPct val="35000"/>
            </a:spcAft>
            <a:buNone/>
            <a:defRPr b="1"/>
          </a:pPr>
          <a:r>
            <a:rPr lang="nl-NL" sz="2200" b="0" kern="1200">
              <a:latin typeface="Arial" panose="020B0604020202020204" pitchFamily="34" charset="0"/>
              <a:cs typeface="Arial" panose="020B0604020202020204" pitchFamily="34" charset="0"/>
            </a:rPr>
            <a:t>Schets ontwerp gereed</a:t>
          </a:r>
        </a:p>
      </dsp:txBody>
      <dsp:txXfrm>
        <a:off x="529347" y="519488"/>
        <a:ext cx="2176196" cy="540267"/>
      </dsp:txXfrm>
    </dsp:sp>
    <dsp:sp modelId="{28E50963-6394-451F-B5DA-284385A65418}">
      <dsp:nvSpPr>
        <dsp:cNvPr id="0" name=""/>
        <dsp:cNvSpPr/>
      </dsp:nvSpPr>
      <dsp:spPr>
        <a:xfrm>
          <a:off x="267093" y="1059756"/>
          <a:ext cx="0" cy="1537685"/>
        </a:xfrm>
        <a:prstGeom prst="line">
          <a:avLst/>
        </a:prstGeom>
        <a:noFill/>
        <a:ln w="12700" cap="flat" cmpd="sng" algn="ctr">
          <a:solidFill>
            <a:schemeClr val="accent6">
              <a:shade val="90000"/>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FB65F25-5F15-4207-99CB-34B08918CC62}">
      <dsp:nvSpPr>
        <dsp:cNvPr id="0" name=""/>
        <dsp:cNvSpPr/>
      </dsp:nvSpPr>
      <dsp:spPr>
        <a:xfrm>
          <a:off x="227767" y="2548817"/>
          <a:ext cx="94411" cy="97248"/>
        </a:xfrm>
        <a:prstGeom prst="ellipse">
          <a:avLst/>
        </a:prstGeom>
        <a:solidFill>
          <a:schemeClr val="accent6">
            <a:shade val="50000"/>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FA179F-DEBE-4486-B9C7-90A9AF886E73}">
      <dsp:nvSpPr>
        <dsp:cNvPr id="0" name=""/>
        <dsp:cNvSpPr/>
      </dsp:nvSpPr>
      <dsp:spPr>
        <a:xfrm rot="18900000">
          <a:off x="1426589" y="4219820"/>
          <a:ext cx="370883" cy="370883"/>
        </a:xfrm>
        <a:prstGeom prst="teardrop">
          <a:avLst>
            <a:gd name="adj" fmla="val 115000"/>
          </a:avLst>
        </a:prstGeom>
        <a:solidFill>
          <a:schemeClr val="accent6">
            <a:shade val="50000"/>
            <a:hueOff val="11651"/>
            <a:satOff val="595"/>
            <a:lumOff val="9447"/>
            <a:alphaOff val="0"/>
          </a:schemeClr>
        </a:solidFill>
        <a:ln w="12700" cap="flat" cmpd="sng" algn="ctr">
          <a:solidFill>
            <a:schemeClr val="accent6">
              <a:shade val="50000"/>
              <a:hueOff val="11651"/>
              <a:satOff val="595"/>
              <a:lumOff val="944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E9BE28-DF24-4E80-827B-5C3AC4A739E3}">
      <dsp:nvSpPr>
        <dsp:cNvPr id="0" name=""/>
        <dsp:cNvSpPr/>
      </dsp:nvSpPr>
      <dsp:spPr>
        <a:xfrm>
          <a:off x="1467791" y="4261021"/>
          <a:ext cx="288479" cy="28847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E831C67-0821-4FBD-BFC8-5E276990E82C}">
      <dsp:nvSpPr>
        <dsp:cNvPr id="0" name=""/>
        <dsp:cNvSpPr/>
      </dsp:nvSpPr>
      <dsp:spPr>
        <a:xfrm>
          <a:off x="1874284" y="2597442"/>
          <a:ext cx="2176196" cy="1537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nl-NL" sz="1500" b="1" i="1" kern="1200">
              <a:solidFill>
                <a:schemeClr val="accent4"/>
              </a:solidFill>
            </a:rPr>
            <a:t>April 2025</a:t>
          </a:r>
        </a:p>
      </dsp:txBody>
      <dsp:txXfrm>
        <a:off x="1874284" y="2597442"/>
        <a:ext cx="2176196" cy="1537685"/>
      </dsp:txXfrm>
    </dsp:sp>
    <dsp:sp modelId="{E108430B-9FCE-480A-9CDC-14366A64F74D}">
      <dsp:nvSpPr>
        <dsp:cNvPr id="0" name=""/>
        <dsp:cNvSpPr/>
      </dsp:nvSpPr>
      <dsp:spPr>
        <a:xfrm>
          <a:off x="1874284" y="4135127"/>
          <a:ext cx="2176196" cy="540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39700" bIns="0" numCol="1" spcCol="1270" anchor="ctr" anchorCtr="0">
          <a:noAutofit/>
        </a:bodyPr>
        <a:lstStyle/>
        <a:p>
          <a:pPr marL="0" lvl="0" indent="0" algn="l" defTabSz="977900">
            <a:lnSpc>
              <a:spcPct val="90000"/>
            </a:lnSpc>
            <a:spcBef>
              <a:spcPct val="0"/>
            </a:spcBef>
            <a:spcAft>
              <a:spcPct val="35000"/>
            </a:spcAft>
            <a:buNone/>
            <a:defRPr b="1"/>
          </a:pPr>
          <a:r>
            <a:rPr lang="nl-NL" sz="2200" b="0" kern="1200">
              <a:latin typeface="Arial" panose="020B0604020202020204" pitchFamily="34" charset="0"/>
              <a:cs typeface="Arial" panose="020B0604020202020204" pitchFamily="34" charset="0"/>
            </a:rPr>
            <a:t>Ophalen input</a:t>
          </a:r>
        </a:p>
      </dsp:txBody>
      <dsp:txXfrm>
        <a:off x="1874284" y="4135127"/>
        <a:ext cx="2176196" cy="540267"/>
      </dsp:txXfrm>
    </dsp:sp>
    <dsp:sp modelId="{F07DCA98-A80F-4674-A3B7-973EA8C9AE53}">
      <dsp:nvSpPr>
        <dsp:cNvPr id="0" name=""/>
        <dsp:cNvSpPr/>
      </dsp:nvSpPr>
      <dsp:spPr>
        <a:xfrm>
          <a:off x="1612030" y="2597442"/>
          <a:ext cx="0" cy="1537685"/>
        </a:xfrm>
        <a:prstGeom prst="line">
          <a:avLst/>
        </a:prstGeom>
        <a:noFill/>
        <a:ln w="12700" cap="flat" cmpd="sng" algn="ctr">
          <a:solidFill>
            <a:schemeClr val="accent6">
              <a:shade val="90000"/>
              <a:hueOff val="12245"/>
              <a:satOff val="-539"/>
              <a:lumOff val="6512"/>
              <a:alphaOff val="0"/>
            </a:schemeClr>
          </a:solidFill>
          <a:prstDash val="dash"/>
          <a:miter lim="800000"/>
        </a:ln>
        <a:effectLst/>
      </dsp:spPr>
      <dsp:style>
        <a:lnRef idx="1">
          <a:scrgbClr r="0" g="0" b="0"/>
        </a:lnRef>
        <a:fillRef idx="0">
          <a:scrgbClr r="0" g="0" b="0"/>
        </a:fillRef>
        <a:effectRef idx="0">
          <a:scrgbClr r="0" g="0" b="0"/>
        </a:effectRef>
        <a:fontRef idx="minor"/>
      </dsp:style>
    </dsp:sp>
    <dsp:sp modelId="{6E094B50-3612-4986-B30B-B5E9F3916148}">
      <dsp:nvSpPr>
        <dsp:cNvPr id="0" name=""/>
        <dsp:cNvSpPr/>
      </dsp:nvSpPr>
      <dsp:spPr>
        <a:xfrm>
          <a:off x="1572704" y="2548817"/>
          <a:ext cx="94411" cy="97248"/>
        </a:xfrm>
        <a:prstGeom prst="ellipse">
          <a:avLst/>
        </a:prstGeom>
        <a:solidFill>
          <a:schemeClr val="accent6">
            <a:shade val="50000"/>
            <a:hueOff val="11651"/>
            <a:satOff val="595"/>
            <a:lumOff val="9447"/>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076929-E3DD-46B1-92F3-68885BF78FF8}">
      <dsp:nvSpPr>
        <dsp:cNvPr id="0" name=""/>
        <dsp:cNvSpPr/>
      </dsp:nvSpPr>
      <dsp:spPr>
        <a:xfrm rot="8100000">
          <a:off x="2771526" y="604180"/>
          <a:ext cx="370883" cy="370883"/>
        </a:xfrm>
        <a:prstGeom prst="teardrop">
          <a:avLst>
            <a:gd name="adj" fmla="val 115000"/>
          </a:avLst>
        </a:prstGeom>
        <a:solidFill>
          <a:schemeClr val="accent6">
            <a:shade val="50000"/>
            <a:hueOff val="23302"/>
            <a:satOff val="1189"/>
            <a:lumOff val="18895"/>
            <a:alphaOff val="0"/>
          </a:schemeClr>
        </a:solidFill>
        <a:ln w="12700" cap="flat" cmpd="sng" algn="ctr">
          <a:solidFill>
            <a:schemeClr val="accent6">
              <a:shade val="50000"/>
              <a:hueOff val="23302"/>
              <a:satOff val="1189"/>
              <a:lumOff val="1889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6170DD-35D9-4320-AB08-294935759D1F}">
      <dsp:nvSpPr>
        <dsp:cNvPr id="0" name=""/>
        <dsp:cNvSpPr/>
      </dsp:nvSpPr>
      <dsp:spPr>
        <a:xfrm>
          <a:off x="2812728" y="645382"/>
          <a:ext cx="288479" cy="28847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ABE9D8E-5813-4755-ADCE-6B7BEE42E2E1}">
      <dsp:nvSpPr>
        <dsp:cNvPr id="0" name=""/>
        <dsp:cNvSpPr/>
      </dsp:nvSpPr>
      <dsp:spPr>
        <a:xfrm>
          <a:off x="3219221" y="1059756"/>
          <a:ext cx="2176196" cy="1537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nl-NL" sz="1500" b="1" i="1" kern="1200">
              <a:solidFill>
                <a:schemeClr val="accent4"/>
              </a:solidFill>
            </a:rPr>
            <a:t>26 juni 2025</a:t>
          </a:r>
        </a:p>
      </dsp:txBody>
      <dsp:txXfrm>
        <a:off x="3219221" y="1059756"/>
        <a:ext cx="2176196" cy="1537685"/>
      </dsp:txXfrm>
    </dsp:sp>
    <dsp:sp modelId="{E753B9EA-BCD5-4A45-85D5-EF16DCBB6982}">
      <dsp:nvSpPr>
        <dsp:cNvPr id="0" name=""/>
        <dsp:cNvSpPr/>
      </dsp:nvSpPr>
      <dsp:spPr>
        <a:xfrm>
          <a:off x="3219221" y="519488"/>
          <a:ext cx="2176196" cy="540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nl-NL" sz="2000" kern="1200">
              <a:solidFill>
                <a:schemeClr val="accent4"/>
              </a:solidFill>
            </a:rPr>
            <a:t>Meedenksessie</a:t>
          </a:r>
        </a:p>
      </dsp:txBody>
      <dsp:txXfrm>
        <a:off x="3219221" y="519488"/>
        <a:ext cx="2176196" cy="540267"/>
      </dsp:txXfrm>
    </dsp:sp>
    <dsp:sp modelId="{4716C342-579E-4465-94C1-4876A203A985}">
      <dsp:nvSpPr>
        <dsp:cNvPr id="0" name=""/>
        <dsp:cNvSpPr/>
      </dsp:nvSpPr>
      <dsp:spPr>
        <a:xfrm>
          <a:off x="2956967" y="1059756"/>
          <a:ext cx="0" cy="1537685"/>
        </a:xfrm>
        <a:prstGeom prst="line">
          <a:avLst/>
        </a:prstGeom>
        <a:noFill/>
        <a:ln w="12700" cap="flat" cmpd="sng" algn="ctr">
          <a:solidFill>
            <a:schemeClr val="accent6">
              <a:shade val="90000"/>
              <a:hueOff val="24490"/>
              <a:satOff val="-1079"/>
              <a:lumOff val="13025"/>
              <a:alphaOff val="0"/>
            </a:schemeClr>
          </a:solidFill>
          <a:prstDash val="dash"/>
          <a:miter lim="800000"/>
        </a:ln>
        <a:effectLst/>
      </dsp:spPr>
      <dsp:style>
        <a:lnRef idx="1">
          <a:scrgbClr r="0" g="0" b="0"/>
        </a:lnRef>
        <a:fillRef idx="0">
          <a:scrgbClr r="0" g="0" b="0"/>
        </a:fillRef>
        <a:effectRef idx="0">
          <a:scrgbClr r="0" g="0" b="0"/>
        </a:effectRef>
        <a:fontRef idx="minor"/>
      </dsp:style>
    </dsp:sp>
    <dsp:sp modelId="{BBC85056-094E-4929-B038-7C34898356C2}">
      <dsp:nvSpPr>
        <dsp:cNvPr id="0" name=""/>
        <dsp:cNvSpPr/>
      </dsp:nvSpPr>
      <dsp:spPr>
        <a:xfrm>
          <a:off x="2917642" y="2548817"/>
          <a:ext cx="94411" cy="97248"/>
        </a:xfrm>
        <a:prstGeom prst="ellipse">
          <a:avLst/>
        </a:prstGeom>
        <a:solidFill>
          <a:schemeClr val="accent6">
            <a:shade val="50000"/>
            <a:hueOff val="23302"/>
            <a:satOff val="1189"/>
            <a:lumOff val="18895"/>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6E38E4-33A4-4211-A490-EA231C8A0C72}">
      <dsp:nvSpPr>
        <dsp:cNvPr id="0" name=""/>
        <dsp:cNvSpPr/>
      </dsp:nvSpPr>
      <dsp:spPr>
        <a:xfrm rot="18900000">
          <a:off x="4116463" y="4219820"/>
          <a:ext cx="370883" cy="370883"/>
        </a:xfrm>
        <a:prstGeom prst="teardrop">
          <a:avLst>
            <a:gd name="adj" fmla="val 115000"/>
          </a:avLst>
        </a:prstGeom>
        <a:solidFill>
          <a:schemeClr val="accent6">
            <a:shade val="50000"/>
            <a:hueOff val="34953"/>
            <a:satOff val="1784"/>
            <a:lumOff val="28342"/>
            <a:alphaOff val="0"/>
          </a:schemeClr>
        </a:solidFill>
        <a:ln w="12700" cap="flat" cmpd="sng" algn="ctr">
          <a:solidFill>
            <a:schemeClr val="accent6">
              <a:shade val="50000"/>
              <a:hueOff val="34953"/>
              <a:satOff val="1784"/>
              <a:lumOff val="2834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E59FFE-72A2-4C21-BBB4-437527096BAA}">
      <dsp:nvSpPr>
        <dsp:cNvPr id="0" name=""/>
        <dsp:cNvSpPr/>
      </dsp:nvSpPr>
      <dsp:spPr>
        <a:xfrm>
          <a:off x="4157665" y="4261021"/>
          <a:ext cx="288479" cy="28847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DB46A3E-E7F3-4609-A699-930FCF23CEAE}">
      <dsp:nvSpPr>
        <dsp:cNvPr id="0" name=""/>
        <dsp:cNvSpPr/>
      </dsp:nvSpPr>
      <dsp:spPr>
        <a:xfrm>
          <a:off x="4564159" y="2597442"/>
          <a:ext cx="2176196" cy="1537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nl-NL" sz="1500" b="1" i="1" kern="1200" dirty="0">
              <a:solidFill>
                <a:schemeClr val="accent4"/>
              </a:solidFill>
            </a:rPr>
            <a:t>September 2025</a:t>
          </a:r>
        </a:p>
      </dsp:txBody>
      <dsp:txXfrm>
        <a:off x="4564159" y="2597442"/>
        <a:ext cx="2176196" cy="1537685"/>
      </dsp:txXfrm>
    </dsp:sp>
    <dsp:sp modelId="{988EDC06-BA20-4AE8-9748-5CFEA417E7DD}">
      <dsp:nvSpPr>
        <dsp:cNvPr id="0" name=""/>
        <dsp:cNvSpPr/>
      </dsp:nvSpPr>
      <dsp:spPr>
        <a:xfrm>
          <a:off x="4564159" y="4135127"/>
          <a:ext cx="2176196" cy="540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39700" bIns="0" numCol="1" spcCol="1270" anchor="ctr" anchorCtr="0">
          <a:noAutofit/>
        </a:bodyPr>
        <a:lstStyle/>
        <a:p>
          <a:pPr marL="0" lvl="0" indent="0" algn="l" defTabSz="977900">
            <a:lnSpc>
              <a:spcPct val="90000"/>
            </a:lnSpc>
            <a:spcBef>
              <a:spcPct val="0"/>
            </a:spcBef>
            <a:spcAft>
              <a:spcPct val="35000"/>
            </a:spcAft>
            <a:buNone/>
            <a:defRPr b="1"/>
          </a:pPr>
          <a:r>
            <a:rPr lang="nl-NL" sz="2200" b="0" kern="1200">
              <a:latin typeface="Arial" panose="020B0604020202020204" pitchFamily="34" charset="0"/>
              <a:cs typeface="Arial" panose="020B0604020202020204" pitchFamily="34" charset="0"/>
            </a:rPr>
            <a:t>Voorlopig ontwerp gereed</a:t>
          </a:r>
        </a:p>
      </dsp:txBody>
      <dsp:txXfrm>
        <a:off x="4564159" y="4135127"/>
        <a:ext cx="2176196" cy="540267"/>
      </dsp:txXfrm>
    </dsp:sp>
    <dsp:sp modelId="{B2BF3FD8-D672-4616-B679-7F04CFFCB174}">
      <dsp:nvSpPr>
        <dsp:cNvPr id="0" name=""/>
        <dsp:cNvSpPr/>
      </dsp:nvSpPr>
      <dsp:spPr>
        <a:xfrm>
          <a:off x="4301905" y="2597442"/>
          <a:ext cx="0" cy="1537685"/>
        </a:xfrm>
        <a:prstGeom prst="line">
          <a:avLst/>
        </a:prstGeom>
        <a:noFill/>
        <a:ln w="12700" cap="flat" cmpd="sng" algn="ctr">
          <a:solidFill>
            <a:schemeClr val="accent6">
              <a:shade val="90000"/>
              <a:hueOff val="36736"/>
              <a:satOff val="-1618"/>
              <a:lumOff val="19537"/>
              <a:alphaOff val="0"/>
            </a:schemeClr>
          </a:solidFill>
          <a:prstDash val="dash"/>
          <a:miter lim="800000"/>
        </a:ln>
        <a:effectLst/>
      </dsp:spPr>
      <dsp:style>
        <a:lnRef idx="1">
          <a:scrgbClr r="0" g="0" b="0"/>
        </a:lnRef>
        <a:fillRef idx="0">
          <a:scrgbClr r="0" g="0" b="0"/>
        </a:fillRef>
        <a:effectRef idx="0">
          <a:scrgbClr r="0" g="0" b="0"/>
        </a:effectRef>
        <a:fontRef idx="minor"/>
      </dsp:style>
    </dsp:sp>
    <dsp:sp modelId="{60CEB0E0-A28C-4660-8730-9DE8132C9CE2}">
      <dsp:nvSpPr>
        <dsp:cNvPr id="0" name=""/>
        <dsp:cNvSpPr/>
      </dsp:nvSpPr>
      <dsp:spPr>
        <a:xfrm>
          <a:off x="4262579" y="2548817"/>
          <a:ext cx="94411" cy="97248"/>
        </a:xfrm>
        <a:prstGeom prst="ellipse">
          <a:avLst/>
        </a:prstGeom>
        <a:solidFill>
          <a:schemeClr val="accent6">
            <a:shade val="50000"/>
            <a:hueOff val="34953"/>
            <a:satOff val="1784"/>
            <a:lumOff val="28342"/>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0FFB77-B143-4A01-94E5-99C70EC7DFC4}">
      <dsp:nvSpPr>
        <dsp:cNvPr id="0" name=""/>
        <dsp:cNvSpPr/>
      </dsp:nvSpPr>
      <dsp:spPr>
        <a:xfrm rot="8100000">
          <a:off x="5461400" y="604180"/>
          <a:ext cx="370883" cy="370883"/>
        </a:xfrm>
        <a:prstGeom prst="teardrop">
          <a:avLst>
            <a:gd name="adj" fmla="val 115000"/>
          </a:avLst>
        </a:prstGeom>
        <a:solidFill>
          <a:schemeClr val="accent6">
            <a:shade val="50000"/>
            <a:hueOff val="46604"/>
            <a:satOff val="2378"/>
            <a:lumOff val="37789"/>
            <a:alphaOff val="0"/>
          </a:schemeClr>
        </a:solidFill>
        <a:ln w="12700" cap="flat" cmpd="sng" algn="ctr">
          <a:solidFill>
            <a:schemeClr val="accent6">
              <a:shade val="50000"/>
              <a:hueOff val="46604"/>
              <a:satOff val="2378"/>
              <a:lumOff val="3778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F5B7FA-656B-4947-93E2-613144046013}">
      <dsp:nvSpPr>
        <dsp:cNvPr id="0" name=""/>
        <dsp:cNvSpPr/>
      </dsp:nvSpPr>
      <dsp:spPr>
        <a:xfrm>
          <a:off x="5502602" y="645382"/>
          <a:ext cx="288479" cy="28847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9213EFA-DB54-436F-925C-59DAA234DC80}">
      <dsp:nvSpPr>
        <dsp:cNvPr id="0" name=""/>
        <dsp:cNvSpPr/>
      </dsp:nvSpPr>
      <dsp:spPr>
        <a:xfrm>
          <a:off x="5909096" y="1363003"/>
          <a:ext cx="2176196" cy="931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nl-NL" sz="1500" b="1" i="1" kern="1200" dirty="0">
              <a:solidFill>
                <a:schemeClr val="accent4"/>
              </a:solidFill>
            </a:rPr>
            <a:t>November 2025</a:t>
          </a:r>
        </a:p>
      </dsp:txBody>
      <dsp:txXfrm>
        <a:off x="5909096" y="1363003"/>
        <a:ext cx="2176196" cy="931191"/>
      </dsp:txXfrm>
    </dsp:sp>
    <dsp:sp modelId="{024E2A97-E053-4816-BDA9-056993ECD2DD}">
      <dsp:nvSpPr>
        <dsp:cNvPr id="0" name=""/>
        <dsp:cNvSpPr/>
      </dsp:nvSpPr>
      <dsp:spPr>
        <a:xfrm>
          <a:off x="5909096" y="626034"/>
          <a:ext cx="2176196" cy="327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39700" bIns="0" numCol="1" spcCol="1270" anchor="ctr" anchorCtr="0">
          <a:noAutofit/>
        </a:bodyPr>
        <a:lstStyle/>
        <a:p>
          <a:pPr marL="0" lvl="0" indent="0" algn="l" defTabSz="977900">
            <a:lnSpc>
              <a:spcPct val="90000"/>
            </a:lnSpc>
            <a:spcBef>
              <a:spcPct val="0"/>
            </a:spcBef>
            <a:spcAft>
              <a:spcPct val="35000"/>
            </a:spcAft>
            <a:buNone/>
            <a:defRPr b="1"/>
          </a:pPr>
          <a:r>
            <a:rPr lang="nl-NL" sz="2200" b="0" kern="1200">
              <a:latin typeface="Arial" panose="020B0604020202020204" pitchFamily="34" charset="0"/>
              <a:cs typeface="Arial" panose="020B0604020202020204" pitchFamily="34" charset="0"/>
            </a:rPr>
            <a:t>Definitief ontwerp</a:t>
          </a:r>
        </a:p>
        <a:p>
          <a:pPr marL="0" lvl="0" indent="0" algn="l" defTabSz="977900">
            <a:lnSpc>
              <a:spcPct val="90000"/>
            </a:lnSpc>
            <a:spcBef>
              <a:spcPct val="0"/>
            </a:spcBef>
            <a:spcAft>
              <a:spcPct val="35000"/>
            </a:spcAft>
            <a:buNone/>
            <a:defRPr b="1"/>
          </a:pPr>
          <a:r>
            <a:rPr lang="nl-NL" sz="2200" b="0" kern="1200">
              <a:latin typeface="Arial" panose="020B0604020202020204" pitchFamily="34" charset="0"/>
              <a:cs typeface="Arial" panose="020B0604020202020204" pitchFamily="34" charset="0"/>
            </a:rPr>
            <a:t>gereed</a:t>
          </a:r>
          <a:endParaRPr lang="nl-NL" sz="2200" i="1" kern="1200">
            <a:latin typeface="Arial" panose="020B0604020202020204" pitchFamily="34" charset="0"/>
            <a:cs typeface="Arial" panose="020B0604020202020204" pitchFamily="34" charset="0"/>
          </a:endParaRPr>
        </a:p>
      </dsp:txBody>
      <dsp:txXfrm>
        <a:off x="5909096" y="626034"/>
        <a:ext cx="2176196" cy="327175"/>
      </dsp:txXfrm>
    </dsp:sp>
    <dsp:sp modelId="{ACAE8FE6-4B8B-4053-8F62-CF3024DB547A}">
      <dsp:nvSpPr>
        <dsp:cNvPr id="0" name=""/>
        <dsp:cNvSpPr/>
      </dsp:nvSpPr>
      <dsp:spPr>
        <a:xfrm>
          <a:off x="5646842" y="1059756"/>
          <a:ext cx="0" cy="1537685"/>
        </a:xfrm>
        <a:prstGeom prst="line">
          <a:avLst/>
        </a:prstGeom>
        <a:noFill/>
        <a:ln w="12700" cap="flat" cmpd="sng" algn="ctr">
          <a:solidFill>
            <a:schemeClr val="accent6">
              <a:shade val="90000"/>
              <a:hueOff val="48981"/>
              <a:satOff val="-2158"/>
              <a:lumOff val="26049"/>
              <a:alphaOff val="0"/>
            </a:schemeClr>
          </a:solidFill>
          <a:prstDash val="dash"/>
          <a:miter lim="800000"/>
        </a:ln>
        <a:effectLst/>
      </dsp:spPr>
      <dsp:style>
        <a:lnRef idx="1">
          <a:scrgbClr r="0" g="0" b="0"/>
        </a:lnRef>
        <a:fillRef idx="0">
          <a:scrgbClr r="0" g="0" b="0"/>
        </a:fillRef>
        <a:effectRef idx="0">
          <a:scrgbClr r="0" g="0" b="0"/>
        </a:effectRef>
        <a:fontRef idx="minor"/>
      </dsp:style>
    </dsp:sp>
    <dsp:sp modelId="{2E304EC5-1DDC-496D-85E4-380EA4B52074}">
      <dsp:nvSpPr>
        <dsp:cNvPr id="0" name=""/>
        <dsp:cNvSpPr/>
      </dsp:nvSpPr>
      <dsp:spPr>
        <a:xfrm>
          <a:off x="5607516" y="2548817"/>
          <a:ext cx="94411" cy="97248"/>
        </a:xfrm>
        <a:prstGeom prst="ellipse">
          <a:avLst/>
        </a:prstGeom>
        <a:solidFill>
          <a:schemeClr val="accent6">
            <a:shade val="50000"/>
            <a:hueOff val="46604"/>
            <a:satOff val="2378"/>
            <a:lumOff val="37789"/>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C00DB8-98A9-41CE-B41E-ACA40902F1CE}">
      <dsp:nvSpPr>
        <dsp:cNvPr id="0" name=""/>
        <dsp:cNvSpPr/>
      </dsp:nvSpPr>
      <dsp:spPr>
        <a:xfrm rot="18900000">
          <a:off x="6806337" y="4219820"/>
          <a:ext cx="370883" cy="370883"/>
        </a:xfrm>
        <a:prstGeom prst="teardrop">
          <a:avLst>
            <a:gd name="adj" fmla="val 115000"/>
          </a:avLst>
        </a:prstGeom>
        <a:solidFill>
          <a:schemeClr val="accent6">
            <a:shade val="50000"/>
            <a:hueOff val="34953"/>
            <a:satOff val="1784"/>
            <a:lumOff val="28342"/>
            <a:alphaOff val="0"/>
          </a:schemeClr>
        </a:solidFill>
        <a:ln w="12700" cap="flat" cmpd="sng" algn="ctr">
          <a:solidFill>
            <a:schemeClr val="accent6">
              <a:shade val="50000"/>
              <a:hueOff val="34953"/>
              <a:satOff val="1784"/>
              <a:lumOff val="2834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04A988-E8B0-4B8C-AC07-44096E277587}">
      <dsp:nvSpPr>
        <dsp:cNvPr id="0" name=""/>
        <dsp:cNvSpPr/>
      </dsp:nvSpPr>
      <dsp:spPr>
        <a:xfrm>
          <a:off x="6847539" y="4261021"/>
          <a:ext cx="288479" cy="28847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888DAAE-146A-4B9B-BE26-7FFB744DB1BB}">
      <dsp:nvSpPr>
        <dsp:cNvPr id="0" name=""/>
        <dsp:cNvSpPr/>
      </dsp:nvSpPr>
      <dsp:spPr>
        <a:xfrm>
          <a:off x="7254033" y="2597442"/>
          <a:ext cx="2176196" cy="1537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nl-NL" sz="1500" b="1" i="1" kern="1200">
              <a:solidFill>
                <a:schemeClr val="accent4"/>
              </a:solidFill>
            </a:rPr>
            <a:t>November 2025</a:t>
          </a:r>
        </a:p>
      </dsp:txBody>
      <dsp:txXfrm>
        <a:off x="7254033" y="2597442"/>
        <a:ext cx="2176196" cy="1537685"/>
      </dsp:txXfrm>
    </dsp:sp>
    <dsp:sp modelId="{6C0FA431-3669-44D2-B34A-037BB07792B8}">
      <dsp:nvSpPr>
        <dsp:cNvPr id="0" name=""/>
        <dsp:cNvSpPr/>
      </dsp:nvSpPr>
      <dsp:spPr>
        <a:xfrm>
          <a:off x="7254033" y="4135127"/>
          <a:ext cx="2176196" cy="540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39700" bIns="0" numCol="1" spcCol="1270" anchor="ctr" anchorCtr="0">
          <a:noAutofit/>
        </a:bodyPr>
        <a:lstStyle/>
        <a:p>
          <a:pPr marL="0" lvl="0" indent="0" algn="l" defTabSz="977900">
            <a:lnSpc>
              <a:spcPct val="90000"/>
            </a:lnSpc>
            <a:spcBef>
              <a:spcPct val="0"/>
            </a:spcBef>
            <a:spcAft>
              <a:spcPct val="35000"/>
            </a:spcAft>
            <a:buNone/>
            <a:defRPr b="1"/>
          </a:pPr>
          <a:r>
            <a:rPr lang="nl-NL" sz="2200" b="0" kern="1200">
              <a:latin typeface="Arial" panose="020B0604020202020204" pitchFamily="34" charset="0"/>
              <a:ea typeface="+mn-ea"/>
              <a:cs typeface="Arial" panose="020B0604020202020204" pitchFamily="34" charset="0"/>
            </a:rPr>
            <a:t>Informatieavond</a:t>
          </a:r>
          <a:endParaRPr lang="nl-NL" sz="2200" i="1">
            <a:latin typeface="Arial" panose="020B0604020202020204" pitchFamily="34" charset="0"/>
            <a:cs typeface="Arial" panose="020B0604020202020204" pitchFamily="34" charset="0"/>
          </a:endParaRPr>
        </a:p>
      </dsp:txBody>
      <dsp:txXfrm>
        <a:off x="7254033" y="4135127"/>
        <a:ext cx="2176196" cy="540267"/>
      </dsp:txXfrm>
    </dsp:sp>
    <dsp:sp modelId="{06E993DA-2843-4A98-B20F-A0E33C5A9AC7}">
      <dsp:nvSpPr>
        <dsp:cNvPr id="0" name=""/>
        <dsp:cNvSpPr/>
      </dsp:nvSpPr>
      <dsp:spPr>
        <a:xfrm>
          <a:off x="6991779" y="2597442"/>
          <a:ext cx="0" cy="1537685"/>
        </a:xfrm>
        <a:prstGeom prst="line">
          <a:avLst/>
        </a:prstGeom>
        <a:noFill/>
        <a:ln w="12700" cap="flat" cmpd="sng" algn="ctr">
          <a:solidFill>
            <a:schemeClr val="accent6">
              <a:shade val="90000"/>
              <a:hueOff val="36736"/>
              <a:satOff val="-1618"/>
              <a:lumOff val="19537"/>
              <a:alphaOff val="0"/>
            </a:schemeClr>
          </a:solidFill>
          <a:prstDash val="dash"/>
          <a:miter lim="800000"/>
        </a:ln>
        <a:effectLst/>
      </dsp:spPr>
      <dsp:style>
        <a:lnRef idx="1">
          <a:scrgbClr r="0" g="0" b="0"/>
        </a:lnRef>
        <a:fillRef idx="0">
          <a:scrgbClr r="0" g="0" b="0"/>
        </a:fillRef>
        <a:effectRef idx="0">
          <a:scrgbClr r="0" g="0" b="0"/>
        </a:effectRef>
        <a:fontRef idx="minor"/>
      </dsp:style>
    </dsp:sp>
    <dsp:sp modelId="{7DA55BAB-9B93-4B07-86A6-558E25CE7AF1}">
      <dsp:nvSpPr>
        <dsp:cNvPr id="0" name=""/>
        <dsp:cNvSpPr/>
      </dsp:nvSpPr>
      <dsp:spPr>
        <a:xfrm>
          <a:off x="6952453" y="2548817"/>
          <a:ext cx="94411" cy="97248"/>
        </a:xfrm>
        <a:prstGeom prst="ellipse">
          <a:avLst/>
        </a:prstGeom>
        <a:solidFill>
          <a:schemeClr val="accent6">
            <a:shade val="50000"/>
            <a:hueOff val="34953"/>
            <a:satOff val="1784"/>
            <a:lumOff val="28342"/>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F5E872-7985-40E6-BBCB-A1F8ABBC9169}">
      <dsp:nvSpPr>
        <dsp:cNvPr id="0" name=""/>
        <dsp:cNvSpPr/>
      </dsp:nvSpPr>
      <dsp:spPr>
        <a:xfrm rot="8100000">
          <a:off x="8151274" y="604180"/>
          <a:ext cx="370883" cy="370883"/>
        </a:xfrm>
        <a:prstGeom prst="teardrop">
          <a:avLst>
            <a:gd name="adj" fmla="val 115000"/>
          </a:avLst>
        </a:prstGeom>
        <a:solidFill>
          <a:schemeClr val="accent6">
            <a:shade val="50000"/>
            <a:hueOff val="23302"/>
            <a:satOff val="1189"/>
            <a:lumOff val="18895"/>
            <a:alphaOff val="0"/>
          </a:schemeClr>
        </a:solidFill>
        <a:ln w="12700" cap="flat" cmpd="sng" algn="ctr">
          <a:solidFill>
            <a:schemeClr val="accent6">
              <a:shade val="50000"/>
              <a:hueOff val="23302"/>
              <a:satOff val="1189"/>
              <a:lumOff val="1889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173B60-3C0D-4EAA-B2E9-F66AFF8AF6F4}">
      <dsp:nvSpPr>
        <dsp:cNvPr id="0" name=""/>
        <dsp:cNvSpPr/>
      </dsp:nvSpPr>
      <dsp:spPr>
        <a:xfrm>
          <a:off x="8192476" y="645382"/>
          <a:ext cx="288479" cy="28847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132CDAA-724E-46B8-8299-B41900F9B56C}">
      <dsp:nvSpPr>
        <dsp:cNvPr id="0" name=""/>
        <dsp:cNvSpPr/>
      </dsp:nvSpPr>
      <dsp:spPr>
        <a:xfrm>
          <a:off x="8598970" y="1059756"/>
          <a:ext cx="2176196" cy="1537685"/>
        </a:xfrm>
        <a:prstGeom prst="rect">
          <a:avLst/>
        </a:prstGeom>
        <a:noFill/>
        <a:ln>
          <a:noFill/>
        </a:ln>
        <a:effectLst/>
      </dsp:spPr>
      <dsp:style>
        <a:lnRef idx="0">
          <a:scrgbClr r="0" g="0" b="0"/>
        </a:lnRef>
        <a:fillRef idx="0">
          <a:scrgbClr r="0" g="0" b="0"/>
        </a:fillRef>
        <a:effectRef idx="0">
          <a:scrgbClr r="0" g="0" b="0"/>
        </a:effectRef>
        <a:fontRef idx="minor"/>
      </dsp:style>
    </dsp:sp>
    <dsp:sp modelId="{5712B2CE-55C4-4D2D-AEF0-DD746133B37F}">
      <dsp:nvSpPr>
        <dsp:cNvPr id="0" name=""/>
        <dsp:cNvSpPr/>
      </dsp:nvSpPr>
      <dsp:spPr>
        <a:xfrm>
          <a:off x="8598970" y="519488"/>
          <a:ext cx="2176196" cy="540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39700" bIns="0" numCol="1" spcCol="1270" anchor="ctr" anchorCtr="0">
          <a:noAutofit/>
        </a:bodyPr>
        <a:lstStyle/>
        <a:p>
          <a:pPr marL="0" lvl="0" indent="0" algn="l" defTabSz="977900">
            <a:lnSpc>
              <a:spcPct val="90000"/>
            </a:lnSpc>
            <a:spcBef>
              <a:spcPct val="0"/>
            </a:spcBef>
            <a:spcAft>
              <a:spcPct val="35000"/>
            </a:spcAft>
            <a:buNone/>
            <a:defRPr b="1"/>
          </a:pPr>
          <a:r>
            <a:rPr lang="nl-NL" sz="2200" b="0" kern="1200">
              <a:latin typeface="Arial" panose="020B0604020202020204" pitchFamily="34" charset="0"/>
              <a:cs typeface="Arial" panose="020B0604020202020204" pitchFamily="34" charset="0"/>
            </a:rPr>
            <a:t>Afronding ontwerpfase</a:t>
          </a:r>
        </a:p>
      </dsp:txBody>
      <dsp:txXfrm>
        <a:off x="8598970" y="519488"/>
        <a:ext cx="2176196" cy="540267"/>
      </dsp:txXfrm>
    </dsp:sp>
    <dsp:sp modelId="{7E5BE831-25BD-4BE5-9257-6E912CA6CD24}">
      <dsp:nvSpPr>
        <dsp:cNvPr id="0" name=""/>
        <dsp:cNvSpPr/>
      </dsp:nvSpPr>
      <dsp:spPr>
        <a:xfrm>
          <a:off x="8336716" y="1059756"/>
          <a:ext cx="0" cy="1537685"/>
        </a:xfrm>
        <a:prstGeom prst="line">
          <a:avLst/>
        </a:prstGeom>
        <a:noFill/>
        <a:ln w="12700" cap="flat" cmpd="sng" algn="ctr">
          <a:solidFill>
            <a:schemeClr val="accent6">
              <a:shade val="90000"/>
              <a:hueOff val="24490"/>
              <a:satOff val="-1079"/>
              <a:lumOff val="13025"/>
              <a:alphaOff val="0"/>
            </a:schemeClr>
          </a:solidFill>
          <a:prstDash val="dash"/>
          <a:miter lim="800000"/>
        </a:ln>
        <a:effectLst/>
      </dsp:spPr>
      <dsp:style>
        <a:lnRef idx="1">
          <a:scrgbClr r="0" g="0" b="0"/>
        </a:lnRef>
        <a:fillRef idx="0">
          <a:scrgbClr r="0" g="0" b="0"/>
        </a:fillRef>
        <a:effectRef idx="0">
          <a:scrgbClr r="0" g="0" b="0"/>
        </a:effectRef>
        <a:fontRef idx="minor"/>
      </dsp:style>
    </dsp:sp>
    <dsp:sp modelId="{3E992F44-5721-4F15-9B16-78DF74070C7D}">
      <dsp:nvSpPr>
        <dsp:cNvPr id="0" name=""/>
        <dsp:cNvSpPr/>
      </dsp:nvSpPr>
      <dsp:spPr>
        <a:xfrm>
          <a:off x="8297390" y="2548817"/>
          <a:ext cx="94411" cy="97248"/>
        </a:xfrm>
        <a:prstGeom prst="ellipse">
          <a:avLst/>
        </a:prstGeom>
        <a:solidFill>
          <a:schemeClr val="accent6">
            <a:shade val="50000"/>
            <a:hueOff val="23302"/>
            <a:satOff val="1189"/>
            <a:lumOff val="18895"/>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BC8475-9F60-4FA1-8ED1-B51859F8D45C}">
      <dsp:nvSpPr>
        <dsp:cNvPr id="0" name=""/>
        <dsp:cNvSpPr/>
      </dsp:nvSpPr>
      <dsp:spPr>
        <a:xfrm rot="18900000">
          <a:off x="9496212" y="4219820"/>
          <a:ext cx="370883" cy="370883"/>
        </a:xfrm>
        <a:prstGeom prst="teardrop">
          <a:avLst>
            <a:gd name="adj" fmla="val 115000"/>
          </a:avLst>
        </a:prstGeom>
        <a:solidFill>
          <a:schemeClr val="accent6">
            <a:shade val="50000"/>
            <a:hueOff val="11651"/>
            <a:satOff val="595"/>
            <a:lumOff val="9447"/>
            <a:alphaOff val="0"/>
          </a:schemeClr>
        </a:solidFill>
        <a:ln w="12700" cap="flat" cmpd="sng" algn="ctr">
          <a:solidFill>
            <a:schemeClr val="accent6">
              <a:shade val="50000"/>
              <a:hueOff val="11651"/>
              <a:satOff val="595"/>
              <a:lumOff val="944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11A1F0-7758-40D1-9E5E-7DC2B62374F0}">
      <dsp:nvSpPr>
        <dsp:cNvPr id="0" name=""/>
        <dsp:cNvSpPr/>
      </dsp:nvSpPr>
      <dsp:spPr>
        <a:xfrm>
          <a:off x="9537413" y="4261021"/>
          <a:ext cx="288479" cy="28847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661DDF9-D31A-4074-90CF-6AF7763886F9}">
      <dsp:nvSpPr>
        <dsp:cNvPr id="0" name=""/>
        <dsp:cNvSpPr/>
      </dsp:nvSpPr>
      <dsp:spPr>
        <a:xfrm>
          <a:off x="9943907" y="2597442"/>
          <a:ext cx="2176196" cy="1537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nl-NL" sz="1500" b="1" i="1" kern="1200">
              <a:solidFill>
                <a:schemeClr val="accent4"/>
              </a:solidFill>
            </a:rPr>
            <a:t>Q2 2026</a:t>
          </a:r>
        </a:p>
      </dsp:txBody>
      <dsp:txXfrm>
        <a:off x="9943907" y="2597442"/>
        <a:ext cx="2176196" cy="1537685"/>
      </dsp:txXfrm>
    </dsp:sp>
    <dsp:sp modelId="{DC487290-9800-4906-BC0B-DC0514969D8E}">
      <dsp:nvSpPr>
        <dsp:cNvPr id="0" name=""/>
        <dsp:cNvSpPr/>
      </dsp:nvSpPr>
      <dsp:spPr>
        <a:xfrm>
          <a:off x="9943907" y="4135127"/>
          <a:ext cx="2176196" cy="540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nl-NL" sz="2000" b="0" kern="1200"/>
            <a:t>Uitvoering</a:t>
          </a:r>
        </a:p>
      </dsp:txBody>
      <dsp:txXfrm>
        <a:off x="9943907" y="4135127"/>
        <a:ext cx="2176196" cy="540267"/>
      </dsp:txXfrm>
    </dsp:sp>
    <dsp:sp modelId="{59DC4117-450E-46C8-9676-528E445A68DD}">
      <dsp:nvSpPr>
        <dsp:cNvPr id="0" name=""/>
        <dsp:cNvSpPr/>
      </dsp:nvSpPr>
      <dsp:spPr>
        <a:xfrm>
          <a:off x="9681653" y="2597442"/>
          <a:ext cx="0" cy="1537685"/>
        </a:xfrm>
        <a:prstGeom prst="line">
          <a:avLst/>
        </a:prstGeom>
        <a:noFill/>
        <a:ln w="12700" cap="flat" cmpd="sng" algn="ctr">
          <a:solidFill>
            <a:schemeClr val="accent6">
              <a:shade val="90000"/>
              <a:hueOff val="12245"/>
              <a:satOff val="-539"/>
              <a:lumOff val="6512"/>
              <a:alphaOff val="0"/>
            </a:schemeClr>
          </a:solidFill>
          <a:prstDash val="dash"/>
          <a:miter lim="800000"/>
        </a:ln>
        <a:effectLst/>
      </dsp:spPr>
      <dsp:style>
        <a:lnRef idx="1">
          <a:scrgbClr r="0" g="0" b="0"/>
        </a:lnRef>
        <a:fillRef idx="0">
          <a:scrgbClr r="0" g="0" b="0"/>
        </a:fillRef>
        <a:effectRef idx="0">
          <a:scrgbClr r="0" g="0" b="0"/>
        </a:effectRef>
        <a:fontRef idx="minor"/>
      </dsp:style>
    </dsp:sp>
    <dsp:sp modelId="{33C002EA-3023-44AD-9225-8A8D02291377}">
      <dsp:nvSpPr>
        <dsp:cNvPr id="0" name=""/>
        <dsp:cNvSpPr/>
      </dsp:nvSpPr>
      <dsp:spPr>
        <a:xfrm>
          <a:off x="9642327" y="2548817"/>
          <a:ext cx="94411" cy="97248"/>
        </a:xfrm>
        <a:prstGeom prst="ellipse">
          <a:avLst/>
        </a:prstGeom>
        <a:solidFill>
          <a:schemeClr val="accent6">
            <a:shade val="50000"/>
            <a:hueOff val="11651"/>
            <a:satOff val="595"/>
            <a:lumOff val="9447"/>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9C77C7-96F9-4564-9F9E-FAAECEAFD5DF}" type="datetimeFigureOut">
              <a:rPr lang="nl-NL" smtClean="0"/>
              <a:t>3-11-2025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5BE661-9420-47A0-B21B-F253A44482D9}" type="slidenum">
              <a:rPr lang="nl-NL" smtClean="0"/>
              <a:t>‹nr.›</a:t>
            </a:fld>
            <a:endParaRPr lang="nl-NL"/>
          </a:p>
        </p:txBody>
      </p:sp>
    </p:spTree>
    <p:extLst>
      <p:ext uri="{BB962C8B-B14F-4D97-AF65-F5344CB8AC3E}">
        <p14:creationId xmlns:p14="http://schemas.microsoft.com/office/powerpoint/2010/main" val="483925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 28 </a:t>
            </a:r>
            <a:r>
              <a:rPr lang="en-US" err="1"/>
              <a:t>april</a:t>
            </a:r>
            <a:r>
              <a:rPr lang="en-US"/>
              <a:t> is </a:t>
            </a:r>
            <a:r>
              <a:rPr lang="en-US" err="1"/>
              <a:t>een</a:t>
            </a:r>
            <a:r>
              <a:rPr lang="en-US"/>
              <a:t> </a:t>
            </a:r>
            <a:r>
              <a:rPr lang="en-US" err="1"/>
              <a:t>inloopavond</a:t>
            </a:r>
            <a:r>
              <a:rPr lang="en-US"/>
              <a:t> </a:t>
            </a:r>
            <a:r>
              <a:rPr lang="en-US" err="1"/>
              <a:t>voor</a:t>
            </a:r>
            <a:r>
              <a:rPr lang="en-US"/>
              <a:t> de </a:t>
            </a:r>
            <a:r>
              <a:rPr lang="en-US" err="1"/>
              <a:t>Lindenlaan</a:t>
            </a:r>
            <a:r>
              <a:rPr lang="en-US"/>
              <a:t> </a:t>
            </a:r>
            <a:r>
              <a:rPr lang="en-US" err="1"/>
              <a:t>georganiseerd</a:t>
            </a:r>
            <a:r>
              <a:rPr lang="en-US"/>
              <a:t> </a:t>
            </a:r>
            <a:r>
              <a:rPr lang="en-US" err="1"/>
              <a:t>waarbij</a:t>
            </a:r>
            <a:r>
              <a:rPr lang="en-US"/>
              <a:t> </a:t>
            </a:r>
            <a:r>
              <a:rPr lang="en-US" err="1"/>
              <a:t>een</a:t>
            </a:r>
            <a:r>
              <a:rPr lang="en-US"/>
              <a:t> </a:t>
            </a:r>
            <a:r>
              <a:rPr lang="en-US" err="1"/>
              <a:t>praatprent</a:t>
            </a:r>
            <a:r>
              <a:rPr lang="en-US"/>
              <a:t> is </a:t>
            </a:r>
            <a:r>
              <a:rPr lang="en-US" err="1"/>
              <a:t>gepresenteerd</a:t>
            </a:r>
            <a:r>
              <a:rPr lang="en-US"/>
              <a:t>. </a:t>
            </a:r>
            <a:endParaRPr lang="en-US">
              <a:ea typeface="Calibri"/>
              <a:cs typeface="Calibri"/>
            </a:endParaRPr>
          </a:p>
          <a:p>
            <a:endParaRPr lang="en-US">
              <a:ea typeface="Calibri"/>
              <a:cs typeface="Calibri"/>
            </a:endParaRPr>
          </a:p>
          <a:p>
            <a:r>
              <a:rPr lang="en-US" err="1">
                <a:ea typeface="Calibri"/>
                <a:cs typeface="Calibri"/>
              </a:rPr>
              <a:t>Eerst</a:t>
            </a:r>
            <a:r>
              <a:rPr lang="en-US">
                <a:ea typeface="Calibri"/>
                <a:cs typeface="Calibri"/>
              </a:rPr>
              <a:t> </a:t>
            </a:r>
            <a:r>
              <a:rPr lang="en-US" err="1">
                <a:ea typeface="Calibri"/>
                <a:cs typeface="Calibri"/>
              </a:rPr>
              <a:t>gehele</a:t>
            </a:r>
            <a:r>
              <a:rPr lang="en-US">
                <a:ea typeface="Calibri"/>
                <a:cs typeface="Calibri"/>
              </a:rPr>
              <a:t> </a:t>
            </a:r>
            <a:r>
              <a:rPr lang="en-US" err="1">
                <a:ea typeface="Calibri"/>
                <a:cs typeface="Calibri"/>
              </a:rPr>
              <a:t>presentatie</a:t>
            </a:r>
            <a:r>
              <a:rPr lang="en-US">
                <a:ea typeface="Calibri"/>
                <a:cs typeface="Calibri"/>
              </a:rPr>
              <a:t> </a:t>
            </a:r>
            <a:r>
              <a:rPr lang="en-US" err="1">
                <a:ea typeface="Calibri"/>
                <a:cs typeface="Calibri"/>
              </a:rPr>
              <a:t>gegeven</a:t>
            </a:r>
            <a:r>
              <a:rPr lang="en-US">
                <a:ea typeface="Calibri"/>
                <a:cs typeface="Calibri"/>
              </a:rPr>
              <a:t>, </a:t>
            </a:r>
            <a:r>
              <a:rPr lang="en-US" err="1">
                <a:ea typeface="Calibri"/>
                <a:cs typeface="Calibri"/>
              </a:rPr>
              <a:t>waarna</a:t>
            </a:r>
            <a:r>
              <a:rPr lang="en-US">
                <a:ea typeface="Calibri"/>
                <a:cs typeface="Calibri"/>
              </a:rPr>
              <a:t> </a:t>
            </a:r>
            <a:r>
              <a:rPr lang="en-US" err="1">
                <a:ea typeface="Calibri"/>
                <a:cs typeface="Calibri"/>
              </a:rPr>
              <a:t>vervolgens</a:t>
            </a:r>
            <a:r>
              <a:rPr lang="en-US">
                <a:ea typeface="Calibri"/>
                <a:cs typeface="Calibri"/>
              </a:rPr>
              <a:t> </a:t>
            </a:r>
            <a:r>
              <a:rPr lang="en-US" err="1">
                <a:ea typeface="Calibri"/>
                <a:cs typeface="Calibri"/>
              </a:rPr>
              <a:t>vragen</a:t>
            </a:r>
            <a:r>
              <a:rPr lang="en-US">
                <a:ea typeface="Calibri"/>
                <a:cs typeface="Calibri"/>
              </a:rPr>
              <a:t> </a:t>
            </a:r>
            <a:r>
              <a:rPr lang="en-US" err="1">
                <a:ea typeface="Calibri"/>
                <a:cs typeface="Calibri"/>
              </a:rPr>
              <a:t>gesteld</a:t>
            </a:r>
            <a:r>
              <a:rPr lang="en-US">
                <a:ea typeface="Calibri"/>
                <a:cs typeface="Calibri"/>
              </a:rPr>
              <a:t> </a:t>
            </a:r>
            <a:r>
              <a:rPr lang="en-US" err="1">
                <a:ea typeface="Calibri"/>
                <a:cs typeface="Calibri"/>
              </a:rPr>
              <a:t>kunnen</a:t>
            </a:r>
            <a:r>
              <a:rPr lang="en-US">
                <a:ea typeface="Calibri"/>
                <a:cs typeface="Calibri"/>
              </a:rPr>
              <a:t> </a:t>
            </a:r>
            <a:r>
              <a:rPr lang="en-US" err="1">
                <a:ea typeface="Calibri"/>
                <a:cs typeface="Calibri"/>
              </a:rPr>
              <a:t>worden</a:t>
            </a:r>
            <a:r>
              <a:rPr lang="en-US">
                <a:ea typeface="Calibri"/>
                <a:cs typeface="Calibri"/>
              </a:rPr>
              <a:t> </a:t>
            </a:r>
            <a:r>
              <a:rPr lang="en-US" err="1">
                <a:ea typeface="Calibri"/>
                <a:cs typeface="Calibri"/>
              </a:rPr>
              <a:t>en</a:t>
            </a:r>
            <a:r>
              <a:rPr lang="en-US">
                <a:ea typeface="Calibri"/>
                <a:cs typeface="Calibri"/>
              </a:rPr>
              <a:t> thema </a:t>
            </a:r>
            <a:r>
              <a:rPr lang="en-US" err="1">
                <a:ea typeface="Calibri"/>
                <a:cs typeface="Calibri"/>
              </a:rPr>
              <a:t>tafels</a:t>
            </a:r>
            <a:r>
              <a:rPr lang="en-US">
                <a:ea typeface="Calibri"/>
                <a:cs typeface="Calibri"/>
              </a:rPr>
              <a:t> </a:t>
            </a:r>
            <a:r>
              <a:rPr lang="en-US" err="1">
                <a:ea typeface="Calibri"/>
                <a:cs typeface="Calibri"/>
              </a:rPr>
              <a:t>worden</a:t>
            </a:r>
            <a:r>
              <a:rPr lang="en-US">
                <a:ea typeface="Calibri"/>
                <a:cs typeface="Calibri"/>
              </a:rPr>
              <a:t> </a:t>
            </a:r>
            <a:r>
              <a:rPr lang="en-US" err="1">
                <a:ea typeface="Calibri"/>
                <a:cs typeface="Calibri"/>
              </a:rPr>
              <a:t>gemaakt</a:t>
            </a:r>
            <a:r>
              <a:rPr lang="en-US">
                <a:ea typeface="Calibri"/>
                <a:cs typeface="Calibri"/>
              </a:rPr>
              <a:t> (3 stuks)</a:t>
            </a:r>
          </a:p>
        </p:txBody>
      </p:sp>
      <p:sp>
        <p:nvSpPr>
          <p:cNvPr id="4" name="Slide Number Placeholder 3"/>
          <p:cNvSpPr>
            <a:spLocks noGrp="1"/>
          </p:cNvSpPr>
          <p:nvPr>
            <p:ph type="sldNum" sz="quarter" idx="5"/>
          </p:nvPr>
        </p:nvSpPr>
        <p:spPr/>
        <p:txBody>
          <a:bodyPr/>
          <a:lstStyle/>
          <a:p>
            <a:fld id="{F05BE661-9420-47A0-B21B-F253A44482D9}" type="slidenum">
              <a:rPr lang="nl-NL" smtClean="0"/>
              <a:t>1</a:t>
            </a:fld>
            <a:endParaRPr lang="nl-NL"/>
          </a:p>
        </p:txBody>
      </p:sp>
    </p:spTree>
    <p:extLst>
      <p:ext uri="{BB962C8B-B14F-4D97-AF65-F5344CB8AC3E}">
        <p14:creationId xmlns:p14="http://schemas.microsoft.com/office/powerpoint/2010/main" val="3184196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err="1"/>
              <a:t>ln</a:t>
            </a:r>
            <a:r>
              <a:rPr lang="nl-NL"/>
              <a:t> het kader van de klimaatadaptie moeten we (gezien de doelstelling om in 2045 klimaat robuust te zijn) een hemelwater/infiltratie riool aanleggen conform het hemelwaterstructuurplan Oirschot. Het vuilwaterriool uit 1951 dient ook vervangen te worden.</a:t>
            </a:r>
            <a:endParaRPr lang="en-US">
              <a:ea typeface="Calibri" panose="020F0502020204030204"/>
              <a:cs typeface="Calibri" panose="020F0502020204030204"/>
            </a:endParaRPr>
          </a:p>
          <a:p>
            <a:r>
              <a:rPr lang="nl-NL"/>
              <a:t>De projecten Gasthuisstraat / Nieuwstraat en Kennedylaan zijn momenteel al in voorbereiding. Het aan te leggen hemelwaterriool in de Lindenlaan vormt de verbinding tussen deze2 projecten. Een deel van het hemelwater uit de kern kan straks via de Lindenlaan en de Kennedylaan getransporteerd worden naar de binnen</a:t>
            </a:r>
            <a:endParaRPr lang="nl-NL">
              <a:ea typeface="Calibri"/>
              <a:cs typeface="Calibri"/>
            </a:endParaRPr>
          </a:p>
          <a:p>
            <a:r>
              <a:rPr lang="nl-NL"/>
              <a:t>het project "Kennedylaan" te realiseren hemelwaterberging.</a:t>
            </a:r>
            <a:endParaRPr lang="nl-NL">
              <a:ea typeface="Calibri"/>
              <a:cs typeface="Calibri"/>
            </a:endParaRPr>
          </a:p>
          <a:p>
            <a:endParaRPr lang="nl-NL">
              <a:ea typeface="Calibri"/>
              <a:cs typeface="Calibri"/>
            </a:endParaRPr>
          </a:p>
          <a:p>
            <a:r>
              <a:rPr lang="nl-NL">
                <a:ea typeface="Calibri"/>
                <a:cs typeface="Calibri"/>
              </a:rPr>
              <a:t>De Gemeente Oirschot heeft het hemelwaterstructuurplan laten opstellen door het advies- en ingenieursbureau TAUW om hemelwater op een duurzame en veilig manier te verwerken. Het doel is om wateroverlast te voorkomen, de rioolbelasting te verminderen en het grondwater op peil te houden. Het plan beschrijft hoe en waar hemelwater wordt opgevangen, gebufferd, geïnfiltreerd en afgevoerd, met als uitgangspunt zoveel mogelijk water ter plaatse te houden. </a:t>
            </a:r>
            <a:endParaRPr lang="nl-NL"/>
          </a:p>
          <a:p>
            <a:endParaRPr lang="nl-NL">
              <a:ea typeface="Calibri"/>
              <a:cs typeface="Calibri"/>
            </a:endParaRPr>
          </a:p>
          <a:p>
            <a:r>
              <a:rPr lang="nl-NL">
                <a:ea typeface="Calibri"/>
                <a:cs typeface="Calibri"/>
              </a:rPr>
              <a:t>Bestaande beschrijving riolering Oirschot:</a:t>
            </a:r>
          </a:p>
          <a:p>
            <a:pPr marL="171450" indent="-171450">
              <a:buFont typeface="Calibri"/>
              <a:buChar char="-"/>
            </a:pPr>
            <a:r>
              <a:rPr lang="nl-NL">
                <a:ea typeface="Calibri"/>
                <a:cs typeface="Calibri"/>
              </a:rPr>
              <a:t>Op veel locaties nog een gemengd stelsel (afvoer leiding vanuit het centrum door de Lindenlaan, de Vier Uitersten en Jan van </a:t>
            </a:r>
            <a:r>
              <a:rPr lang="nl-NL" err="1">
                <a:ea typeface="Calibri"/>
                <a:cs typeface="Calibri"/>
              </a:rPr>
              <a:t>Speyklaan</a:t>
            </a:r>
            <a:r>
              <a:rPr lang="nl-NL">
                <a:ea typeface="Calibri"/>
                <a:cs typeface="Calibri"/>
              </a:rPr>
              <a:t> richting het rioolgemaal/persleiding)</a:t>
            </a:r>
          </a:p>
          <a:p>
            <a:pPr marL="171450" indent="-171450">
              <a:buFont typeface="Calibri"/>
              <a:buChar char="-"/>
            </a:pPr>
            <a:r>
              <a:rPr lang="nl-NL">
                <a:ea typeface="Calibri"/>
                <a:cs typeface="Calibri"/>
              </a:rPr>
              <a:t>Door de Lindenlaan loopt een transport gemengd stelsel welke aan het einde van zijn levensduur is. </a:t>
            </a:r>
            <a:r>
              <a:rPr lang="nl-NL"/>
              <a:t>Deze transportleiding loopt vanuit het centrum door de Lindenlaan, de Vier Uitersten en Jan van </a:t>
            </a:r>
            <a:r>
              <a:rPr lang="nl-NL" err="1"/>
              <a:t>Speyklaan</a:t>
            </a:r>
            <a:r>
              <a:rPr lang="nl-NL"/>
              <a:t> richting het rioolgemaal/persleiding)</a:t>
            </a:r>
            <a:endParaRPr lang="nl-NL">
              <a:ea typeface="Calibri"/>
              <a:cs typeface="Calibri"/>
            </a:endParaRPr>
          </a:p>
        </p:txBody>
      </p:sp>
      <p:sp>
        <p:nvSpPr>
          <p:cNvPr id="4" name="Slide Number Placeholder 3"/>
          <p:cNvSpPr>
            <a:spLocks noGrp="1"/>
          </p:cNvSpPr>
          <p:nvPr>
            <p:ph type="sldNum" sz="quarter" idx="5"/>
          </p:nvPr>
        </p:nvSpPr>
        <p:spPr/>
        <p:txBody>
          <a:bodyPr/>
          <a:lstStyle/>
          <a:p>
            <a:fld id="{F05BE661-9420-47A0-B21B-F253A44482D9}" type="slidenum">
              <a:rPr lang="nl-NL" smtClean="0"/>
              <a:t>3</a:t>
            </a:fld>
            <a:endParaRPr lang="nl-NL"/>
          </a:p>
        </p:txBody>
      </p:sp>
    </p:spTree>
    <p:extLst>
      <p:ext uri="{BB962C8B-B14F-4D97-AF65-F5344CB8AC3E}">
        <p14:creationId xmlns:p14="http://schemas.microsoft.com/office/powerpoint/2010/main" val="3470992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Oplevering</a:t>
            </a:r>
            <a:r>
              <a:rPr lang="en-US"/>
              <a:t> </a:t>
            </a:r>
            <a:r>
              <a:rPr lang="en-US" err="1"/>
              <a:t>december</a:t>
            </a:r>
            <a:r>
              <a:rPr lang="en-US"/>
              <a:t> 2026. </a:t>
            </a:r>
            <a:r>
              <a:rPr lang="en-US" err="1"/>
              <a:t>Waar</a:t>
            </a:r>
            <a:r>
              <a:rPr lang="en-US"/>
              <a:t> </a:t>
            </a:r>
            <a:r>
              <a:rPr lang="en-US" err="1"/>
              <a:t>mogelijk</a:t>
            </a:r>
            <a:r>
              <a:rPr lang="en-US"/>
              <a:t> </a:t>
            </a:r>
            <a:r>
              <a:rPr lang="en-US" err="1"/>
              <a:t>binnen</a:t>
            </a:r>
            <a:r>
              <a:rPr lang="en-US"/>
              <a:t> de </a:t>
            </a:r>
            <a:r>
              <a:rPr lang="en-US" err="1"/>
              <a:t>kaders</a:t>
            </a:r>
            <a:r>
              <a:rPr lang="en-US"/>
              <a:t> van </a:t>
            </a:r>
            <a:r>
              <a:rPr lang="en-US" err="1"/>
              <a:t>duurzaam</a:t>
            </a:r>
            <a:r>
              <a:rPr lang="en-US"/>
              <a:t> </a:t>
            </a:r>
            <a:r>
              <a:rPr lang="en-US" err="1"/>
              <a:t>veilig</a:t>
            </a:r>
            <a:r>
              <a:rPr lang="en-US"/>
              <a:t> </a:t>
            </a:r>
            <a:r>
              <a:rPr lang="en-US" err="1"/>
              <a:t>optimaliseren</a:t>
            </a:r>
            <a:r>
              <a:rPr lang="en-US"/>
              <a:t> van de </a:t>
            </a:r>
            <a:r>
              <a:rPr lang="en-US" err="1"/>
              <a:t>openbare</a:t>
            </a:r>
            <a:r>
              <a:rPr lang="en-US"/>
              <a:t> </a:t>
            </a:r>
            <a:r>
              <a:rPr lang="en-US" err="1"/>
              <a:t>ruimte</a:t>
            </a:r>
            <a:r>
              <a:rPr lang="en-US"/>
              <a:t> (</a:t>
            </a:r>
            <a:r>
              <a:rPr lang="en-US" err="1"/>
              <a:t>groen</a:t>
            </a:r>
            <a:r>
              <a:rPr lang="en-US"/>
              <a:t>, </a:t>
            </a:r>
            <a:r>
              <a:rPr lang="en-US" err="1"/>
              <a:t>verkeer</a:t>
            </a:r>
            <a:r>
              <a:rPr lang="en-US"/>
              <a:t>, </a:t>
            </a:r>
            <a:r>
              <a:rPr lang="en-US" err="1"/>
              <a:t>openbare</a:t>
            </a:r>
            <a:r>
              <a:rPr lang="en-US"/>
              <a:t> </a:t>
            </a:r>
            <a:r>
              <a:rPr lang="en-US" err="1"/>
              <a:t>verlichting</a:t>
            </a:r>
            <a:r>
              <a:rPr lang="en-US"/>
              <a:t> </a:t>
            </a:r>
            <a:r>
              <a:rPr lang="en-US" err="1"/>
              <a:t>e.d.</a:t>
            </a:r>
            <a:r>
              <a:rPr lang="en-US"/>
              <a:t>) </a:t>
            </a:r>
            <a:r>
              <a:rPr lang="en-US" err="1"/>
              <a:t>binnen</a:t>
            </a:r>
            <a:r>
              <a:rPr lang="en-US"/>
              <a:t> de </a:t>
            </a:r>
            <a:r>
              <a:rPr lang="en-US" err="1"/>
              <a:t>financiële</a:t>
            </a:r>
            <a:r>
              <a:rPr lang="en-US"/>
              <a:t> </a:t>
            </a:r>
            <a:r>
              <a:rPr lang="en-US" err="1"/>
              <a:t>mogelijkheden</a:t>
            </a:r>
            <a:r>
              <a:rPr lang="en-US"/>
              <a:t>.</a:t>
            </a:r>
          </a:p>
        </p:txBody>
      </p:sp>
      <p:sp>
        <p:nvSpPr>
          <p:cNvPr id="4" name="Slide Number Placeholder 3"/>
          <p:cNvSpPr>
            <a:spLocks noGrp="1"/>
          </p:cNvSpPr>
          <p:nvPr>
            <p:ph type="sldNum" sz="quarter" idx="5"/>
          </p:nvPr>
        </p:nvSpPr>
        <p:spPr/>
        <p:txBody>
          <a:bodyPr/>
          <a:lstStyle/>
          <a:p>
            <a:fld id="{F05BE661-9420-47A0-B21B-F253A44482D9}" type="slidenum">
              <a:rPr lang="nl-NL" smtClean="0"/>
              <a:t>4</a:t>
            </a:fld>
            <a:endParaRPr lang="nl-NL"/>
          </a:p>
        </p:txBody>
      </p:sp>
    </p:spTree>
    <p:extLst>
      <p:ext uri="{BB962C8B-B14F-4D97-AF65-F5344CB8AC3E}">
        <p14:creationId xmlns:p14="http://schemas.microsoft.com/office/powerpoint/2010/main" val="4186524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F05BE661-9420-47A0-B21B-F253A44482D9}" type="slidenum">
              <a:rPr lang="nl-NL" smtClean="0"/>
              <a:t>5</a:t>
            </a:fld>
            <a:endParaRPr lang="nl-NL"/>
          </a:p>
        </p:txBody>
      </p:sp>
    </p:spTree>
    <p:extLst>
      <p:ext uri="{BB962C8B-B14F-4D97-AF65-F5344CB8AC3E}">
        <p14:creationId xmlns:p14="http://schemas.microsoft.com/office/powerpoint/2010/main" val="3956811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ea typeface="Calibri"/>
                <a:cs typeface="Calibri"/>
              </a:rPr>
              <a:t>Uitgangspunt</a:t>
            </a:r>
            <a:r>
              <a:rPr lang="en-US">
                <a:ea typeface="Calibri"/>
                <a:cs typeface="Calibri"/>
              </a:rPr>
              <a:t> </a:t>
            </a:r>
            <a:r>
              <a:rPr lang="en-US" err="1">
                <a:ea typeface="Calibri"/>
                <a:cs typeface="Calibri"/>
              </a:rPr>
              <a:t>voor</a:t>
            </a:r>
            <a:r>
              <a:rPr lang="en-US">
                <a:ea typeface="Calibri"/>
                <a:cs typeface="Calibri"/>
              </a:rPr>
              <a:t> de </a:t>
            </a:r>
            <a:r>
              <a:rPr lang="en-US" err="1">
                <a:ea typeface="Calibri"/>
                <a:cs typeface="Calibri"/>
              </a:rPr>
              <a:t>breedte</a:t>
            </a:r>
            <a:r>
              <a:rPr lang="en-US">
                <a:ea typeface="Calibri"/>
                <a:cs typeface="Calibri"/>
              </a:rPr>
              <a:t> van </a:t>
            </a:r>
            <a:r>
              <a:rPr lang="en-US" err="1">
                <a:ea typeface="Calibri"/>
                <a:cs typeface="Calibri"/>
              </a:rPr>
              <a:t>rijbaan</a:t>
            </a:r>
            <a:r>
              <a:rPr lang="en-US">
                <a:ea typeface="Calibri"/>
                <a:cs typeface="Calibri"/>
              </a:rPr>
              <a:t> is 5,00 m.  </a:t>
            </a:r>
          </a:p>
          <a:p>
            <a:r>
              <a:rPr lang="en-US" err="1">
                <a:ea typeface="Calibri"/>
                <a:cs typeface="Calibri"/>
              </a:rPr>
              <a:t>Uitgangspunt</a:t>
            </a:r>
            <a:r>
              <a:rPr lang="en-US">
                <a:ea typeface="Calibri"/>
                <a:cs typeface="Calibri"/>
              </a:rPr>
              <a:t> is om de </a:t>
            </a:r>
            <a:r>
              <a:rPr lang="en-US" err="1">
                <a:ea typeface="Calibri"/>
                <a:cs typeface="Calibri"/>
              </a:rPr>
              <a:t>looproute</a:t>
            </a:r>
            <a:r>
              <a:rPr lang="en-US">
                <a:ea typeface="Calibri"/>
                <a:cs typeface="Calibri"/>
              </a:rPr>
              <a:t> </a:t>
            </a:r>
            <a:r>
              <a:rPr lang="en-US" err="1">
                <a:ea typeface="Calibri"/>
                <a:cs typeface="Calibri"/>
              </a:rPr>
              <a:t>te</a:t>
            </a:r>
            <a:r>
              <a:rPr lang="en-US">
                <a:ea typeface="Calibri"/>
                <a:cs typeface="Calibri"/>
              </a:rPr>
              <a:t> </a:t>
            </a:r>
            <a:r>
              <a:rPr lang="en-US" err="1">
                <a:ea typeface="Calibri"/>
                <a:cs typeface="Calibri"/>
              </a:rPr>
              <a:t>behouden</a:t>
            </a:r>
            <a:r>
              <a:rPr lang="en-US">
                <a:ea typeface="Calibri"/>
                <a:cs typeface="Calibri"/>
              </a:rPr>
              <a:t>/</a:t>
            </a:r>
            <a:r>
              <a:rPr lang="en-US" err="1">
                <a:ea typeface="Calibri"/>
                <a:cs typeface="Calibri"/>
              </a:rPr>
              <a:t>bevorderen</a:t>
            </a:r>
            <a:r>
              <a:rPr lang="en-US">
                <a:ea typeface="Calibri"/>
                <a:cs typeface="Calibri"/>
              </a:rPr>
              <a:t> door </a:t>
            </a:r>
            <a:r>
              <a:rPr lang="en-US" err="1">
                <a:ea typeface="Calibri"/>
                <a:cs typeface="Calibri"/>
              </a:rPr>
              <a:t>een</a:t>
            </a:r>
            <a:r>
              <a:rPr lang="en-US">
                <a:ea typeface="Calibri"/>
                <a:cs typeface="Calibri"/>
              </a:rPr>
              <a:t> </a:t>
            </a:r>
            <a:r>
              <a:rPr lang="en-US" err="1">
                <a:ea typeface="Calibri"/>
                <a:cs typeface="Calibri"/>
              </a:rPr>
              <a:t>volledig</a:t>
            </a:r>
            <a:r>
              <a:rPr lang="en-US">
                <a:ea typeface="Calibri"/>
                <a:cs typeface="Calibri"/>
              </a:rPr>
              <a:t> trottoir </a:t>
            </a:r>
            <a:r>
              <a:rPr lang="en-US" err="1">
                <a:ea typeface="Calibri"/>
                <a:cs typeface="Calibri"/>
              </a:rPr>
              <a:t>aan</a:t>
            </a:r>
            <a:r>
              <a:rPr lang="en-US">
                <a:ea typeface="Calibri"/>
                <a:cs typeface="Calibri"/>
              </a:rPr>
              <a:t> </a:t>
            </a:r>
            <a:r>
              <a:rPr lang="en-US" err="1">
                <a:ea typeface="Calibri"/>
                <a:cs typeface="Calibri"/>
              </a:rPr>
              <a:t>één</a:t>
            </a:r>
            <a:r>
              <a:rPr lang="en-US">
                <a:ea typeface="Calibri"/>
                <a:cs typeface="Calibri"/>
              </a:rPr>
              <a:t> </a:t>
            </a:r>
            <a:r>
              <a:rPr lang="en-US" err="1">
                <a:ea typeface="Calibri"/>
                <a:cs typeface="Calibri"/>
              </a:rPr>
              <a:t>kant</a:t>
            </a:r>
            <a:r>
              <a:rPr lang="en-US">
                <a:ea typeface="Calibri"/>
                <a:cs typeface="Calibri"/>
              </a:rPr>
              <a:t> toe </a:t>
            </a:r>
            <a:r>
              <a:rPr lang="en-US" err="1">
                <a:ea typeface="Calibri"/>
                <a:cs typeface="Calibri"/>
              </a:rPr>
              <a:t>te</a:t>
            </a:r>
            <a:r>
              <a:rPr lang="en-US">
                <a:ea typeface="Calibri"/>
                <a:cs typeface="Calibri"/>
              </a:rPr>
              <a:t> </a:t>
            </a:r>
            <a:r>
              <a:rPr lang="en-US" err="1">
                <a:ea typeface="Calibri"/>
                <a:cs typeface="Calibri"/>
              </a:rPr>
              <a:t>passen</a:t>
            </a:r>
          </a:p>
          <a:p>
            <a:r>
              <a:rPr lang="en-US" err="1">
                <a:ea typeface="Calibri"/>
                <a:cs typeface="Calibri"/>
              </a:rPr>
              <a:t>Eénrichtingsweg</a:t>
            </a:r>
            <a:r>
              <a:rPr lang="en-US">
                <a:ea typeface="Calibri"/>
                <a:cs typeface="Calibri"/>
              </a:rPr>
              <a:t> is </a:t>
            </a:r>
            <a:r>
              <a:rPr lang="en-US" err="1">
                <a:ea typeface="Calibri"/>
                <a:cs typeface="Calibri"/>
              </a:rPr>
              <a:t>geen</a:t>
            </a:r>
            <a:r>
              <a:rPr lang="en-US">
                <a:ea typeface="Calibri"/>
                <a:cs typeface="Calibri"/>
              </a:rPr>
              <a:t> </a:t>
            </a:r>
            <a:r>
              <a:rPr lang="en-US" err="1">
                <a:ea typeface="Calibri"/>
                <a:cs typeface="Calibri"/>
              </a:rPr>
              <a:t>optie</a:t>
            </a:r>
            <a:r>
              <a:rPr lang="en-US">
                <a:ea typeface="Calibri"/>
                <a:cs typeface="Calibri"/>
              </a:rPr>
              <a:t> </a:t>
            </a:r>
            <a:r>
              <a:rPr lang="en-US" err="1">
                <a:ea typeface="Calibri"/>
                <a:cs typeface="Calibri"/>
              </a:rPr>
              <a:t>heeft</a:t>
            </a:r>
            <a:r>
              <a:rPr lang="en-US">
                <a:ea typeface="Calibri"/>
                <a:cs typeface="Calibri"/>
              </a:rPr>
              <a:t> de </a:t>
            </a:r>
            <a:r>
              <a:rPr lang="en-US" err="1">
                <a:ea typeface="Calibri"/>
                <a:cs typeface="Calibri"/>
              </a:rPr>
              <a:t>gemeente</a:t>
            </a:r>
            <a:r>
              <a:rPr lang="en-US">
                <a:ea typeface="Calibri"/>
                <a:cs typeface="Calibri"/>
              </a:rPr>
              <a:t> </a:t>
            </a:r>
            <a:r>
              <a:rPr lang="en-US" err="1">
                <a:ea typeface="Calibri"/>
                <a:cs typeface="Calibri"/>
              </a:rPr>
              <a:t>aangegeven</a:t>
            </a:r>
            <a:r>
              <a:rPr lang="en-US">
                <a:ea typeface="Calibri"/>
                <a:cs typeface="Calibri"/>
              </a:rPr>
              <a:t>. </a:t>
            </a:r>
          </a:p>
          <a:p>
            <a:endParaRPr lang="en-US">
              <a:ea typeface="Calibri"/>
              <a:cs typeface="Calibri"/>
            </a:endParaRPr>
          </a:p>
          <a:p>
            <a:r>
              <a:rPr lang="en-US">
                <a:ea typeface="Calibri"/>
                <a:cs typeface="Calibri"/>
              </a:rPr>
              <a:t>Diverse </a:t>
            </a:r>
            <a:r>
              <a:rPr lang="en-US" err="1">
                <a:ea typeface="Calibri"/>
                <a:cs typeface="Calibri"/>
              </a:rPr>
              <a:t>varianten</a:t>
            </a:r>
            <a:r>
              <a:rPr lang="en-US">
                <a:ea typeface="Calibri"/>
                <a:cs typeface="Calibri"/>
              </a:rPr>
              <a:t> </a:t>
            </a:r>
            <a:r>
              <a:rPr lang="en-US" err="1">
                <a:ea typeface="Calibri"/>
                <a:cs typeface="Calibri"/>
              </a:rPr>
              <a:t>opgesteld</a:t>
            </a:r>
            <a:r>
              <a:rPr lang="en-US">
                <a:ea typeface="Calibri"/>
                <a:cs typeface="Calibri"/>
              </a:rPr>
              <a:t> (</a:t>
            </a:r>
            <a:r>
              <a:rPr lang="en-US" err="1">
                <a:ea typeface="Calibri"/>
                <a:cs typeface="Calibri"/>
              </a:rPr>
              <a:t>zie</a:t>
            </a:r>
            <a:r>
              <a:rPr lang="en-US">
                <a:ea typeface="Calibri"/>
                <a:cs typeface="Calibri"/>
              </a:rPr>
              <a:t> </a:t>
            </a:r>
            <a:r>
              <a:rPr lang="en-US" err="1">
                <a:ea typeface="Calibri"/>
                <a:cs typeface="Calibri"/>
              </a:rPr>
              <a:t>schetsen</a:t>
            </a:r>
            <a:r>
              <a:rPr lang="en-US">
                <a:ea typeface="Calibri"/>
                <a:cs typeface="Calibri"/>
              </a:rPr>
              <a:t>) </a:t>
            </a:r>
            <a:r>
              <a:rPr lang="en-US" err="1">
                <a:ea typeface="Calibri"/>
                <a:cs typeface="Calibri"/>
              </a:rPr>
              <a:t>en</a:t>
            </a:r>
            <a:r>
              <a:rPr lang="en-US">
                <a:ea typeface="Calibri"/>
                <a:cs typeface="Calibri"/>
              </a:rPr>
              <a:t> met </a:t>
            </a:r>
            <a:r>
              <a:rPr lang="en-US" err="1">
                <a:ea typeface="Calibri"/>
                <a:cs typeface="Calibri"/>
              </a:rPr>
              <a:t>elkaar</a:t>
            </a:r>
            <a:r>
              <a:rPr lang="en-US">
                <a:ea typeface="Calibri"/>
                <a:cs typeface="Calibri"/>
              </a:rPr>
              <a:t> </a:t>
            </a:r>
            <a:r>
              <a:rPr lang="en-US" err="1">
                <a:ea typeface="Calibri"/>
                <a:cs typeface="Calibri"/>
              </a:rPr>
              <a:t>afgewogen</a:t>
            </a:r>
            <a:r>
              <a:rPr lang="en-US">
                <a:ea typeface="Calibri"/>
                <a:cs typeface="Calibri"/>
              </a:rPr>
              <a:t>.  </a:t>
            </a: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F05BE661-9420-47A0-B21B-F253A44482D9}" type="slidenum">
              <a:rPr lang="nl-NL" smtClean="0"/>
              <a:t>9</a:t>
            </a:fld>
            <a:endParaRPr lang="nl-NL"/>
          </a:p>
        </p:txBody>
      </p:sp>
    </p:spTree>
    <p:extLst>
      <p:ext uri="{BB962C8B-B14F-4D97-AF65-F5344CB8AC3E}">
        <p14:creationId xmlns:p14="http://schemas.microsoft.com/office/powerpoint/2010/main" val="1785587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RIOOL:</a:t>
            </a:r>
          </a:p>
          <a:p>
            <a:pPr marL="171450" indent="-171450">
              <a:buFont typeface="Calibri"/>
              <a:buChar char="-"/>
            </a:pPr>
            <a:r>
              <a:rPr lang="en-US" err="1">
                <a:ea typeface="Calibri"/>
                <a:cs typeface="Calibri"/>
              </a:rPr>
              <a:t>Waarom</a:t>
            </a:r>
            <a:r>
              <a:rPr lang="en-US">
                <a:ea typeface="Calibri"/>
                <a:cs typeface="Calibri"/>
              </a:rPr>
              <a:t> is dit </a:t>
            </a:r>
            <a:r>
              <a:rPr lang="en-US" err="1">
                <a:ea typeface="Calibri"/>
                <a:cs typeface="Calibri"/>
              </a:rPr>
              <a:t>tracé</a:t>
            </a:r>
            <a:r>
              <a:rPr lang="en-US">
                <a:ea typeface="Calibri"/>
                <a:cs typeface="Calibri"/>
              </a:rPr>
              <a:t> </a:t>
            </a:r>
            <a:r>
              <a:rPr lang="en-US" err="1">
                <a:ea typeface="Calibri"/>
                <a:cs typeface="Calibri"/>
              </a:rPr>
              <a:t>gekozen</a:t>
            </a:r>
            <a:r>
              <a:rPr lang="en-US">
                <a:ea typeface="Calibri"/>
                <a:cs typeface="Calibri"/>
              </a:rPr>
              <a:t> </a:t>
            </a:r>
            <a:r>
              <a:rPr lang="en-US" err="1">
                <a:ea typeface="Calibri"/>
                <a:cs typeface="Calibri"/>
              </a:rPr>
              <a:t>voor</a:t>
            </a:r>
            <a:r>
              <a:rPr lang="en-US">
                <a:ea typeface="Calibri"/>
                <a:cs typeface="Calibri"/>
              </a:rPr>
              <a:t> het </a:t>
            </a:r>
            <a:r>
              <a:rPr lang="en-US" err="1">
                <a:ea typeface="Calibri"/>
                <a:cs typeface="Calibri"/>
              </a:rPr>
              <a:t>riool</a:t>
            </a:r>
            <a:r>
              <a:rPr lang="en-US">
                <a:ea typeface="Calibri"/>
                <a:cs typeface="Calibri"/>
              </a:rPr>
              <a:t>. </a:t>
            </a:r>
            <a:r>
              <a:rPr lang="en-US" err="1">
                <a:ea typeface="Calibri"/>
                <a:cs typeface="Calibri"/>
              </a:rPr>
              <a:t>Verbinding</a:t>
            </a:r>
            <a:r>
              <a:rPr lang="en-US">
                <a:ea typeface="Calibri"/>
                <a:cs typeface="Calibri"/>
              </a:rPr>
              <a:t> </a:t>
            </a:r>
            <a:r>
              <a:rPr lang="en-US" err="1">
                <a:ea typeface="Calibri"/>
                <a:cs typeface="Calibri"/>
              </a:rPr>
              <a:t>tussen</a:t>
            </a:r>
            <a:r>
              <a:rPr lang="en-US">
                <a:ea typeface="Calibri"/>
                <a:cs typeface="Calibri"/>
              </a:rPr>
              <a:t> het </a:t>
            </a:r>
            <a:r>
              <a:rPr lang="en-US" err="1">
                <a:ea typeface="Calibri"/>
                <a:cs typeface="Calibri"/>
              </a:rPr>
              <a:t>centrumplan</a:t>
            </a:r>
            <a:r>
              <a:rPr lang="en-US">
                <a:ea typeface="Calibri"/>
                <a:cs typeface="Calibri"/>
              </a:rPr>
              <a:t> en </a:t>
            </a:r>
            <a:r>
              <a:rPr lang="en-US" err="1">
                <a:ea typeface="Calibri"/>
                <a:cs typeface="Calibri"/>
              </a:rPr>
              <a:t>Kennedylaan</a:t>
            </a:r>
            <a:r>
              <a:rPr lang="en-US">
                <a:ea typeface="Calibri"/>
                <a:cs typeface="Calibri"/>
              </a:rPr>
              <a:t>. </a:t>
            </a:r>
            <a:r>
              <a:rPr lang="en-US" err="1">
                <a:ea typeface="Calibri"/>
                <a:cs typeface="Calibri"/>
              </a:rPr>
              <a:t>Spoordonkseweg</a:t>
            </a:r>
            <a:r>
              <a:rPr lang="en-US">
                <a:ea typeface="Calibri"/>
                <a:cs typeface="Calibri"/>
              </a:rPr>
              <a:t> </a:t>
            </a:r>
            <a:r>
              <a:rPr lang="en-US" err="1">
                <a:ea typeface="Calibri"/>
                <a:cs typeface="Calibri"/>
              </a:rPr>
              <a:t>omdat</a:t>
            </a:r>
            <a:r>
              <a:rPr lang="en-US">
                <a:ea typeface="Calibri"/>
                <a:cs typeface="Calibri"/>
              </a:rPr>
              <a:t> </a:t>
            </a:r>
            <a:r>
              <a:rPr lang="en-US" err="1">
                <a:ea typeface="Calibri"/>
                <a:cs typeface="Calibri"/>
              </a:rPr>
              <a:t>asfalt</a:t>
            </a:r>
            <a:r>
              <a:rPr lang="en-US">
                <a:ea typeface="Calibri"/>
                <a:cs typeface="Calibri"/>
              </a:rPr>
              <a:t> </a:t>
            </a:r>
            <a:r>
              <a:rPr lang="en-US" err="1">
                <a:ea typeface="Calibri"/>
                <a:cs typeface="Calibri"/>
              </a:rPr>
              <a:t>nieuw</a:t>
            </a:r>
            <a:r>
              <a:rPr lang="en-US">
                <a:ea typeface="Calibri"/>
                <a:cs typeface="Calibri"/>
              </a:rPr>
              <a:t> is (</a:t>
            </a:r>
            <a:r>
              <a:rPr lang="en-US" err="1">
                <a:ea typeface="Calibri"/>
                <a:cs typeface="Calibri"/>
              </a:rPr>
              <a:t>kapitaalvernietiging</a:t>
            </a:r>
            <a:r>
              <a:rPr lang="en-US">
                <a:ea typeface="Calibri"/>
                <a:cs typeface="Calibri"/>
              </a:rPr>
              <a:t>) en door </a:t>
            </a:r>
            <a:r>
              <a:rPr lang="en-US" err="1">
                <a:ea typeface="Calibri"/>
                <a:cs typeface="Calibri"/>
              </a:rPr>
              <a:t>aanwezigheid</a:t>
            </a:r>
            <a:r>
              <a:rPr lang="en-US">
                <a:ea typeface="Calibri"/>
                <a:cs typeface="Calibri"/>
              </a:rPr>
              <a:t> van </a:t>
            </a:r>
            <a:r>
              <a:rPr lang="en-US" err="1">
                <a:ea typeface="Calibri"/>
                <a:cs typeface="Calibri"/>
              </a:rPr>
              <a:t>monumentale</a:t>
            </a:r>
            <a:r>
              <a:rPr lang="en-US">
                <a:ea typeface="Calibri"/>
                <a:cs typeface="Calibri"/>
              </a:rPr>
              <a:t> </a:t>
            </a:r>
            <a:r>
              <a:rPr lang="en-US" err="1">
                <a:ea typeface="Calibri"/>
                <a:cs typeface="Calibri"/>
              </a:rPr>
              <a:t>bomen</a:t>
            </a:r>
            <a:r>
              <a:rPr lang="en-US">
                <a:ea typeface="Calibri"/>
                <a:cs typeface="Calibri"/>
              </a:rPr>
              <a:t>. </a:t>
            </a:r>
          </a:p>
          <a:p>
            <a:pPr marL="171450" indent="-171450">
              <a:buFont typeface="Calibri"/>
              <a:buChar char="-"/>
            </a:pPr>
            <a:r>
              <a:rPr lang="en-US"/>
              <a:t>Optie tot </a:t>
            </a:r>
            <a:r>
              <a:rPr lang="en-US" err="1"/>
              <a:t>behoud</a:t>
            </a:r>
            <a:r>
              <a:rPr lang="en-US"/>
              <a:t> van twee </a:t>
            </a:r>
            <a:r>
              <a:rPr lang="en-US" err="1"/>
              <a:t>zijden</a:t>
            </a:r>
            <a:r>
              <a:rPr lang="en-US"/>
              <a:t> </a:t>
            </a:r>
            <a:r>
              <a:rPr lang="en-US" err="1"/>
              <a:t>bomen</a:t>
            </a:r>
            <a:r>
              <a:rPr lang="en-US"/>
              <a:t> is een </a:t>
            </a:r>
            <a:r>
              <a:rPr lang="en-US" err="1"/>
              <a:t>utopie</a:t>
            </a:r>
            <a:r>
              <a:rPr lang="en-US"/>
              <a:t> i.r.t. </a:t>
            </a:r>
            <a:r>
              <a:rPr lang="en-US" err="1"/>
              <a:t>aanleg</a:t>
            </a:r>
            <a:r>
              <a:rPr lang="en-US"/>
              <a:t> </a:t>
            </a:r>
            <a:r>
              <a:rPr lang="en-US" err="1"/>
              <a:t>gescheiden</a:t>
            </a:r>
            <a:r>
              <a:rPr lang="en-US"/>
              <a:t> </a:t>
            </a:r>
            <a:r>
              <a:rPr lang="en-US" err="1"/>
              <a:t>stelsel</a:t>
            </a:r>
            <a:r>
              <a:rPr lang="en-US"/>
              <a:t> (</a:t>
            </a:r>
            <a:r>
              <a:rPr lang="en-US" err="1"/>
              <a:t>ook</a:t>
            </a:r>
            <a:r>
              <a:rPr lang="en-US"/>
              <a:t> bij </a:t>
            </a:r>
            <a:r>
              <a:rPr lang="en-US" err="1"/>
              <a:t>verkleinen</a:t>
            </a:r>
            <a:r>
              <a:rPr lang="en-US"/>
              <a:t> diameter HWA-</a:t>
            </a:r>
            <a:r>
              <a:rPr lang="en-US" err="1"/>
              <a:t>leiding</a:t>
            </a:r>
            <a:r>
              <a:rPr lang="en-US"/>
              <a:t>). Mogelijk aan </a:t>
            </a:r>
            <a:r>
              <a:rPr lang="en-US" err="1"/>
              <a:t>beide</a:t>
            </a:r>
            <a:r>
              <a:rPr lang="en-US"/>
              <a:t> </a:t>
            </a:r>
            <a:r>
              <a:rPr lang="en-US" err="1"/>
              <a:t>zijde</a:t>
            </a:r>
            <a:r>
              <a:rPr lang="en-US"/>
              <a:t> </a:t>
            </a:r>
            <a:r>
              <a:rPr lang="en-US" err="1"/>
              <a:t>bomenkap</a:t>
            </a:r>
            <a:r>
              <a:rPr lang="en-US"/>
              <a:t>.</a:t>
            </a:r>
            <a:endParaRPr lang="en-US">
              <a:ea typeface="Calibri"/>
              <a:cs typeface="Calibri"/>
            </a:endParaRPr>
          </a:p>
          <a:p>
            <a:pPr marL="171450" indent="-171450">
              <a:buFont typeface="Calibri"/>
              <a:buChar char="-"/>
            </a:pPr>
            <a:r>
              <a:rPr lang="en-US">
                <a:ea typeface="Calibri"/>
                <a:cs typeface="Calibri"/>
              </a:rPr>
              <a:t>Zigzag </a:t>
            </a:r>
            <a:r>
              <a:rPr lang="en-US" err="1">
                <a:ea typeface="Calibri"/>
                <a:cs typeface="Calibri"/>
              </a:rPr>
              <a:t>mogelijkheden</a:t>
            </a:r>
            <a:r>
              <a:rPr lang="en-US">
                <a:ea typeface="Calibri"/>
                <a:cs typeface="Calibri"/>
              </a:rPr>
              <a:t> </a:t>
            </a:r>
            <a:r>
              <a:rPr lang="en-US" err="1">
                <a:ea typeface="Calibri"/>
                <a:cs typeface="Calibri"/>
              </a:rPr>
              <a:t>onderzocht</a:t>
            </a:r>
            <a:r>
              <a:rPr lang="en-US">
                <a:ea typeface="Calibri"/>
                <a:cs typeface="Calibri"/>
              </a:rPr>
              <a:t> (</a:t>
            </a:r>
            <a:r>
              <a:rPr lang="en-US" err="1">
                <a:ea typeface="Calibri"/>
                <a:cs typeface="Calibri"/>
              </a:rPr>
              <a:t>uiteraard</a:t>
            </a:r>
            <a:r>
              <a:rPr lang="en-US">
                <a:ea typeface="Calibri"/>
                <a:cs typeface="Calibri"/>
              </a:rPr>
              <a:t> is het </a:t>
            </a:r>
            <a:r>
              <a:rPr lang="en-US" err="1">
                <a:ea typeface="Calibri"/>
                <a:cs typeface="Calibri"/>
              </a:rPr>
              <a:t>uitgangspunt</a:t>
            </a:r>
            <a:r>
              <a:rPr lang="en-US">
                <a:ea typeface="Calibri"/>
                <a:cs typeface="Calibri"/>
              </a:rPr>
              <a:t> om </a:t>
            </a:r>
            <a:r>
              <a:rPr lang="en-US" err="1">
                <a:ea typeface="Calibri"/>
                <a:cs typeface="Calibri"/>
              </a:rPr>
              <a:t>zoveel</a:t>
            </a:r>
            <a:r>
              <a:rPr lang="en-US">
                <a:ea typeface="Calibri"/>
                <a:cs typeface="Calibri"/>
              </a:rPr>
              <a:t> mogelijk </a:t>
            </a:r>
            <a:r>
              <a:rPr lang="en-US" err="1">
                <a:ea typeface="Calibri"/>
                <a:cs typeface="Calibri"/>
              </a:rPr>
              <a:t>bomen</a:t>
            </a:r>
            <a:r>
              <a:rPr lang="en-US">
                <a:ea typeface="Calibri"/>
                <a:cs typeface="Calibri"/>
              </a:rPr>
              <a:t> te </a:t>
            </a:r>
            <a:r>
              <a:rPr lang="en-US" err="1">
                <a:ea typeface="Calibri"/>
                <a:cs typeface="Calibri"/>
              </a:rPr>
              <a:t>behouden</a:t>
            </a:r>
            <a:r>
              <a:rPr lang="en-US">
                <a:ea typeface="Calibri"/>
                <a:cs typeface="Calibri"/>
              </a:rPr>
              <a:t>)</a:t>
            </a:r>
          </a:p>
          <a:p>
            <a:pPr marL="171450" indent="-171450">
              <a:buFont typeface="Calibri"/>
              <a:buChar char="-"/>
            </a:pPr>
            <a:r>
              <a:rPr lang="en-US" err="1">
                <a:ea typeface="Calibri"/>
                <a:cs typeface="Calibri"/>
              </a:rPr>
              <a:t>Optimialisaties</a:t>
            </a:r>
            <a:r>
              <a:rPr lang="en-US">
                <a:ea typeface="Calibri"/>
                <a:cs typeface="Calibri"/>
              </a:rPr>
              <a:t> in het </a:t>
            </a:r>
            <a:r>
              <a:rPr lang="en-US" err="1">
                <a:ea typeface="Calibri"/>
                <a:cs typeface="Calibri"/>
              </a:rPr>
              <a:t>verkleinen</a:t>
            </a:r>
            <a:r>
              <a:rPr lang="en-US">
                <a:ea typeface="Calibri"/>
                <a:cs typeface="Calibri"/>
              </a:rPr>
              <a:t> van de </a:t>
            </a:r>
            <a:r>
              <a:rPr lang="en-US" err="1">
                <a:ea typeface="Calibri"/>
                <a:cs typeface="Calibri"/>
              </a:rPr>
              <a:t>riool</a:t>
            </a:r>
            <a:r>
              <a:rPr lang="en-US">
                <a:ea typeface="Calibri"/>
                <a:cs typeface="Calibri"/>
              </a:rPr>
              <a:t> diameters </a:t>
            </a:r>
            <a:r>
              <a:rPr lang="en-US" err="1">
                <a:ea typeface="Calibri"/>
                <a:cs typeface="Calibri"/>
              </a:rPr>
              <a:t>veranderd</a:t>
            </a:r>
            <a:r>
              <a:rPr lang="en-US">
                <a:ea typeface="Calibri"/>
                <a:cs typeface="Calibri"/>
              </a:rPr>
              <a:t> </a:t>
            </a:r>
            <a:r>
              <a:rPr lang="en-US" err="1">
                <a:ea typeface="Calibri"/>
                <a:cs typeface="Calibri"/>
              </a:rPr>
              <a:t>niet</a:t>
            </a:r>
            <a:r>
              <a:rPr lang="en-US">
                <a:ea typeface="Calibri"/>
                <a:cs typeface="Calibri"/>
              </a:rPr>
              <a:t> </a:t>
            </a:r>
            <a:r>
              <a:rPr lang="en-US" err="1">
                <a:ea typeface="Calibri"/>
                <a:cs typeface="Calibri"/>
              </a:rPr>
              <a:t>veel</a:t>
            </a:r>
            <a:r>
              <a:rPr lang="en-US">
                <a:ea typeface="Calibri"/>
                <a:cs typeface="Calibri"/>
              </a:rPr>
              <a:t> aan de </a:t>
            </a:r>
            <a:r>
              <a:rPr lang="en-US" err="1">
                <a:ea typeface="Calibri"/>
                <a:cs typeface="Calibri"/>
              </a:rPr>
              <a:t>sleufbreedte</a:t>
            </a:r>
            <a:r>
              <a:rPr lang="en-US">
                <a:ea typeface="Calibri"/>
                <a:cs typeface="Calibri"/>
              </a:rPr>
              <a:t>.</a:t>
            </a:r>
          </a:p>
          <a:p>
            <a:pPr marL="171450" indent="-171450">
              <a:buFont typeface="Calibri"/>
              <a:buChar char="-"/>
            </a:pPr>
            <a:endParaRPr lang="en-US">
              <a:ea typeface="Calibri"/>
              <a:cs typeface="Calibri"/>
            </a:endParaRPr>
          </a:p>
          <a:p>
            <a:r>
              <a:rPr lang="en-US">
                <a:ea typeface="Calibri"/>
                <a:cs typeface="Calibri"/>
              </a:rPr>
              <a:t>GROEN:</a:t>
            </a:r>
          </a:p>
          <a:p>
            <a:pPr marL="171450" indent="-171450">
              <a:buFont typeface="Calibri"/>
              <a:buChar char="-"/>
            </a:pPr>
            <a:r>
              <a:rPr lang="en-US" err="1">
                <a:ea typeface="Calibri"/>
                <a:cs typeface="Calibri"/>
              </a:rPr>
              <a:t>Condities</a:t>
            </a:r>
            <a:r>
              <a:rPr lang="en-US">
                <a:ea typeface="Calibri"/>
                <a:cs typeface="Calibri"/>
              </a:rPr>
              <a:t> en </a:t>
            </a:r>
            <a:r>
              <a:rPr lang="en-US" err="1">
                <a:ea typeface="Calibri"/>
                <a:cs typeface="Calibri"/>
              </a:rPr>
              <a:t>levensverwachtingen</a:t>
            </a:r>
            <a:r>
              <a:rPr lang="en-US">
                <a:ea typeface="Calibri"/>
                <a:cs typeface="Calibri"/>
              </a:rPr>
              <a:t> van de </a:t>
            </a:r>
            <a:r>
              <a:rPr lang="en-US" err="1">
                <a:ea typeface="Calibri"/>
                <a:cs typeface="Calibri"/>
              </a:rPr>
              <a:t>bomen</a:t>
            </a:r>
            <a:r>
              <a:rPr lang="en-US">
                <a:ea typeface="Calibri"/>
                <a:cs typeface="Calibri"/>
              </a:rPr>
              <a:t> </a:t>
            </a:r>
            <a:r>
              <a:rPr lang="en-US" err="1">
                <a:ea typeface="Calibri"/>
                <a:cs typeface="Calibri"/>
              </a:rPr>
              <a:t>nog</a:t>
            </a:r>
            <a:r>
              <a:rPr lang="en-US">
                <a:ea typeface="Calibri"/>
                <a:cs typeface="Calibri"/>
              </a:rPr>
              <a:t> </a:t>
            </a:r>
            <a:r>
              <a:rPr lang="en-US" err="1">
                <a:ea typeface="Calibri"/>
                <a:cs typeface="Calibri"/>
              </a:rPr>
              <a:t>niet</a:t>
            </a:r>
            <a:r>
              <a:rPr lang="en-US">
                <a:ea typeface="Calibri"/>
                <a:cs typeface="Calibri"/>
              </a:rPr>
              <a:t> </a:t>
            </a:r>
            <a:r>
              <a:rPr lang="en-US" err="1">
                <a:ea typeface="Calibri"/>
                <a:cs typeface="Calibri"/>
              </a:rPr>
              <a:t>onderzocht</a:t>
            </a:r>
            <a:endParaRPr lang="en-US">
              <a:ea typeface="Calibri"/>
              <a:cs typeface="Calibri"/>
            </a:endParaRPr>
          </a:p>
          <a:p>
            <a:pPr marL="171450" indent="-171450">
              <a:buFont typeface="Calibri"/>
              <a:buChar char="-"/>
            </a:pPr>
            <a:r>
              <a:rPr lang="en-US"/>
              <a:t>Aan </a:t>
            </a:r>
            <a:r>
              <a:rPr lang="en-US" err="1"/>
              <a:t>één</a:t>
            </a:r>
            <a:r>
              <a:rPr lang="en-US"/>
              <a:t> </a:t>
            </a:r>
            <a:r>
              <a:rPr lang="en-US" err="1"/>
              <a:t>zijde</a:t>
            </a:r>
            <a:r>
              <a:rPr lang="en-US"/>
              <a:t> (en mogelijk aan </a:t>
            </a:r>
            <a:r>
              <a:rPr lang="en-US" err="1"/>
              <a:t>beide</a:t>
            </a:r>
            <a:r>
              <a:rPr lang="en-US"/>
              <a:t> </a:t>
            </a:r>
            <a:r>
              <a:rPr lang="en-US" err="1"/>
              <a:t>zijde</a:t>
            </a:r>
            <a:r>
              <a:rPr lang="en-US"/>
              <a:t>) de </a:t>
            </a:r>
            <a:r>
              <a:rPr lang="en-US" err="1"/>
              <a:t>bomen</a:t>
            </a:r>
            <a:r>
              <a:rPr lang="en-US"/>
              <a:t> </a:t>
            </a:r>
            <a:r>
              <a:rPr lang="en-US" err="1"/>
              <a:t>kappen</a:t>
            </a:r>
            <a:r>
              <a:rPr lang="en-US"/>
              <a:t> is </a:t>
            </a:r>
            <a:r>
              <a:rPr lang="en-US" err="1"/>
              <a:t>noodzakelijk</a:t>
            </a:r>
            <a:r>
              <a:rPr lang="en-US"/>
              <a:t> </a:t>
            </a:r>
            <a:r>
              <a:rPr lang="en-US" err="1"/>
              <a:t>voor</a:t>
            </a:r>
            <a:r>
              <a:rPr lang="en-US"/>
              <a:t> het </a:t>
            </a:r>
            <a:r>
              <a:rPr lang="en-US" err="1"/>
              <a:t>aanleg</a:t>
            </a:r>
            <a:r>
              <a:rPr lang="en-US"/>
              <a:t> van het </a:t>
            </a:r>
            <a:r>
              <a:rPr lang="en-US" err="1"/>
              <a:t>riool</a:t>
            </a:r>
            <a:r>
              <a:rPr lang="en-US"/>
              <a:t>. Welke </a:t>
            </a:r>
            <a:r>
              <a:rPr lang="en-US" err="1"/>
              <a:t>zijde</a:t>
            </a:r>
            <a:r>
              <a:rPr lang="en-US"/>
              <a:t> </a:t>
            </a:r>
            <a:r>
              <a:rPr lang="en-US" err="1"/>
              <a:t>hierbij</a:t>
            </a:r>
            <a:r>
              <a:rPr lang="en-US"/>
              <a:t> de voorkeur </a:t>
            </a:r>
            <a:r>
              <a:rPr lang="en-US" err="1"/>
              <a:t>heeft</a:t>
            </a:r>
            <a:r>
              <a:rPr lang="en-US"/>
              <a:t> </a:t>
            </a:r>
            <a:r>
              <a:rPr lang="en-US" err="1"/>
              <a:t>staat</a:t>
            </a:r>
            <a:r>
              <a:rPr lang="en-US"/>
              <a:t> </a:t>
            </a:r>
            <a:r>
              <a:rPr lang="en-US" err="1"/>
              <a:t>nog</a:t>
            </a:r>
            <a:r>
              <a:rPr lang="en-US"/>
              <a:t> open. </a:t>
            </a:r>
            <a:r>
              <a:rPr lang="en-US" err="1"/>
              <a:t>Aandacht</a:t>
            </a:r>
            <a:r>
              <a:rPr lang="en-US"/>
              <a:t> </a:t>
            </a:r>
            <a:r>
              <a:rPr lang="en-US" err="1"/>
              <a:t>kabels</a:t>
            </a:r>
            <a:r>
              <a:rPr lang="en-US"/>
              <a:t> en </a:t>
            </a:r>
            <a:r>
              <a:rPr lang="en-US" err="1"/>
              <a:t>leidingen</a:t>
            </a:r>
            <a:r>
              <a:rPr lang="en-US"/>
              <a:t>, </a:t>
            </a:r>
            <a:r>
              <a:rPr lang="en-US" err="1"/>
              <a:t>schaduw</a:t>
            </a:r>
            <a:r>
              <a:rPr lang="en-US"/>
              <a:t>, </a:t>
            </a:r>
            <a:r>
              <a:rPr lang="en-US" err="1"/>
              <a:t>condities</a:t>
            </a:r>
            <a:r>
              <a:rPr lang="en-US"/>
              <a:t> en </a:t>
            </a:r>
            <a:r>
              <a:rPr lang="en-US" err="1"/>
              <a:t>locaties</a:t>
            </a:r>
            <a:r>
              <a:rPr lang="en-US"/>
              <a:t> </a:t>
            </a:r>
            <a:r>
              <a:rPr lang="en-US" err="1"/>
              <a:t>bomen</a:t>
            </a:r>
            <a:r>
              <a:rPr lang="en-US"/>
              <a:t>. </a:t>
            </a:r>
            <a:endParaRPr lang="en-US">
              <a:ea typeface="Calibri"/>
              <a:cs typeface="Calibri"/>
            </a:endParaRPr>
          </a:p>
          <a:p>
            <a:pPr marL="171450" indent="-171450">
              <a:buFont typeface="Calibri"/>
              <a:buChar char="-"/>
            </a:pPr>
            <a:r>
              <a:rPr lang="en-US" err="1"/>
              <a:t>Positie</a:t>
            </a:r>
            <a:r>
              <a:rPr lang="en-US"/>
              <a:t> van de </a:t>
            </a:r>
            <a:r>
              <a:rPr lang="en-US" err="1"/>
              <a:t>bestaande</a:t>
            </a:r>
            <a:r>
              <a:rPr lang="en-US"/>
              <a:t> </a:t>
            </a:r>
            <a:r>
              <a:rPr lang="en-US" err="1"/>
              <a:t>bomen</a:t>
            </a:r>
            <a:r>
              <a:rPr lang="en-US"/>
              <a:t> i.r.t. (</a:t>
            </a:r>
            <a:r>
              <a:rPr lang="en-US" err="1"/>
              <a:t>zuidelijke</a:t>
            </a:r>
            <a:r>
              <a:rPr lang="en-US"/>
              <a:t>) </a:t>
            </a:r>
            <a:r>
              <a:rPr lang="en-US" err="1"/>
              <a:t>particuliere</a:t>
            </a:r>
            <a:r>
              <a:rPr lang="en-US"/>
              <a:t> </a:t>
            </a:r>
            <a:r>
              <a:rPr lang="en-US" err="1"/>
              <a:t>inritten</a:t>
            </a:r>
            <a:r>
              <a:rPr lang="en-US"/>
              <a:t> is </a:t>
            </a:r>
            <a:r>
              <a:rPr lang="en-US" err="1"/>
              <a:t>niet</a:t>
            </a:r>
            <a:r>
              <a:rPr lang="en-US"/>
              <a:t> </a:t>
            </a:r>
            <a:r>
              <a:rPr lang="en-US" err="1"/>
              <a:t>ideaal</a:t>
            </a:r>
            <a:r>
              <a:rPr lang="en-US"/>
              <a:t>. </a:t>
            </a:r>
            <a:endParaRPr lang="en-US">
              <a:ea typeface="Calibri"/>
              <a:cs typeface="Calibri"/>
            </a:endParaRPr>
          </a:p>
          <a:p>
            <a:pPr marL="171450" indent="-171450">
              <a:buFont typeface="Calibri"/>
              <a:buChar char="-"/>
            </a:pPr>
            <a:r>
              <a:rPr lang="en-US" err="1"/>
              <a:t>Quickscan</a:t>
            </a:r>
            <a:r>
              <a:rPr lang="en-US"/>
              <a:t> F&amp;F </a:t>
            </a:r>
            <a:r>
              <a:rPr lang="en-US" err="1"/>
              <a:t>uitgevoerd</a:t>
            </a:r>
            <a:r>
              <a:rPr lang="en-US"/>
              <a:t>. Naar </a:t>
            </a:r>
            <a:r>
              <a:rPr lang="en-US" err="1"/>
              <a:t>voren</a:t>
            </a:r>
            <a:r>
              <a:rPr lang="en-US"/>
              <a:t> </a:t>
            </a:r>
            <a:r>
              <a:rPr lang="en-US" err="1"/>
              <a:t>gekomen</a:t>
            </a:r>
            <a:r>
              <a:rPr lang="en-US"/>
              <a:t> </a:t>
            </a:r>
            <a:r>
              <a:rPr lang="en-US" err="1"/>
              <a:t>daar</a:t>
            </a:r>
            <a:r>
              <a:rPr lang="en-US"/>
              <a:t> er </a:t>
            </a:r>
            <a:r>
              <a:rPr lang="en-US" err="1"/>
              <a:t>geen</a:t>
            </a:r>
            <a:r>
              <a:rPr lang="en-US"/>
              <a:t> </a:t>
            </a:r>
            <a:r>
              <a:rPr lang="en-US" err="1"/>
              <a:t>essentiële</a:t>
            </a:r>
            <a:r>
              <a:rPr lang="en-US"/>
              <a:t> </a:t>
            </a:r>
            <a:r>
              <a:rPr lang="en-US" err="1"/>
              <a:t>vliegroutes</a:t>
            </a:r>
            <a:r>
              <a:rPr lang="en-US"/>
              <a:t> </a:t>
            </a:r>
            <a:r>
              <a:rPr lang="en-US" err="1"/>
              <a:t>voor</a:t>
            </a:r>
            <a:r>
              <a:rPr lang="en-US"/>
              <a:t> </a:t>
            </a:r>
            <a:r>
              <a:rPr lang="en-US" err="1"/>
              <a:t>vleermuizen</a:t>
            </a:r>
            <a:r>
              <a:rPr lang="en-US"/>
              <a:t> is en </a:t>
            </a:r>
            <a:r>
              <a:rPr lang="en-US" err="1"/>
              <a:t>dat</a:t>
            </a:r>
            <a:r>
              <a:rPr lang="en-US"/>
              <a:t> er </a:t>
            </a:r>
            <a:r>
              <a:rPr lang="en-US" err="1"/>
              <a:t>geen</a:t>
            </a:r>
            <a:r>
              <a:rPr lang="en-US"/>
              <a:t> </a:t>
            </a:r>
            <a:r>
              <a:rPr lang="en-US" err="1"/>
              <a:t>eekhoorns</a:t>
            </a:r>
            <a:r>
              <a:rPr lang="en-US"/>
              <a:t> </a:t>
            </a:r>
            <a:r>
              <a:rPr lang="en-US" err="1"/>
              <a:t>zijn</a:t>
            </a:r>
            <a:r>
              <a:rPr lang="en-US"/>
              <a:t> </a:t>
            </a:r>
            <a:r>
              <a:rPr lang="en-US" err="1"/>
              <a:t>aangetroffen</a:t>
            </a:r>
            <a:r>
              <a:rPr lang="en-US"/>
              <a:t>. </a:t>
            </a:r>
            <a:r>
              <a:rPr lang="en-US" err="1"/>
              <a:t>Stikstofberekening</a:t>
            </a:r>
            <a:r>
              <a:rPr lang="en-US"/>
              <a:t> </a:t>
            </a:r>
            <a:r>
              <a:rPr lang="en-US" err="1"/>
              <a:t>dienen</a:t>
            </a:r>
            <a:r>
              <a:rPr lang="en-US"/>
              <a:t> te </a:t>
            </a:r>
            <a:r>
              <a:rPr lang="en-US" err="1"/>
              <a:t>worden</a:t>
            </a:r>
            <a:r>
              <a:rPr lang="en-US"/>
              <a:t> </a:t>
            </a:r>
            <a:r>
              <a:rPr lang="en-US" err="1"/>
              <a:t>uitgevoerd</a:t>
            </a:r>
            <a:r>
              <a:rPr lang="en-US"/>
              <a:t> i.r.t. natura2000 </a:t>
            </a:r>
            <a:r>
              <a:rPr lang="en-US" err="1"/>
              <a:t>gebieden</a:t>
            </a:r>
            <a:r>
              <a:rPr lang="en-US"/>
              <a:t>. </a:t>
            </a:r>
          </a:p>
          <a:p>
            <a:pPr marL="171450" indent="-171450">
              <a:buFont typeface="Calibri"/>
              <a:buChar char="-"/>
            </a:pPr>
            <a:r>
              <a:rPr lang="en-US" err="1">
                <a:ea typeface="Calibri"/>
                <a:cs typeface="Calibri"/>
              </a:rPr>
              <a:t>Vergroten</a:t>
            </a:r>
            <a:r>
              <a:rPr lang="en-US">
                <a:ea typeface="Calibri"/>
                <a:cs typeface="Calibri"/>
              </a:rPr>
              <a:t> </a:t>
            </a:r>
            <a:r>
              <a:rPr lang="en-US" err="1">
                <a:ea typeface="Calibri"/>
                <a:cs typeface="Calibri"/>
              </a:rPr>
              <a:t>biodiversteit</a:t>
            </a:r>
            <a:endParaRPr lang="en-US">
              <a:ea typeface="Calibri"/>
              <a:cs typeface="Calibri"/>
            </a:endParaRPr>
          </a:p>
          <a:p>
            <a:pPr marL="171450" indent="-171450">
              <a:buFont typeface="Calibri"/>
              <a:buChar char="-"/>
            </a:pPr>
            <a:r>
              <a:rPr lang="en-US" sz="1800" b="0" i="0" u="none" strike="noStrike" baseline="0">
                <a:solidFill>
                  <a:srgbClr val="000000"/>
                </a:solidFill>
                <a:latin typeface="Poppins" panose="00000500000000000000" pitchFamily="2" charset="0"/>
                <a:ea typeface="Calibri"/>
                <a:cs typeface="Calibri"/>
              </a:rPr>
              <a:t>G</a:t>
            </a:r>
            <a:r>
              <a:rPr lang="nl-NL" sz="1800" b="0" i="0" u="none" strike="noStrike" baseline="0">
                <a:solidFill>
                  <a:srgbClr val="000000"/>
                </a:solidFill>
                <a:latin typeface="Poppins" panose="00000500000000000000" pitchFamily="2" charset="0"/>
              </a:rPr>
              <a:t>een boomholten waargenomen welke voor de eekhoorn geschikt (kunnen) zijn als nestlocatie. Aanwezigheid van nestlocaties van de eekhoorn binnen de </a:t>
            </a:r>
            <a:r>
              <a:rPr lang="nl-NL" sz="1800" b="0" i="0" u="none" strike="noStrike" baseline="0" err="1">
                <a:solidFill>
                  <a:srgbClr val="000000"/>
                </a:solidFill>
                <a:latin typeface="Poppins" panose="00000500000000000000" pitchFamily="2" charset="0"/>
              </a:rPr>
              <a:t>onderzoekslocatie</a:t>
            </a:r>
            <a:r>
              <a:rPr lang="nl-NL" sz="1800" b="0" i="0" u="none" strike="noStrike" baseline="0">
                <a:solidFill>
                  <a:srgbClr val="000000"/>
                </a:solidFill>
                <a:latin typeface="Poppins" panose="00000500000000000000" pitchFamily="2" charset="0"/>
              </a:rPr>
              <a:t> kan dus worden uitgesloten. De </a:t>
            </a:r>
            <a:r>
              <a:rPr lang="nl-NL" sz="1800" b="0" i="0" u="none" strike="noStrike" baseline="0" err="1">
                <a:solidFill>
                  <a:srgbClr val="000000"/>
                </a:solidFill>
                <a:latin typeface="Poppins" panose="00000500000000000000" pitchFamily="2" charset="0"/>
              </a:rPr>
              <a:t>onderzoekslocatie</a:t>
            </a:r>
            <a:r>
              <a:rPr lang="nl-NL" sz="1800" b="0" i="0" u="none" strike="noStrike" baseline="0">
                <a:solidFill>
                  <a:srgbClr val="000000"/>
                </a:solidFill>
                <a:latin typeface="Poppins" panose="00000500000000000000" pitchFamily="2" charset="0"/>
              </a:rPr>
              <a:t> kan wel onderdeel zijn van het leefgebied van de eekhoorn, maar dit betreft geen essentieel onderdeel. In de omgeving zijn namelijk voldoende en beter geschikte biotopen aanwezig. </a:t>
            </a:r>
            <a:endParaRPr lang="en-US">
              <a:ea typeface="Calibri"/>
              <a:cs typeface="Calibri"/>
            </a:endParaRPr>
          </a:p>
        </p:txBody>
      </p:sp>
      <p:sp>
        <p:nvSpPr>
          <p:cNvPr id="4" name="Slide Number Placeholder 3"/>
          <p:cNvSpPr>
            <a:spLocks noGrp="1"/>
          </p:cNvSpPr>
          <p:nvPr>
            <p:ph type="sldNum" sz="quarter" idx="5"/>
          </p:nvPr>
        </p:nvSpPr>
        <p:spPr/>
        <p:txBody>
          <a:bodyPr/>
          <a:lstStyle/>
          <a:p>
            <a:fld id="{F05BE661-9420-47A0-B21B-F253A44482D9}" type="slidenum">
              <a:rPr lang="nl-NL" smtClean="0"/>
              <a:t>12</a:t>
            </a:fld>
            <a:endParaRPr lang="nl-NL"/>
          </a:p>
        </p:txBody>
      </p:sp>
    </p:spTree>
    <p:extLst>
      <p:ext uri="{BB962C8B-B14F-4D97-AF65-F5344CB8AC3E}">
        <p14:creationId xmlns:p14="http://schemas.microsoft.com/office/powerpoint/2010/main" val="565967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F05BE661-9420-47A0-B21B-F253A44482D9}" type="slidenum">
              <a:rPr lang="nl-NL" smtClean="0"/>
              <a:t>13</a:t>
            </a:fld>
            <a:endParaRPr lang="nl-NL"/>
          </a:p>
        </p:txBody>
      </p:sp>
    </p:spTree>
    <p:extLst>
      <p:ext uri="{BB962C8B-B14F-4D97-AF65-F5344CB8AC3E}">
        <p14:creationId xmlns:p14="http://schemas.microsoft.com/office/powerpoint/2010/main" val="4123357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96DFE-DD63-F261-1302-7F593809A1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2DA33C-F9D4-ACE0-E556-24FEB76364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642319-BBA9-4CFE-7B8B-CD915CBCD000}"/>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E415CCA3-4A41-7137-2FFF-96FA9489C586}"/>
              </a:ext>
            </a:extLst>
          </p:cNvPr>
          <p:cNvSpPr>
            <a:spLocks noGrp="1"/>
          </p:cNvSpPr>
          <p:nvPr>
            <p:ph type="sldNum" sz="quarter" idx="5"/>
          </p:nvPr>
        </p:nvSpPr>
        <p:spPr/>
        <p:txBody>
          <a:bodyPr/>
          <a:lstStyle/>
          <a:p>
            <a:fld id="{F05BE661-9420-47A0-B21B-F253A44482D9}" type="slidenum">
              <a:rPr lang="nl-NL" smtClean="0"/>
              <a:t>15</a:t>
            </a:fld>
            <a:endParaRPr lang="nl-NL"/>
          </a:p>
        </p:txBody>
      </p:sp>
    </p:spTree>
    <p:extLst>
      <p:ext uri="{BB962C8B-B14F-4D97-AF65-F5344CB8AC3E}">
        <p14:creationId xmlns:p14="http://schemas.microsoft.com/office/powerpoint/2010/main" val="32921998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2B26DF-3703-4BF0-9A21-D15613DE01E4}"/>
              </a:ext>
            </a:extLst>
          </p:cNvPr>
          <p:cNvSpPr>
            <a:spLocks noGrp="1"/>
          </p:cNvSpPr>
          <p:nvPr>
            <p:ph type="ctrTitle" hasCustomPrompt="1"/>
          </p:nvPr>
        </p:nvSpPr>
        <p:spPr>
          <a:xfrm>
            <a:off x="2244969" y="2236048"/>
            <a:ext cx="7702062" cy="2387600"/>
          </a:xfrm>
        </p:spPr>
        <p:txBody>
          <a:bodyPr anchor="ctr" anchorCtr="0"/>
          <a:lstStyle>
            <a:lvl1pPr algn="ctr">
              <a:defRPr sz="5800">
                <a:solidFill>
                  <a:schemeClr val="bg1"/>
                </a:solidFill>
              </a:defRPr>
            </a:lvl1pPr>
          </a:lstStyle>
          <a:p>
            <a:r>
              <a:rPr lang="nl-NL"/>
              <a:t>Titel van presentatie</a:t>
            </a:r>
          </a:p>
        </p:txBody>
      </p:sp>
      <p:sp>
        <p:nvSpPr>
          <p:cNvPr id="3" name="Ondertitel 2">
            <a:extLst>
              <a:ext uri="{FF2B5EF4-FFF2-40B4-BE49-F238E27FC236}">
                <a16:creationId xmlns:a16="http://schemas.microsoft.com/office/drawing/2014/main" id="{30C80D33-20C9-471C-9D2A-0A7D3C57E05A}"/>
              </a:ext>
            </a:extLst>
          </p:cNvPr>
          <p:cNvSpPr>
            <a:spLocks noGrp="1"/>
          </p:cNvSpPr>
          <p:nvPr>
            <p:ph type="subTitle" idx="1" hasCustomPrompt="1"/>
          </p:nvPr>
        </p:nvSpPr>
        <p:spPr>
          <a:xfrm>
            <a:off x="2244969" y="4642337"/>
            <a:ext cx="7702062" cy="838200"/>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a:t>
            </a:r>
          </a:p>
        </p:txBody>
      </p:sp>
      <p:pic>
        <p:nvPicPr>
          <p:cNvPr id="8" name="Graphic 7">
            <a:extLst>
              <a:ext uri="{FF2B5EF4-FFF2-40B4-BE49-F238E27FC236}">
                <a16:creationId xmlns:a16="http://schemas.microsoft.com/office/drawing/2014/main" id="{76C99C6C-9885-4A7D-A355-2B5CABF7BE7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07440" y="6059367"/>
            <a:ext cx="1577121" cy="313682"/>
          </a:xfrm>
          <a:prstGeom prst="rect">
            <a:avLst/>
          </a:prstGeom>
        </p:spPr>
      </p:pic>
    </p:spTree>
    <p:extLst>
      <p:ext uri="{BB962C8B-B14F-4D97-AF65-F5344CB8AC3E}">
        <p14:creationId xmlns:p14="http://schemas.microsoft.com/office/powerpoint/2010/main" val="211211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Quote groot">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BD1091-B9B8-4E77-851E-D89B3A29EDFF}"/>
              </a:ext>
            </a:extLst>
          </p:cNvPr>
          <p:cNvSpPr>
            <a:spLocks noGrp="1"/>
          </p:cNvSpPr>
          <p:nvPr>
            <p:ph type="title"/>
          </p:nvPr>
        </p:nvSpPr>
        <p:spPr>
          <a:xfrm>
            <a:off x="700455" y="1977445"/>
            <a:ext cx="10791090" cy="2903111"/>
          </a:xfrm>
        </p:spPr>
        <p:txBody>
          <a:bodyPr anchor="ctr" anchorCtr="0"/>
          <a:lstStyle>
            <a:lvl1pPr algn="ctr">
              <a:defRPr sz="5000">
                <a:solidFill>
                  <a:schemeClr val="bg1"/>
                </a:solidFill>
              </a:defRPr>
            </a:lvl1pPr>
          </a:lstStyle>
          <a:p>
            <a:r>
              <a:rPr lang="nl-NL"/>
              <a:t>Klik om stijl te bewerken</a:t>
            </a:r>
          </a:p>
        </p:txBody>
      </p:sp>
      <p:sp>
        <p:nvSpPr>
          <p:cNvPr id="7" name="Tijdelijke aanduiding voor datum 6">
            <a:extLst>
              <a:ext uri="{FF2B5EF4-FFF2-40B4-BE49-F238E27FC236}">
                <a16:creationId xmlns:a16="http://schemas.microsoft.com/office/drawing/2014/main" id="{5DB87ABA-200D-4EE6-98A2-47BC47B00F46}"/>
              </a:ext>
            </a:extLst>
          </p:cNvPr>
          <p:cNvSpPr>
            <a:spLocks noGrp="1"/>
          </p:cNvSpPr>
          <p:nvPr>
            <p:ph type="dt" sz="half" idx="10"/>
          </p:nvPr>
        </p:nvSpPr>
        <p:spPr/>
        <p:txBody>
          <a:bodyPr/>
          <a:lstStyle>
            <a:lvl1pPr>
              <a:defRPr>
                <a:solidFill>
                  <a:schemeClr val="bg1"/>
                </a:solidFill>
              </a:defRPr>
            </a:lvl1pPr>
          </a:lstStyle>
          <a:p>
            <a:fld id="{C1161EE4-D25A-477D-A75E-F140A6CEDEF6}" type="datetime1">
              <a:rPr lang="nl-NL" smtClean="0"/>
              <a:t>3-11-2025</a:t>
            </a:fld>
            <a:endParaRPr lang="nl-NL"/>
          </a:p>
        </p:txBody>
      </p:sp>
      <p:sp>
        <p:nvSpPr>
          <p:cNvPr id="8" name="Tijdelijke aanduiding voor voettekst 7">
            <a:extLst>
              <a:ext uri="{FF2B5EF4-FFF2-40B4-BE49-F238E27FC236}">
                <a16:creationId xmlns:a16="http://schemas.microsoft.com/office/drawing/2014/main" id="{7D02BED8-6D42-4A6C-9BBC-A90A5A3D00D6}"/>
              </a:ext>
            </a:extLst>
          </p:cNvPr>
          <p:cNvSpPr>
            <a:spLocks noGrp="1"/>
          </p:cNvSpPr>
          <p:nvPr>
            <p:ph type="ftr" sz="quarter" idx="11"/>
          </p:nvPr>
        </p:nvSpPr>
        <p:spPr/>
        <p:txBody>
          <a:bodyPr/>
          <a:lstStyle>
            <a:lvl1pPr>
              <a:defRPr>
                <a:solidFill>
                  <a:schemeClr val="bg1"/>
                </a:solidFill>
              </a:defRPr>
            </a:lvl1pPr>
          </a:lstStyle>
          <a:p>
            <a:endParaRPr lang="nl-NL"/>
          </a:p>
        </p:txBody>
      </p:sp>
      <p:sp>
        <p:nvSpPr>
          <p:cNvPr id="9" name="Tijdelijke aanduiding voor dianummer 8">
            <a:extLst>
              <a:ext uri="{FF2B5EF4-FFF2-40B4-BE49-F238E27FC236}">
                <a16:creationId xmlns:a16="http://schemas.microsoft.com/office/drawing/2014/main" id="{B5AE9CF4-4AFD-403F-9BFB-2C917F84D6CF}"/>
              </a:ext>
            </a:extLst>
          </p:cNvPr>
          <p:cNvSpPr>
            <a:spLocks noGrp="1"/>
          </p:cNvSpPr>
          <p:nvPr>
            <p:ph type="sldNum" sz="quarter" idx="12"/>
          </p:nvPr>
        </p:nvSpPr>
        <p:spPr/>
        <p:txBody>
          <a:bodyPr/>
          <a:lstStyle>
            <a:lvl1pPr>
              <a:defRPr>
                <a:solidFill>
                  <a:schemeClr val="bg1"/>
                </a:solidFill>
              </a:defRPr>
            </a:lvl1pPr>
          </a:lstStyle>
          <a:p>
            <a:fld id="{95B409CF-30C1-4E1A-9143-FEE0122C4CE9}" type="slidenum">
              <a:rPr lang="nl-NL" smtClean="0"/>
              <a:pPr/>
              <a:t>‹nr.›</a:t>
            </a:fld>
            <a:endParaRPr lang="nl-NL"/>
          </a:p>
        </p:txBody>
      </p:sp>
    </p:spTree>
    <p:extLst>
      <p:ext uri="{BB962C8B-B14F-4D97-AF65-F5344CB8AC3E}">
        <p14:creationId xmlns:p14="http://schemas.microsoft.com/office/powerpoint/2010/main" val="413210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fbeelding beeldvullend">
    <p:spTree>
      <p:nvGrpSpPr>
        <p:cNvPr id="1" name=""/>
        <p:cNvGrpSpPr/>
        <p:nvPr/>
      </p:nvGrpSpPr>
      <p:grpSpPr>
        <a:xfrm>
          <a:off x="0" y="0"/>
          <a:ext cx="0" cy="0"/>
          <a:chOff x="0" y="0"/>
          <a:chExt cx="0" cy="0"/>
        </a:xfrm>
      </p:grpSpPr>
      <p:sp>
        <p:nvSpPr>
          <p:cNvPr id="6" name="Tijdelijke aanduiding voor afbeelding 8">
            <a:extLst>
              <a:ext uri="{FF2B5EF4-FFF2-40B4-BE49-F238E27FC236}">
                <a16:creationId xmlns:a16="http://schemas.microsoft.com/office/drawing/2014/main" id="{9665FD2A-0603-4B4A-973B-CA5F95233E37}"/>
              </a:ext>
            </a:extLst>
          </p:cNvPr>
          <p:cNvSpPr>
            <a:spLocks noGrp="1"/>
          </p:cNvSpPr>
          <p:nvPr>
            <p:ph type="pic" sz="quarter" idx="27" hasCustomPrompt="1"/>
          </p:nvPr>
        </p:nvSpPr>
        <p:spPr>
          <a:xfrm>
            <a:off x="0" y="0"/>
            <a:ext cx="12192000" cy="6858000"/>
          </a:xfrm>
          <a:noFill/>
        </p:spPr>
        <p:txBody>
          <a:bodyPr lIns="936000" tIns="1008000" rIns="936000"/>
          <a:lstStyle>
            <a:lvl1pPr marL="0" indent="0" algn="ctr">
              <a:buNone/>
              <a:defRPr sz="1600"/>
            </a:lvl1pPr>
          </a:lstStyle>
          <a:p>
            <a:r>
              <a:rPr lang="nl-NL"/>
              <a:t>Klik op het icoon om een afbeelding in te voegen of sleep een afbeelding in dit vlak.</a:t>
            </a:r>
          </a:p>
        </p:txBody>
      </p:sp>
    </p:spTree>
    <p:extLst>
      <p:ext uri="{BB962C8B-B14F-4D97-AF65-F5344CB8AC3E}">
        <p14:creationId xmlns:p14="http://schemas.microsoft.com/office/powerpoint/2010/main" val="3951371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lofon">
    <p:bg>
      <p:bgPr>
        <a:solidFill>
          <a:schemeClr val="accent4"/>
        </a:solidFill>
        <a:effectLst/>
      </p:bgPr>
    </p:bg>
    <p:spTree>
      <p:nvGrpSpPr>
        <p:cNvPr id="1" name=""/>
        <p:cNvGrpSpPr/>
        <p:nvPr/>
      </p:nvGrpSpPr>
      <p:grpSpPr>
        <a:xfrm>
          <a:off x="0" y="0"/>
          <a:ext cx="0" cy="0"/>
          <a:chOff x="0" y="0"/>
          <a:chExt cx="0" cy="0"/>
        </a:xfrm>
      </p:grpSpPr>
      <p:pic>
        <p:nvPicPr>
          <p:cNvPr id="6" name="Afbeelding 12">
            <a:extLst>
              <a:ext uri="{FF2B5EF4-FFF2-40B4-BE49-F238E27FC236}">
                <a16:creationId xmlns:a16="http://schemas.microsoft.com/office/drawing/2014/main" id="{35A7978B-330D-4286-9368-BA1A3603417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74968" y="6060831"/>
            <a:ext cx="1584000" cy="315050"/>
          </a:xfrm>
          <a:prstGeom prst="rect">
            <a:avLst/>
          </a:prstGeom>
        </p:spPr>
      </p:pic>
      <p:sp>
        <p:nvSpPr>
          <p:cNvPr id="8" name="Tijdelijke aanduiding voor tekst 17">
            <a:extLst>
              <a:ext uri="{FF2B5EF4-FFF2-40B4-BE49-F238E27FC236}">
                <a16:creationId xmlns:a16="http://schemas.microsoft.com/office/drawing/2014/main" id="{599F3FE7-CC01-4156-B7C5-6F7D88C01814}"/>
              </a:ext>
            </a:extLst>
          </p:cNvPr>
          <p:cNvSpPr>
            <a:spLocks noGrp="1"/>
          </p:cNvSpPr>
          <p:nvPr>
            <p:ph type="body" sz="quarter" idx="26" hasCustomPrompt="1"/>
          </p:nvPr>
        </p:nvSpPr>
        <p:spPr>
          <a:xfrm>
            <a:off x="466975" y="422030"/>
            <a:ext cx="2713890" cy="4815840"/>
          </a:xfrm>
        </p:spPr>
        <p:txBody>
          <a:bodyPr lIns="0" rIns="0" anchor="t" anchorCtr="0"/>
          <a:lstStyle>
            <a:lvl1pPr marL="0" indent="0" algn="l">
              <a:lnSpc>
                <a:spcPct val="100000"/>
              </a:lnSpc>
              <a:spcBef>
                <a:spcPts val="0"/>
              </a:spcBef>
              <a:buNone/>
              <a:defRPr sz="1800">
                <a:solidFill>
                  <a:schemeClr val="bg1"/>
                </a:solidFill>
                <a:latin typeface="+mn-lt"/>
              </a:defRPr>
            </a:lvl1pPr>
            <a:lvl2pPr marL="263525" indent="0">
              <a:buNone/>
              <a:defRPr/>
            </a:lvl2pPr>
            <a:lvl3pPr marL="442912" indent="0">
              <a:buNone/>
              <a:defRPr/>
            </a:lvl3pPr>
            <a:lvl4pPr marL="631825" indent="0">
              <a:buNone/>
              <a:defRPr/>
            </a:lvl4pPr>
            <a:lvl5pPr marL="811212" indent="0">
              <a:buNone/>
              <a:defRPr/>
            </a:lvl5pPr>
          </a:lstStyle>
          <a:p>
            <a:pPr lvl="0"/>
            <a:r>
              <a:rPr lang="nl-NL"/>
              <a:t>Tekst</a:t>
            </a:r>
          </a:p>
        </p:txBody>
      </p:sp>
      <p:sp>
        <p:nvSpPr>
          <p:cNvPr id="11" name="Tekstvak 10">
            <a:extLst>
              <a:ext uri="{FF2B5EF4-FFF2-40B4-BE49-F238E27FC236}">
                <a16:creationId xmlns:a16="http://schemas.microsoft.com/office/drawing/2014/main" id="{E986A905-B241-4F6C-8A20-118C722F2917}"/>
              </a:ext>
            </a:extLst>
          </p:cNvPr>
          <p:cNvSpPr txBox="1"/>
          <p:nvPr userDrawn="1"/>
        </p:nvSpPr>
        <p:spPr>
          <a:xfrm>
            <a:off x="8014808" y="5338395"/>
            <a:ext cx="1734033" cy="1195755"/>
          </a:xfrm>
          <a:prstGeom prst="rect">
            <a:avLst/>
          </a:prstGeom>
          <a:noFill/>
        </p:spPr>
        <p:txBody>
          <a:bodyPr wrap="none" lIns="0" tIns="0" rIns="0" bIns="0" rtlCol="0">
            <a:noAutofit/>
          </a:bodyPr>
          <a:lstStyle/>
          <a:p>
            <a:pPr algn="l"/>
            <a:r>
              <a:rPr lang="nl-NL" sz="1200" b="1">
                <a:solidFill>
                  <a:schemeClr val="bg1"/>
                </a:solidFill>
              </a:rPr>
              <a:t>Bezoekadres</a:t>
            </a:r>
          </a:p>
          <a:p>
            <a:pPr algn="l"/>
            <a:r>
              <a:rPr lang="nl-NL" sz="1200">
                <a:solidFill>
                  <a:schemeClr val="bg1"/>
                </a:solidFill>
              </a:rPr>
              <a:t>Deken Frankenstraat 3</a:t>
            </a:r>
          </a:p>
          <a:p>
            <a:pPr algn="l"/>
            <a:r>
              <a:rPr lang="nl-NL" sz="1200">
                <a:solidFill>
                  <a:schemeClr val="bg1"/>
                </a:solidFill>
              </a:rPr>
              <a:t>5688 AK Oirschot</a:t>
            </a:r>
          </a:p>
          <a:p>
            <a:pPr algn="l"/>
            <a:endParaRPr lang="nl-NL" sz="1200">
              <a:solidFill>
                <a:schemeClr val="bg1"/>
              </a:solidFill>
            </a:endParaRPr>
          </a:p>
          <a:p>
            <a:pPr algn="l"/>
            <a:r>
              <a:rPr lang="nl-NL" sz="1200">
                <a:solidFill>
                  <a:schemeClr val="bg1"/>
                </a:solidFill>
              </a:rPr>
              <a:t>Postbus 11</a:t>
            </a:r>
          </a:p>
          <a:p>
            <a:pPr algn="l"/>
            <a:r>
              <a:rPr lang="nl-NL" sz="1200">
                <a:solidFill>
                  <a:schemeClr val="bg1"/>
                </a:solidFill>
              </a:rPr>
              <a:t>5688 ZG Oirschot</a:t>
            </a:r>
          </a:p>
        </p:txBody>
      </p:sp>
      <p:sp>
        <p:nvSpPr>
          <p:cNvPr id="12" name="Tekstvak 11">
            <a:extLst>
              <a:ext uri="{FF2B5EF4-FFF2-40B4-BE49-F238E27FC236}">
                <a16:creationId xmlns:a16="http://schemas.microsoft.com/office/drawing/2014/main" id="{89B306DC-08DC-4B28-A0C5-5C6474ED7F12}"/>
              </a:ext>
            </a:extLst>
          </p:cNvPr>
          <p:cNvSpPr txBox="1"/>
          <p:nvPr userDrawn="1"/>
        </p:nvSpPr>
        <p:spPr>
          <a:xfrm>
            <a:off x="9886478" y="5338395"/>
            <a:ext cx="1734033" cy="1195755"/>
          </a:xfrm>
          <a:prstGeom prst="rect">
            <a:avLst/>
          </a:prstGeom>
          <a:noFill/>
        </p:spPr>
        <p:txBody>
          <a:bodyPr wrap="none" lIns="0" tIns="0" rIns="0" bIns="0" rtlCol="0">
            <a:noAutofit/>
          </a:bodyPr>
          <a:lstStyle/>
          <a:p>
            <a:pPr algn="l"/>
            <a:r>
              <a:rPr lang="en-US" sz="1200" b="1">
                <a:solidFill>
                  <a:schemeClr val="bg1"/>
                </a:solidFill>
              </a:rPr>
              <a:t>Contact</a:t>
            </a:r>
          </a:p>
          <a:p>
            <a:pPr algn="l"/>
            <a:r>
              <a:rPr lang="en-US" sz="1200" b="0">
                <a:solidFill>
                  <a:schemeClr val="bg1"/>
                </a:solidFill>
              </a:rPr>
              <a:t>tel. 0499 58 33 33</a:t>
            </a:r>
          </a:p>
          <a:p>
            <a:pPr algn="l"/>
            <a:r>
              <a:rPr lang="en-US" sz="1200" b="0" err="1">
                <a:solidFill>
                  <a:schemeClr val="bg1"/>
                </a:solidFill>
              </a:rPr>
              <a:t>whatsapp</a:t>
            </a:r>
            <a:r>
              <a:rPr lang="en-US" sz="1200" b="0">
                <a:solidFill>
                  <a:schemeClr val="bg1"/>
                </a:solidFill>
              </a:rPr>
              <a:t> 06 23 20 98 13</a:t>
            </a:r>
          </a:p>
          <a:p>
            <a:pPr algn="l"/>
            <a:r>
              <a:rPr lang="en-US" sz="1200" b="0">
                <a:solidFill>
                  <a:schemeClr val="bg1"/>
                </a:solidFill>
              </a:rPr>
              <a:t>info@oirschot.nl</a:t>
            </a:r>
          </a:p>
          <a:p>
            <a:pPr algn="l"/>
            <a:endParaRPr lang="en-US" sz="1200" b="0">
              <a:solidFill>
                <a:schemeClr val="bg1"/>
              </a:solidFill>
            </a:endParaRPr>
          </a:p>
          <a:p>
            <a:pPr algn="l"/>
            <a:r>
              <a:rPr lang="en-US" sz="1200" b="0">
                <a:solidFill>
                  <a:schemeClr val="bg1"/>
                </a:solidFill>
              </a:rPr>
              <a:t>www.oirschot.nl</a:t>
            </a:r>
            <a:endParaRPr lang="nl-NL" sz="1200">
              <a:solidFill>
                <a:schemeClr val="bg1"/>
              </a:solidFill>
            </a:endParaRPr>
          </a:p>
        </p:txBody>
      </p:sp>
    </p:spTree>
    <p:extLst>
      <p:ext uri="{BB962C8B-B14F-4D97-AF65-F5344CB8AC3E}">
        <p14:creationId xmlns:p14="http://schemas.microsoft.com/office/powerpoint/2010/main" val="310693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35E8D5-D6A6-4688-86F8-CC9BBC140225}"/>
              </a:ext>
            </a:extLst>
          </p:cNvPr>
          <p:cNvSpPr>
            <a:spLocks noGrp="1"/>
          </p:cNvSpPr>
          <p:nvPr>
            <p:ph type="title" hasCustomPrompt="1"/>
          </p:nvPr>
        </p:nvSpPr>
        <p:spPr/>
        <p:txBody>
          <a:bodyPr/>
          <a:lstStyle>
            <a:lvl1pPr>
              <a:defRPr/>
            </a:lvl1pPr>
          </a:lstStyle>
          <a:p>
            <a:r>
              <a:rPr lang="nl-NL"/>
              <a:t>Titel</a:t>
            </a:r>
          </a:p>
        </p:txBody>
      </p:sp>
      <p:sp>
        <p:nvSpPr>
          <p:cNvPr id="3" name="Tijdelijke aanduiding voor inhoud 2">
            <a:extLst>
              <a:ext uri="{FF2B5EF4-FFF2-40B4-BE49-F238E27FC236}">
                <a16:creationId xmlns:a16="http://schemas.microsoft.com/office/drawing/2014/main" id="{60E70332-79EE-42AE-9982-1E00C674D08D}"/>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1DD7469-478B-441D-943E-2924C5612097}"/>
              </a:ext>
            </a:extLst>
          </p:cNvPr>
          <p:cNvSpPr>
            <a:spLocks noGrp="1"/>
          </p:cNvSpPr>
          <p:nvPr>
            <p:ph type="dt" sz="half" idx="10"/>
          </p:nvPr>
        </p:nvSpPr>
        <p:spPr/>
        <p:txBody>
          <a:bodyPr/>
          <a:lstStyle/>
          <a:p>
            <a:fld id="{9B5EA10E-9BAB-4E07-8778-0D4176EB4034}" type="datetime1">
              <a:rPr lang="nl-NL" smtClean="0"/>
              <a:t>3-11-2025</a:t>
            </a:fld>
            <a:endParaRPr lang="nl-NL"/>
          </a:p>
        </p:txBody>
      </p:sp>
      <p:sp>
        <p:nvSpPr>
          <p:cNvPr id="5" name="Tijdelijke aanduiding voor voettekst 4">
            <a:extLst>
              <a:ext uri="{FF2B5EF4-FFF2-40B4-BE49-F238E27FC236}">
                <a16:creationId xmlns:a16="http://schemas.microsoft.com/office/drawing/2014/main" id="{419E5F55-0917-4623-8913-0035358AAB6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B7AC7E1-3CFE-49A4-B996-9A1DDB20C7FE}"/>
              </a:ext>
            </a:extLst>
          </p:cNvPr>
          <p:cNvSpPr>
            <a:spLocks noGrp="1"/>
          </p:cNvSpPr>
          <p:nvPr>
            <p:ph type="sldNum" sz="quarter" idx="12"/>
          </p:nvPr>
        </p:nvSpPr>
        <p:spPr/>
        <p:txBody>
          <a:bodyPr/>
          <a:lstStyle/>
          <a:p>
            <a:fld id="{95B409CF-30C1-4E1A-9143-FEE0122C4CE9}" type="slidenum">
              <a:rPr lang="nl-NL" smtClean="0"/>
              <a:t>‹nr.›</a:t>
            </a:fld>
            <a:endParaRPr lang="nl-NL"/>
          </a:p>
        </p:txBody>
      </p:sp>
    </p:spTree>
    <p:extLst>
      <p:ext uri="{BB962C8B-B14F-4D97-AF65-F5344CB8AC3E}">
        <p14:creationId xmlns:p14="http://schemas.microsoft.com/office/powerpoint/2010/main" val="215448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itel en 2 object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3EA550-0B68-43E0-85A6-B8ABCAFC975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EEB5C03-2B8B-4FEB-B8F3-F633F0BB65F7}"/>
              </a:ext>
            </a:extLst>
          </p:cNvPr>
          <p:cNvSpPr>
            <a:spLocks noGrp="1"/>
          </p:cNvSpPr>
          <p:nvPr>
            <p:ph sz="half" idx="1"/>
          </p:nvPr>
        </p:nvSpPr>
        <p:spPr>
          <a:xfrm>
            <a:off x="464400" y="1735200"/>
            <a:ext cx="5181600" cy="40337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AFDD237-124C-42EB-981A-201663002286}"/>
              </a:ext>
            </a:extLst>
          </p:cNvPr>
          <p:cNvSpPr>
            <a:spLocks noGrp="1"/>
          </p:cNvSpPr>
          <p:nvPr>
            <p:ph sz="half" idx="2"/>
          </p:nvPr>
        </p:nvSpPr>
        <p:spPr>
          <a:xfrm>
            <a:off x="5996355" y="1735200"/>
            <a:ext cx="5181600" cy="40337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3D8E9679-A204-4862-85C8-2531EBD4EC05}"/>
              </a:ext>
            </a:extLst>
          </p:cNvPr>
          <p:cNvSpPr>
            <a:spLocks noGrp="1"/>
          </p:cNvSpPr>
          <p:nvPr>
            <p:ph type="dt" sz="half" idx="10"/>
          </p:nvPr>
        </p:nvSpPr>
        <p:spPr/>
        <p:txBody>
          <a:bodyPr/>
          <a:lstStyle/>
          <a:p>
            <a:fld id="{FCBD5395-B492-4C32-BC27-92887B76596A}" type="datetime1">
              <a:rPr lang="nl-NL" smtClean="0"/>
              <a:t>3-11-2025</a:t>
            </a:fld>
            <a:endParaRPr lang="nl-NL"/>
          </a:p>
        </p:txBody>
      </p:sp>
      <p:sp>
        <p:nvSpPr>
          <p:cNvPr id="6" name="Tijdelijke aanduiding voor voettekst 5">
            <a:extLst>
              <a:ext uri="{FF2B5EF4-FFF2-40B4-BE49-F238E27FC236}">
                <a16:creationId xmlns:a16="http://schemas.microsoft.com/office/drawing/2014/main" id="{8E7DD63B-DA5C-4F30-B517-0FF727F1B09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925E3C9-CE6E-4C93-A22D-BA477A9D9C71}"/>
              </a:ext>
            </a:extLst>
          </p:cNvPr>
          <p:cNvSpPr>
            <a:spLocks noGrp="1"/>
          </p:cNvSpPr>
          <p:nvPr>
            <p:ph type="sldNum" sz="quarter" idx="12"/>
          </p:nvPr>
        </p:nvSpPr>
        <p:spPr/>
        <p:txBody>
          <a:bodyPr/>
          <a:lstStyle/>
          <a:p>
            <a:fld id="{95B409CF-30C1-4E1A-9143-FEE0122C4CE9}" type="slidenum">
              <a:rPr lang="nl-NL" smtClean="0"/>
              <a:t>‹nr.›</a:t>
            </a:fld>
            <a:endParaRPr lang="nl-NL"/>
          </a:p>
        </p:txBody>
      </p:sp>
    </p:spTree>
    <p:extLst>
      <p:ext uri="{BB962C8B-B14F-4D97-AF65-F5344CB8AC3E}">
        <p14:creationId xmlns:p14="http://schemas.microsoft.com/office/powerpoint/2010/main" val="3939584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en tekst (sma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35E8D5-D6A6-4688-86F8-CC9BBC140225}"/>
              </a:ext>
            </a:extLst>
          </p:cNvPr>
          <p:cNvSpPr>
            <a:spLocks noGrp="1"/>
          </p:cNvSpPr>
          <p:nvPr>
            <p:ph type="title" hasCustomPrompt="1"/>
          </p:nvPr>
        </p:nvSpPr>
        <p:spPr>
          <a:xfrm>
            <a:off x="463064" y="409455"/>
            <a:ext cx="6394451" cy="1222498"/>
          </a:xfrm>
        </p:spPr>
        <p:txBody>
          <a:bodyPr/>
          <a:lstStyle>
            <a:lvl1pPr>
              <a:defRPr/>
            </a:lvl1pPr>
          </a:lstStyle>
          <a:p>
            <a:r>
              <a:rPr lang="nl-NL"/>
              <a:t>Titel</a:t>
            </a:r>
          </a:p>
        </p:txBody>
      </p:sp>
      <p:sp>
        <p:nvSpPr>
          <p:cNvPr id="4" name="Tijdelijke aanduiding voor datum 3">
            <a:extLst>
              <a:ext uri="{FF2B5EF4-FFF2-40B4-BE49-F238E27FC236}">
                <a16:creationId xmlns:a16="http://schemas.microsoft.com/office/drawing/2014/main" id="{31DD7469-478B-441D-943E-2924C5612097}"/>
              </a:ext>
            </a:extLst>
          </p:cNvPr>
          <p:cNvSpPr>
            <a:spLocks noGrp="1"/>
          </p:cNvSpPr>
          <p:nvPr>
            <p:ph type="dt" sz="half" idx="10"/>
          </p:nvPr>
        </p:nvSpPr>
        <p:spPr/>
        <p:txBody>
          <a:bodyPr/>
          <a:lstStyle/>
          <a:p>
            <a:fld id="{79F90661-4194-4ACC-A92C-767991EBAA8F}" type="datetime1">
              <a:rPr lang="nl-NL" smtClean="0"/>
              <a:t>3-11-2025</a:t>
            </a:fld>
            <a:endParaRPr lang="nl-NL"/>
          </a:p>
        </p:txBody>
      </p:sp>
      <p:sp>
        <p:nvSpPr>
          <p:cNvPr id="5" name="Tijdelijke aanduiding voor voettekst 4">
            <a:extLst>
              <a:ext uri="{FF2B5EF4-FFF2-40B4-BE49-F238E27FC236}">
                <a16:creationId xmlns:a16="http://schemas.microsoft.com/office/drawing/2014/main" id="{419E5F55-0917-4623-8913-0035358AAB6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B7AC7E1-3CFE-49A4-B996-9A1DDB20C7FE}"/>
              </a:ext>
            </a:extLst>
          </p:cNvPr>
          <p:cNvSpPr>
            <a:spLocks noGrp="1"/>
          </p:cNvSpPr>
          <p:nvPr>
            <p:ph type="sldNum" sz="quarter" idx="12"/>
          </p:nvPr>
        </p:nvSpPr>
        <p:spPr/>
        <p:txBody>
          <a:bodyPr/>
          <a:lstStyle/>
          <a:p>
            <a:fld id="{95B409CF-30C1-4E1A-9143-FEE0122C4CE9}" type="slidenum">
              <a:rPr lang="nl-NL" smtClean="0"/>
              <a:t>‹nr.›</a:t>
            </a:fld>
            <a:endParaRPr lang="nl-NL"/>
          </a:p>
        </p:txBody>
      </p:sp>
      <p:sp>
        <p:nvSpPr>
          <p:cNvPr id="9" name="Tijdelijke aanduiding voor tekst 8">
            <a:extLst>
              <a:ext uri="{FF2B5EF4-FFF2-40B4-BE49-F238E27FC236}">
                <a16:creationId xmlns:a16="http://schemas.microsoft.com/office/drawing/2014/main" id="{FCF8924F-71BC-45B5-AD97-A9B41F39967B}"/>
              </a:ext>
            </a:extLst>
          </p:cNvPr>
          <p:cNvSpPr>
            <a:spLocks noGrp="1"/>
          </p:cNvSpPr>
          <p:nvPr>
            <p:ph type="body" sz="quarter" idx="13"/>
          </p:nvPr>
        </p:nvSpPr>
        <p:spPr>
          <a:xfrm>
            <a:off x="463550" y="1735138"/>
            <a:ext cx="6394450" cy="403383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98203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D90FD2-3D54-4967-9DDB-8D2BFC5A52CB}"/>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3DEF369-432E-498C-A7C7-29E4241C7C9C}"/>
              </a:ext>
            </a:extLst>
          </p:cNvPr>
          <p:cNvSpPr>
            <a:spLocks noGrp="1"/>
          </p:cNvSpPr>
          <p:nvPr>
            <p:ph type="dt" sz="half" idx="10"/>
          </p:nvPr>
        </p:nvSpPr>
        <p:spPr/>
        <p:txBody>
          <a:bodyPr/>
          <a:lstStyle/>
          <a:p>
            <a:fld id="{C7BA94FA-71C8-4217-AB6A-ED6CAD350855}" type="datetime1">
              <a:rPr lang="nl-NL" smtClean="0"/>
              <a:t>3-11-2025</a:t>
            </a:fld>
            <a:endParaRPr lang="nl-NL"/>
          </a:p>
        </p:txBody>
      </p:sp>
      <p:sp>
        <p:nvSpPr>
          <p:cNvPr id="4" name="Tijdelijke aanduiding voor voettekst 3">
            <a:extLst>
              <a:ext uri="{FF2B5EF4-FFF2-40B4-BE49-F238E27FC236}">
                <a16:creationId xmlns:a16="http://schemas.microsoft.com/office/drawing/2014/main" id="{CD1DEFCC-0CA3-4C58-96EB-5202879A3259}"/>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B11705A0-67E7-41A7-8910-8929E97DE999}"/>
              </a:ext>
            </a:extLst>
          </p:cNvPr>
          <p:cNvSpPr>
            <a:spLocks noGrp="1"/>
          </p:cNvSpPr>
          <p:nvPr>
            <p:ph type="sldNum" sz="quarter" idx="12"/>
          </p:nvPr>
        </p:nvSpPr>
        <p:spPr/>
        <p:txBody>
          <a:bodyPr/>
          <a:lstStyle/>
          <a:p>
            <a:fld id="{95B409CF-30C1-4E1A-9143-FEE0122C4CE9}" type="slidenum">
              <a:rPr lang="nl-NL" smtClean="0"/>
              <a:t>‹nr.›</a:t>
            </a:fld>
            <a:endParaRPr lang="nl-NL"/>
          </a:p>
        </p:txBody>
      </p:sp>
    </p:spTree>
    <p:extLst>
      <p:ext uri="{BB962C8B-B14F-4D97-AF65-F5344CB8AC3E}">
        <p14:creationId xmlns:p14="http://schemas.microsoft.com/office/powerpoint/2010/main" val="266963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73A71D4-91E3-47F5-98C2-9C2F4BE47661}"/>
              </a:ext>
            </a:extLst>
          </p:cNvPr>
          <p:cNvSpPr>
            <a:spLocks noGrp="1"/>
          </p:cNvSpPr>
          <p:nvPr>
            <p:ph type="dt" sz="half" idx="10"/>
          </p:nvPr>
        </p:nvSpPr>
        <p:spPr/>
        <p:txBody>
          <a:bodyPr/>
          <a:lstStyle/>
          <a:p>
            <a:fld id="{E7523F4C-AFBF-4499-91D5-4F6F634A93B9}" type="datetime1">
              <a:rPr lang="nl-NL" smtClean="0"/>
              <a:t>3-11-2025</a:t>
            </a:fld>
            <a:endParaRPr lang="nl-NL"/>
          </a:p>
        </p:txBody>
      </p:sp>
      <p:sp>
        <p:nvSpPr>
          <p:cNvPr id="3" name="Tijdelijke aanduiding voor voettekst 2">
            <a:extLst>
              <a:ext uri="{FF2B5EF4-FFF2-40B4-BE49-F238E27FC236}">
                <a16:creationId xmlns:a16="http://schemas.microsoft.com/office/drawing/2014/main" id="{8C330075-5A0F-4D0D-9C58-902DC6F275B2}"/>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D3B525C-2DD0-4540-9444-76421E24B83B}"/>
              </a:ext>
            </a:extLst>
          </p:cNvPr>
          <p:cNvSpPr>
            <a:spLocks noGrp="1"/>
          </p:cNvSpPr>
          <p:nvPr>
            <p:ph type="sldNum" sz="quarter" idx="12"/>
          </p:nvPr>
        </p:nvSpPr>
        <p:spPr/>
        <p:txBody>
          <a:bodyPr/>
          <a:lstStyle/>
          <a:p>
            <a:fld id="{95B409CF-30C1-4E1A-9143-FEE0122C4CE9}" type="slidenum">
              <a:rPr lang="nl-NL" smtClean="0"/>
              <a:t>‹nr.›</a:t>
            </a:fld>
            <a:endParaRPr lang="nl-NL"/>
          </a:p>
        </p:txBody>
      </p:sp>
    </p:spTree>
    <p:extLst>
      <p:ext uri="{BB962C8B-B14F-4D97-AF65-F5344CB8AC3E}">
        <p14:creationId xmlns:p14="http://schemas.microsoft.com/office/powerpoint/2010/main" val="629987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en proce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35E8D5-D6A6-4688-86F8-CC9BBC140225}"/>
              </a:ext>
            </a:extLst>
          </p:cNvPr>
          <p:cNvSpPr>
            <a:spLocks noGrp="1"/>
          </p:cNvSpPr>
          <p:nvPr>
            <p:ph type="title" hasCustomPrompt="1"/>
          </p:nvPr>
        </p:nvSpPr>
        <p:spPr>
          <a:xfrm>
            <a:off x="463064" y="409455"/>
            <a:ext cx="6394451" cy="1222498"/>
          </a:xfrm>
        </p:spPr>
        <p:txBody>
          <a:bodyPr/>
          <a:lstStyle>
            <a:lvl1pPr>
              <a:defRPr/>
            </a:lvl1pPr>
          </a:lstStyle>
          <a:p>
            <a:r>
              <a:rPr lang="nl-NL"/>
              <a:t>Titel</a:t>
            </a:r>
          </a:p>
        </p:txBody>
      </p:sp>
      <p:sp>
        <p:nvSpPr>
          <p:cNvPr id="4" name="Tijdelijke aanduiding voor datum 3">
            <a:extLst>
              <a:ext uri="{FF2B5EF4-FFF2-40B4-BE49-F238E27FC236}">
                <a16:creationId xmlns:a16="http://schemas.microsoft.com/office/drawing/2014/main" id="{31DD7469-478B-441D-943E-2924C5612097}"/>
              </a:ext>
            </a:extLst>
          </p:cNvPr>
          <p:cNvSpPr>
            <a:spLocks noGrp="1"/>
          </p:cNvSpPr>
          <p:nvPr>
            <p:ph type="dt" sz="half" idx="10"/>
          </p:nvPr>
        </p:nvSpPr>
        <p:spPr/>
        <p:txBody>
          <a:bodyPr/>
          <a:lstStyle/>
          <a:p>
            <a:fld id="{832725EA-BCA1-41A4-95AF-3AA371390F66}" type="datetime1">
              <a:rPr lang="nl-NL" smtClean="0"/>
              <a:t>3-11-2025</a:t>
            </a:fld>
            <a:endParaRPr lang="nl-NL"/>
          </a:p>
        </p:txBody>
      </p:sp>
      <p:sp>
        <p:nvSpPr>
          <p:cNvPr id="5" name="Tijdelijke aanduiding voor voettekst 4">
            <a:extLst>
              <a:ext uri="{FF2B5EF4-FFF2-40B4-BE49-F238E27FC236}">
                <a16:creationId xmlns:a16="http://schemas.microsoft.com/office/drawing/2014/main" id="{419E5F55-0917-4623-8913-0035358AAB6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B7AC7E1-3CFE-49A4-B996-9A1DDB20C7FE}"/>
              </a:ext>
            </a:extLst>
          </p:cNvPr>
          <p:cNvSpPr>
            <a:spLocks noGrp="1"/>
          </p:cNvSpPr>
          <p:nvPr>
            <p:ph type="sldNum" sz="quarter" idx="12"/>
          </p:nvPr>
        </p:nvSpPr>
        <p:spPr/>
        <p:txBody>
          <a:bodyPr/>
          <a:lstStyle/>
          <a:p>
            <a:fld id="{95B409CF-30C1-4E1A-9143-FEE0122C4CE9}" type="slidenum">
              <a:rPr lang="nl-NL" smtClean="0"/>
              <a:t>‹nr.›</a:t>
            </a:fld>
            <a:endParaRPr lang="nl-NL"/>
          </a:p>
        </p:txBody>
      </p:sp>
      <p:sp>
        <p:nvSpPr>
          <p:cNvPr id="8" name="Tijdelijke aanduiding voor tekst 17">
            <a:extLst>
              <a:ext uri="{FF2B5EF4-FFF2-40B4-BE49-F238E27FC236}">
                <a16:creationId xmlns:a16="http://schemas.microsoft.com/office/drawing/2014/main" id="{6F742FCD-9686-4C7D-AE0E-A45FD0E51274}"/>
              </a:ext>
            </a:extLst>
          </p:cNvPr>
          <p:cNvSpPr>
            <a:spLocks noGrp="1"/>
          </p:cNvSpPr>
          <p:nvPr>
            <p:ph type="body" sz="quarter" idx="22" hasCustomPrompt="1"/>
          </p:nvPr>
        </p:nvSpPr>
        <p:spPr>
          <a:xfrm>
            <a:off x="923920" y="1890722"/>
            <a:ext cx="1800000" cy="1800000"/>
          </a:xfrm>
          <a:prstGeom prst="ellipse">
            <a:avLst/>
          </a:prstGeom>
          <a:solidFill>
            <a:schemeClr val="accent4"/>
          </a:solidFill>
        </p:spPr>
        <p:txBody>
          <a:bodyPr lIns="0" rIns="0" anchor="ctr" anchorCtr="0"/>
          <a:lstStyle>
            <a:lvl1pPr marL="0" indent="0" algn="ctr">
              <a:lnSpc>
                <a:spcPct val="100000"/>
              </a:lnSpc>
              <a:spcBef>
                <a:spcPts val="0"/>
              </a:spcBef>
              <a:buNone/>
              <a:defRPr sz="1800">
                <a:solidFill>
                  <a:schemeClr val="bg1"/>
                </a:solidFill>
                <a:latin typeface="+mn-lt"/>
              </a:defRPr>
            </a:lvl1pPr>
            <a:lvl2pPr marL="263525" indent="0">
              <a:buNone/>
              <a:defRPr/>
            </a:lvl2pPr>
            <a:lvl3pPr marL="442912" indent="0">
              <a:buNone/>
              <a:defRPr/>
            </a:lvl3pPr>
            <a:lvl4pPr marL="631825" indent="0">
              <a:buNone/>
              <a:defRPr/>
            </a:lvl4pPr>
            <a:lvl5pPr marL="811212" indent="0">
              <a:buNone/>
              <a:defRPr/>
            </a:lvl5pPr>
          </a:lstStyle>
          <a:p>
            <a:pPr lvl="0"/>
            <a:r>
              <a:rPr lang="nl-NL"/>
              <a:t>Tekst</a:t>
            </a:r>
          </a:p>
        </p:txBody>
      </p:sp>
      <p:sp>
        <p:nvSpPr>
          <p:cNvPr id="10" name="Tijdelijke aanduiding voor tekst 17">
            <a:extLst>
              <a:ext uri="{FF2B5EF4-FFF2-40B4-BE49-F238E27FC236}">
                <a16:creationId xmlns:a16="http://schemas.microsoft.com/office/drawing/2014/main" id="{AB447737-95FD-407F-BB29-20635B903AC0}"/>
              </a:ext>
            </a:extLst>
          </p:cNvPr>
          <p:cNvSpPr>
            <a:spLocks noGrp="1"/>
          </p:cNvSpPr>
          <p:nvPr>
            <p:ph type="body" sz="quarter" idx="23" hasCustomPrompt="1"/>
          </p:nvPr>
        </p:nvSpPr>
        <p:spPr>
          <a:xfrm>
            <a:off x="3771973" y="1890722"/>
            <a:ext cx="1800000" cy="1800000"/>
          </a:xfrm>
          <a:prstGeom prst="ellipse">
            <a:avLst/>
          </a:prstGeom>
          <a:solidFill>
            <a:srgbClr val="AAB4AA"/>
          </a:solidFill>
        </p:spPr>
        <p:txBody>
          <a:bodyPr lIns="0" rIns="0" anchor="ctr" anchorCtr="0"/>
          <a:lstStyle>
            <a:lvl1pPr marL="0" indent="0" algn="ctr">
              <a:lnSpc>
                <a:spcPct val="100000"/>
              </a:lnSpc>
              <a:spcBef>
                <a:spcPts val="0"/>
              </a:spcBef>
              <a:buNone/>
              <a:defRPr sz="1800">
                <a:solidFill>
                  <a:schemeClr val="bg1"/>
                </a:solidFill>
                <a:latin typeface="+mn-lt"/>
              </a:defRPr>
            </a:lvl1pPr>
            <a:lvl2pPr marL="263525" indent="0">
              <a:buNone/>
              <a:defRPr/>
            </a:lvl2pPr>
            <a:lvl3pPr marL="442912" indent="0">
              <a:buNone/>
              <a:defRPr/>
            </a:lvl3pPr>
            <a:lvl4pPr marL="631825" indent="0">
              <a:buNone/>
              <a:defRPr/>
            </a:lvl4pPr>
            <a:lvl5pPr marL="811212" indent="0">
              <a:buNone/>
              <a:defRPr/>
            </a:lvl5pPr>
          </a:lstStyle>
          <a:p>
            <a:pPr lvl="0"/>
            <a:r>
              <a:rPr lang="nl-NL"/>
              <a:t>Tekst</a:t>
            </a:r>
          </a:p>
        </p:txBody>
      </p:sp>
      <p:sp>
        <p:nvSpPr>
          <p:cNvPr id="11" name="Tijdelijke aanduiding voor tekst 17">
            <a:extLst>
              <a:ext uri="{FF2B5EF4-FFF2-40B4-BE49-F238E27FC236}">
                <a16:creationId xmlns:a16="http://schemas.microsoft.com/office/drawing/2014/main" id="{2E1C8BC4-847A-481A-9D93-FDBD1C5393FD}"/>
              </a:ext>
            </a:extLst>
          </p:cNvPr>
          <p:cNvSpPr>
            <a:spLocks noGrp="1"/>
          </p:cNvSpPr>
          <p:nvPr>
            <p:ph type="body" sz="quarter" idx="24" hasCustomPrompt="1"/>
          </p:nvPr>
        </p:nvSpPr>
        <p:spPr>
          <a:xfrm>
            <a:off x="6620026" y="1890722"/>
            <a:ext cx="1800000" cy="1800000"/>
          </a:xfrm>
          <a:prstGeom prst="ellipse">
            <a:avLst/>
          </a:prstGeom>
          <a:solidFill>
            <a:schemeClr val="accent3"/>
          </a:solidFill>
        </p:spPr>
        <p:txBody>
          <a:bodyPr lIns="0" rIns="0" anchor="ctr" anchorCtr="0"/>
          <a:lstStyle>
            <a:lvl1pPr marL="0" indent="0" algn="ctr">
              <a:lnSpc>
                <a:spcPct val="100000"/>
              </a:lnSpc>
              <a:spcBef>
                <a:spcPts val="0"/>
              </a:spcBef>
              <a:buNone/>
              <a:defRPr sz="1800">
                <a:solidFill>
                  <a:schemeClr val="bg1"/>
                </a:solidFill>
                <a:latin typeface="+mn-lt"/>
              </a:defRPr>
            </a:lvl1pPr>
            <a:lvl2pPr marL="263525" indent="0">
              <a:buNone/>
              <a:defRPr/>
            </a:lvl2pPr>
            <a:lvl3pPr marL="442912" indent="0">
              <a:buNone/>
              <a:defRPr/>
            </a:lvl3pPr>
            <a:lvl4pPr marL="631825" indent="0">
              <a:buNone/>
              <a:defRPr/>
            </a:lvl4pPr>
            <a:lvl5pPr marL="811212" indent="0">
              <a:buNone/>
              <a:defRPr/>
            </a:lvl5pPr>
          </a:lstStyle>
          <a:p>
            <a:pPr lvl="0"/>
            <a:r>
              <a:rPr lang="nl-NL"/>
              <a:t>Tekst</a:t>
            </a:r>
          </a:p>
        </p:txBody>
      </p:sp>
      <p:sp>
        <p:nvSpPr>
          <p:cNvPr id="12" name="Tijdelijke aanduiding voor tekst 17">
            <a:extLst>
              <a:ext uri="{FF2B5EF4-FFF2-40B4-BE49-F238E27FC236}">
                <a16:creationId xmlns:a16="http://schemas.microsoft.com/office/drawing/2014/main" id="{DE68E329-B4BF-41FD-9C35-A52BA9E0524A}"/>
              </a:ext>
            </a:extLst>
          </p:cNvPr>
          <p:cNvSpPr>
            <a:spLocks noGrp="1"/>
          </p:cNvSpPr>
          <p:nvPr>
            <p:ph type="body" sz="quarter" idx="25" hasCustomPrompt="1"/>
          </p:nvPr>
        </p:nvSpPr>
        <p:spPr>
          <a:xfrm>
            <a:off x="9468080" y="1890722"/>
            <a:ext cx="1800000" cy="1800000"/>
          </a:xfrm>
          <a:prstGeom prst="ellipse">
            <a:avLst/>
          </a:prstGeom>
          <a:solidFill>
            <a:srgbClr val="E3BFB0"/>
          </a:solidFill>
        </p:spPr>
        <p:txBody>
          <a:bodyPr lIns="0" rIns="0" anchor="ctr" anchorCtr="0"/>
          <a:lstStyle>
            <a:lvl1pPr marL="0" indent="0" algn="ctr">
              <a:lnSpc>
                <a:spcPct val="100000"/>
              </a:lnSpc>
              <a:spcBef>
                <a:spcPts val="0"/>
              </a:spcBef>
              <a:buNone/>
              <a:defRPr sz="1800">
                <a:solidFill>
                  <a:schemeClr val="bg1"/>
                </a:solidFill>
                <a:latin typeface="+mn-lt"/>
              </a:defRPr>
            </a:lvl1pPr>
            <a:lvl2pPr marL="263525" indent="0">
              <a:buNone/>
              <a:defRPr/>
            </a:lvl2pPr>
            <a:lvl3pPr marL="442912" indent="0">
              <a:buNone/>
              <a:defRPr/>
            </a:lvl3pPr>
            <a:lvl4pPr marL="631825" indent="0">
              <a:buNone/>
              <a:defRPr/>
            </a:lvl4pPr>
            <a:lvl5pPr marL="811212" indent="0">
              <a:buNone/>
              <a:defRPr/>
            </a:lvl5pPr>
          </a:lstStyle>
          <a:p>
            <a:pPr lvl="0"/>
            <a:r>
              <a:rPr lang="nl-NL"/>
              <a:t>Tekst</a:t>
            </a:r>
          </a:p>
        </p:txBody>
      </p:sp>
      <p:sp>
        <p:nvSpPr>
          <p:cNvPr id="13" name="Tijdelijke aanduiding voor tekst 17">
            <a:extLst>
              <a:ext uri="{FF2B5EF4-FFF2-40B4-BE49-F238E27FC236}">
                <a16:creationId xmlns:a16="http://schemas.microsoft.com/office/drawing/2014/main" id="{E05E3F4C-BF74-4E89-BF06-4539EADD90F8}"/>
              </a:ext>
            </a:extLst>
          </p:cNvPr>
          <p:cNvSpPr>
            <a:spLocks noGrp="1"/>
          </p:cNvSpPr>
          <p:nvPr>
            <p:ph type="body" sz="quarter" idx="26" hasCustomPrompt="1"/>
          </p:nvPr>
        </p:nvSpPr>
        <p:spPr>
          <a:xfrm>
            <a:off x="466975" y="3946972"/>
            <a:ext cx="2713890" cy="1244006"/>
          </a:xfrm>
        </p:spPr>
        <p:txBody>
          <a:bodyPr lIns="0" rIns="0" anchor="t" anchorCtr="0"/>
          <a:lstStyle>
            <a:lvl1pPr marL="0" indent="0" algn="ctr">
              <a:lnSpc>
                <a:spcPct val="100000"/>
              </a:lnSpc>
              <a:spcBef>
                <a:spcPts val="0"/>
              </a:spcBef>
              <a:buNone/>
              <a:defRPr sz="1600">
                <a:solidFill>
                  <a:schemeClr val="tx2"/>
                </a:solidFill>
                <a:latin typeface="+mn-lt"/>
              </a:defRPr>
            </a:lvl1pPr>
            <a:lvl2pPr marL="263525" indent="0">
              <a:buNone/>
              <a:defRPr/>
            </a:lvl2pPr>
            <a:lvl3pPr marL="442912" indent="0">
              <a:buNone/>
              <a:defRPr/>
            </a:lvl3pPr>
            <a:lvl4pPr marL="631825" indent="0">
              <a:buNone/>
              <a:defRPr/>
            </a:lvl4pPr>
            <a:lvl5pPr marL="811212" indent="0">
              <a:buNone/>
              <a:defRPr/>
            </a:lvl5pPr>
          </a:lstStyle>
          <a:p>
            <a:pPr lvl="0"/>
            <a:r>
              <a:rPr lang="nl-NL"/>
              <a:t>Tekst</a:t>
            </a:r>
          </a:p>
        </p:txBody>
      </p:sp>
      <p:sp>
        <p:nvSpPr>
          <p:cNvPr id="14" name="Tijdelijke aanduiding voor tekst 17">
            <a:extLst>
              <a:ext uri="{FF2B5EF4-FFF2-40B4-BE49-F238E27FC236}">
                <a16:creationId xmlns:a16="http://schemas.microsoft.com/office/drawing/2014/main" id="{F6C0EDD0-C0AA-4BE3-8F7F-6CE6C6266CBF}"/>
              </a:ext>
            </a:extLst>
          </p:cNvPr>
          <p:cNvSpPr>
            <a:spLocks noGrp="1"/>
          </p:cNvSpPr>
          <p:nvPr>
            <p:ph type="body" sz="quarter" idx="27" hasCustomPrompt="1"/>
          </p:nvPr>
        </p:nvSpPr>
        <p:spPr>
          <a:xfrm>
            <a:off x="3315028" y="3946972"/>
            <a:ext cx="2713890" cy="1244006"/>
          </a:xfrm>
        </p:spPr>
        <p:txBody>
          <a:bodyPr lIns="0" rIns="0" anchor="t" anchorCtr="0"/>
          <a:lstStyle>
            <a:lvl1pPr marL="0" indent="0" algn="ctr">
              <a:lnSpc>
                <a:spcPct val="100000"/>
              </a:lnSpc>
              <a:spcBef>
                <a:spcPts val="0"/>
              </a:spcBef>
              <a:buNone/>
              <a:defRPr sz="1600">
                <a:solidFill>
                  <a:schemeClr val="tx2"/>
                </a:solidFill>
                <a:latin typeface="+mn-lt"/>
              </a:defRPr>
            </a:lvl1pPr>
            <a:lvl2pPr marL="263525" indent="0">
              <a:buNone/>
              <a:defRPr/>
            </a:lvl2pPr>
            <a:lvl3pPr marL="442912" indent="0">
              <a:buNone/>
              <a:defRPr/>
            </a:lvl3pPr>
            <a:lvl4pPr marL="631825" indent="0">
              <a:buNone/>
              <a:defRPr/>
            </a:lvl4pPr>
            <a:lvl5pPr marL="811212" indent="0">
              <a:buNone/>
              <a:defRPr/>
            </a:lvl5pPr>
          </a:lstStyle>
          <a:p>
            <a:pPr lvl="0"/>
            <a:r>
              <a:rPr lang="nl-NL"/>
              <a:t>Tekst</a:t>
            </a:r>
          </a:p>
        </p:txBody>
      </p:sp>
      <p:sp>
        <p:nvSpPr>
          <p:cNvPr id="15" name="Tijdelijke aanduiding voor tekst 17">
            <a:extLst>
              <a:ext uri="{FF2B5EF4-FFF2-40B4-BE49-F238E27FC236}">
                <a16:creationId xmlns:a16="http://schemas.microsoft.com/office/drawing/2014/main" id="{DBBE5448-5889-4158-B2AB-BB5527CFACED}"/>
              </a:ext>
            </a:extLst>
          </p:cNvPr>
          <p:cNvSpPr>
            <a:spLocks noGrp="1"/>
          </p:cNvSpPr>
          <p:nvPr>
            <p:ph type="body" sz="quarter" idx="28" hasCustomPrompt="1"/>
          </p:nvPr>
        </p:nvSpPr>
        <p:spPr>
          <a:xfrm>
            <a:off x="6163081" y="3946972"/>
            <a:ext cx="2713890" cy="1244006"/>
          </a:xfrm>
        </p:spPr>
        <p:txBody>
          <a:bodyPr lIns="0" rIns="0" anchor="t" anchorCtr="0"/>
          <a:lstStyle>
            <a:lvl1pPr marL="0" indent="0" algn="ctr">
              <a:lnSpc>
                <a:spcPct val="100000"/>
              </a:lnSpc>
              <a:spcBef>
                <a:spcPts val="0"/>
              </a:spcBef>
              <a:buNone/>
              <a:defRPr sz="1600">
                <a:solidFill>
                  <a:schemeClr val="tx2"/>
                </a:solidFill>
                <a:latin typeface="+mn-lt"/>
              </a:defRPr>
            </a:lvl1pPr>
            <a:lvl2pPr marL="263525" indent="0">
              <a:buNone/>
              <a:defRPr/>
            </a:lvl2pPr>
            <a:lvl3pPr marL="442912" indent="0">
              <a:buNone/>
              <a:defRPr/>
            </a:lvl3pPr>
            <a:lvl4pPr marL="631825" indent="0">
              <a:buNone/>
              <a:defRPr/>
            </a:lvl4pPr>
            <a:lvl5pPr marL="811212" indent="0">
              <a:buNone/>
              <a:defRPr/>
            </a:lvl5pPr>
          </a:lstStyle>
          <a:p>
            <a:pPr lvl="0"/>
            <a:r>
              <a:rPr lang="nl-NL"/>
              <a:t>Tekst</a:t>
            </a:r>
          </a:p>
        </p:txBody>
      </p:sp>
      <p:sp>
        <p:nvSpPr>
          <p:cNvPr id="16" name="Tijdelijke aanduiding voor tekst 17">
            <a:extLst>
              <a:ext uri="{FF2B5EF4-FFF2-40B4-BE49-F238E27FC236}">
                <a16:creationId xmlns:a16="http://schemas.microsoft.com/office/drawing/2014/main" id="{C8DB293E-CED1-415C-95C0-37A7E31663D6}"/>
              </a:ext>
            </a:extLst>
          </p:cNvPr>
          <p:cNvSpPr>
            <a:spLocks noGrp="1"/>
          </p:cNvSpPr>
          <p:nvPr>
            <p:ph type="body" sz="quarter" idx="29" hasCustomPrompt="1"/>
          </p:nvPr>
        </p:nvSpPr>
        <p:spPr>
          <a:xfrm>
            <a:off x="9011135" y="3946972"/>
            <a:ext cx="2713890" cy="1244006"/>
          </a:xfrm>
        </p:spPr>
        <p:txBody>
          <a:bodyPr lIns="0" rIns="0" anchor="t" anchorCtr="0"/>
          <a:lstStyle>
            <a:lvl1pPr marL="0" indent="0" algn="ctr">
              <a:lnSpc>
                <a:spcPct val="100000"/>
              </a:lnSpc>
              <a:spcBef>
                <a:spcPts val="0"/>
              </a:spcBef>
              <a:buNone/>
              <a:defRPr sz="1600">
                <a:solidFill>
                  <a:schemeClr val="tx2"/>
                </a:solidFill>
                <a:latin typeface="+mn-lt"/>
              </a:defRPr>
            </a:lvl1pPr>
            <a:lvl2pPr marL="263525" indent="0">
              <a:buNone/>
              <a:defRPr/>
            </a:lvl2pPr>
            <a:lvl3pPr marL="442912" indent="0">
              <a:buNone/>
              <a:defRPr/>
            </a:lvl3pPr>
            <a:lvl4pPr marL="631825" indent="0">
              <a:buNone/>
              <a:defRPr/>
            </a:lvl4pPr>
            <a:lvl5pPr marL="811212" indent="0">
              <a:buNone/>
              <a:defRPr/>
            </a:lvl5pPr>
          </a:lstStyle>
          <a:p>
            <a:pPr lvl="0"/>
            <a:r>
              <a:rPr lang="nl-NL"/>
              <a:t>Tekst</a:t>
            </a:r>
          </a:p>
        </p:txBody>
      </p:sp>
    </p:spTree>
    <p:extLst>
      <p:ext uri="{BB962C8B-B14F-4D97-AF65-F5344CB8AC3E}">
        <p14:creationId xmlns:p14="http://schemas.microsoft.com/office/powerpoint/2010/main" val="2852603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Foto links en quote">
    <p:bg>
      <p:bgPr>
        <a:solidFill>
          <a:schemeClr val="accent6"/>
        </a:solidFill>
        <a:effectLst/>
      </p:bgPr>
    </p:b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D3C4699C-207E-4B65-A08B-3648FA7EBFE4}"/>
              </a:ext>
            </a:extLst>
          </p:cNvPr>
          <p:cNvSpPr>
            <a:spLocks noGrp="1"/>
          </p:cNvSpPr>
          <p:nvPr>
            <p:ph type="pic" sz="quarter" idx="27" hasCustomPrompt="1"/>
          </p:nvPr>
        </p:nvSpPr>
        <p:spPr>
          <a:xfrm>
            <a:off x="0" y="0"/>
            <a:ext cx="6091200" cy="6858000"/>
          </a:xfrm>
          <a:noFill/>
        </p:spPr>
        <p:txBody>
          <a:bodyPr lIns="936000" tIns="1008000" rIns="936000"/>
          <a:lstStyle>
            <a:lvl1pPr marL="0" indent="0" algn="ctr">
              <a:buNone/>
              <a:defRPr sz="1600"/>
            </a:lvl1pPr>
          </a:lstStyle>
          <a:p>
            <a:r>
              <a:rPr lang="nl-NL"/>
              <a:t>Klik op het icoon om een afbeelding in te voegen of sleep een afbeelding in dit vlak.</a:t>
            </a:r>
          </a:p>
        </p:txBody>
      </p:sp>
      <p:sp>
        <p:nvSpPr>
          <p:cNvPr id="2" name="Titel 1">
            <a:extLst>
              <a:ext uri="{FF2B5EF4-FFF2-40B4-BE49-F238E27FC236}">
                <a16:creationId xmlns:a16="http://schemas.microsoft.com/office/drawing/2014/main" id="{096F7936-7F48-4A75-890A-11CB1206CA0E}"/>
              </a:ext>
            </a:extLst>
          </p:cNvPr>
          <p:cNvSpPr>
            <a:spLocks noGrp="1"/>
          </p:cNvSpPr>
          <p:nvPr>
            <p:ph type="title" hasCustomPrompt="1"/>
          </p:nvPr>
        </p:nvSpPr>
        <p:spPr>
          <a:xfrm>
            <a:off x="6629400" y="2462459"/>
            <a:ext cx="5099535" cy="1619370"/>
          </a:xfrm>
        </p:spPr>
        <p:txBody>
          <a:bodyPr anchor="ctr" anchorCtr="0"/>
          <a:lstStyle>
            <a:lvl1pPr algn="ctr">
              <a:defRPr>
                <a:solidFill>
                  <a:schemeClr val="bg1"/>
                </a:solidFill>
              </a:defRPr>
            </a:lvl1pPr>
          </a:lstStyle>
          <a:p>
            <a:r>
              <a:rPr lang="nl-NL"/>
              <a:t>Tekst of quote</a:t>
            </a:r>
          </a:p>
        </p:txBody>
      </p:sp>
      <p:sp>
        <p:nvSpPr>
          <p:cNvPr id="3" name="Tijdelijke aanduiding voor datum 2">
            <a:extLst>
              <a:ext uri="{FF2B5EF4-FFF2-40B4-BE49-F238E27FC236}">
                <a16:creationId xmlns:a16="http://schemas.microsoft.com/office/drawing/2014/main" id="{0384221C-CC6D-472E-9906-73363C53B2E3}"/>
              </a:ext>
            </a:extLst>
          </p:cNvPr>
          <p:cNvSpPr>
            <a:spLocks noGrp="1"/>
          </p:cNvSpPr>
          <p:nvPr>
            <p:ph type="dt" sz="half" idx="10"/>
          </p:nvPr>
        </p:nvSpPr>
        <p:spPr/>
        <p:txBody>
          <a:bodyPr/>
          <a:lstStyle>
            <a:lvl1pPr>
              <a:defRPr>
                <a:solidFill>
                  <a:schemeClr val="bg1"/>
                </a:solidFill>
              </a:defRPr>
            </a:lvl1pPr>
          </a:lstStyle>
          <a:p>
            <a:fld id="{E388BD8C-C7AA-4004-9EB4-E9702E24618B}" type="datetime1">
              <a:rPr lang="nl-NL" smtClean="0"/>
              <a:t>3-11-2025</a:t>
            </a:fld>
            <a:endParaRPr lang="nl-NL"/>
          </a:p>
        </p:txBody>
      </p:sp>
      <p:sp>
        <p:nvSpPr>
          <p:cNvPr id="4" name="Tijdelijke aanduiding voor voettekst 3">
            <a:extLst>
              <a:ext uri="{FF2B5EF4-FFF2-40B4-BE49-F238E27FC236}">
                <a16:creationId xmlns:a16="http://schemas.microsoft.com/office/drawing/2014/main" id="{76F253E8-3E2C-4AE3-A76A-FCD852F9D819}"/>
              </a:ext>
            </a:extLst>
          </p:cNvPr>
          <p:cNvSpPr>
            <a:spLocks noGrp="1"/>
          </p:cNvSpPr>
          <p:nvPr>
            <p:ph type="ftr" sz="quarter" idx="11"/>
          </p:nvPr>
        </p:nvSpPr>
        <p:spPr/>
        <p:txBody>
          <a:bodyPr/>
          <a:lstStyle>
            <a:lvl1pPr>
              <a:defRPr>
                <a:solidFill>
                  <a:schemeClr val="bg1"/>
                </a:solidFill>
              </a:defRPr>
            </a:lvl1pPr>
          </a:lstStyle>
          <a:p>
            <a:endParaRPr lang="nl-NL"/>
          </a:p>
        </p:txBody>
      </p:sp>
      <p:sp>
        <p:nvSpPr>
          <p:cNvPr id="5" name="Tijdelijke aanduiding voor dianummer 4">
            <a:extLst>
              <a:ext uri="{FF2B5EF4-FFF2-40B4-BE49-F238E27FC236}">
                <a16:creationId xmlns:a16="http://schemas.microsoft.com/office/drawing/2014/main" id="{8C056298-1EFD-4536-B756-DB28EC28F053}"/>
              </a:ext>
            </a:extLst>
          </p:cNvPr>
          <p:cNvSpPr>
            <a:spLocks noGrp="1"/>
          </p:cNvSpPr>
          <p:nvPr>
            <p:ph type="sldNum" sz="quarter" idx="12"/>
          </p:nvPr>
        </p:nvSpPr>
        <p:spPr/>
        <p:txBody>
          <a:bodyPr/>
          <a:lstStyle>
            <a:lvl1pPr>
              <a:defRPr>
                <a:solidFill>
                  <a:schemeClr val="bg1"/>
                </a:solidFill>
              </a:defRPr>
            </a:lvl1pPr>
          </a:lstStyle>
          <a:p>
            <a:fld id="{95B409CF-30C1-4E1A-9143-FEE0122C4CE9}" type="slidenum">
              <a:rPr lang="nl-NL" smtClean="0"/>
              <a:pPr/>
              <a:t>‹nr.›</a:t>
            </a:fld>
            <a:endParaRPr lang="nl-NL"/>
          </a:p>
        </p:txBody>
      </p:sp>
      <p:sp>
        <p:nvSpPr>
          <p:cNvPr id="7" name="Tijdelijke aanduiding voor tekst 17">
            <a:extLst>
              <a:ext uri="{FF2B5EF4-FFF2-40B4-BE49-F238E27FC236}">
                <a16:creationId xmlns:a16="http://schemas.microsoft.com/office/drawing/2014/main" id="{AAE92E0C-2856-4DB5-8B63-F197956557DC}"/>
              </a:ext>
            </a:extLst>
          </p:cNvPr>
          <p:cNvSpPr>
            <a:spLocks noGrp="1"/>
          </p:cNvSpPr>
          <p:nvPr>
            <p:ph type="body" sz="quarter" idx="26" hasCustomPrompt="1"/>
          </p:nvPr>
        </p:nvSpPr>
        <p:spPr>
          <a:xfrm>
            <a:off x="6629400" y="4122904"/>
            <a:ext cx="5099534" cy="1244006"/>
          </a:xfrm>
        </p:spPr>
        <p:txBody>
          <a:bodyPr lIns="0" rIns="0" anchor="t" anchorCtr="0"/>
          <a:lstStyle>
            <a:lvl1pPr marL="0" indent="0" algn="ctr">
              <a:lnSpc>
                <a:spcPct val="100000"/>
              </a:lnSpc>
              <a:spcBef>
                <a:spcPts val="0"/>
              </a:spcBef>
              <a:buNone/>
              <a:defRPr sz="1600">
                <a:solidFill>
                  <a:schemeClr val="bg1"/>
                </a:solidFill>
                <a:latin typeface="+mn-lt"/>
              </a:defRPr>
            </a:lvl1pPr>
            <a:lvl2pPr marL="263525" indent="0">
              <a:buNone/>
              <a:defRPr/>
            </a:lvl2pPr>
            <a:lvl3pPr marL="442912" indent="0">
              <a:buNone/>
              <a:defRPr/>
            </a:lvl3pPr>
            <a:lvl4pPr marL="631825" indent="0">
              <a:buNone/>
              <a:defRPr/>
            </a:lvl4pPr>
            <a:lvl5pPr marL="811212" indent="0">
              <a:buNone/>
              <a:defRPr/>
            </a:lvl5pPr>
          </a:lstStyle>
          <a:p>
            <a:pPr lvl="0"/>
            <a:r>
              <a:rPr lang="nl-NL"/>
              <a:t>Tekst</a:t>
            </a:r>
          </a:p>
        </p:txBody>
      </p:sp>
      <p:sp>
        <p:nvSpPr>
          <p:cNvPr id="10" name="Tijdelijke aanduiding voor tekst 17">
            <a:extLst>
              <a:ext uri="{FF2B5EF4-FFF2-40B4-BE49-F238E27FC236}">
                <a16:creationId xmlns:a16="http://schemas.microsoft.com/office/drawing/2014/main" id="{24E5674B-A8EB-41DB-9248-13390C9C6BC1}"/>
              </a:ext>
            </a:extLst>
          </p:cNvPr>
          <p:cNvSpPr>
            <a:spLocks noGrp="1"/>
          </p:cNvSpPr>
          <p:nvPr>
            <p:ph type="body" sz="quarter" idx="22" hasCustomPrompt="1"/>
          </p:nvPr>
        </p:nvSpPr>
        <p:spPr>
          <a:xfrm>
            <a:off x="698400" y="-10800"/>
            <a:ext cx="4680000" cy="712800"/>
          </a:xfrm>
          <a:prstGeom prst="rect">
            <a:avLst/>
          </a:prstGeom>
          <a:blipFill>
            <a:blip r:embed="rId2">
              <a:extLst>
                <a:ext uri="{96DAC541-7B7A-43D3-8B79-37D633B846F1}">
                  <asvg:svgBlip xmlns:asvg="http://schemas.microsoft.com/office/drawing/2016/SVG/main" r:embed="rId3"/>
                </a:ext>
              </a:extLst>
            </a:blip>
            <a:stretch>
              <a:fillRect/>
            </a:stretch>
          </a:blipFill>
        </p:spPr>
        <p:txBody>
          <a:bodyPr lIns="0" rIns="0" anchor="ctr" anchorCtr="0"/>
          <a:lstStyle>
            <a:lvl1pPr marL="0" indent="0" algn="ctr">
              <a:lnSpc>
                <a:spcPct val="100000"/>
              </a:lnSpc>
              <a:spcBef>
                <a:spcPts val="0"/>
              </a:spcBef>
              <a:buNone/>
              <a:defRPr sz="100">
                <a:solidFill>
                  <a:schemeClr val="bg1"/>
                </a:solidFill>
                <a:latin typeface="+mn-lt"/>
              </a:defRPr>
            </a:lvl1pPr>
            <a:lvl2pPr marL="263525" indent="0">
              <a:buNone/>
              <a:defRPr/>
            </a:lvl2pPr>
            <a:lvl3pPr marL="442912" indent="0">
              <a:buNone/>
              <a:defRPr/>
            </a:lvl3pPr>
            <a:lvl4pPr marL="631825" indent="0">
              <a:buNone/>
              <a:defRPr/>
            </a:lvl4pPr>
            <a:lvl5pPr marL="811212" indent="0">
              <a:buNone/>
              <a:defRPr/>
            </a:lvl5pPr>
          </a:lstStyle>
          <a:p>
            <a:pPr lvl="0"/>
            <a:r>
              <a:rPr lang="nl-NL"/>
              <a:t>.</a:t>
            </a:r>
          </a:p>
        </p:txBody>
      </p:sp>
      <p:sp>
        <p:nvSpPr>
          <p:cNvPr id="17" name="Tijdelijke aanduiding voor tekst 17">
            <a:extLst>
              <a:ext uri="{FF2B5EF4-FFF2-40B4-BE49-F238E27FC236}">
                <a16:creationId xmlns:a16="http://schemas.microsoft.com/office/drawing/2014/main" id="{3FEFDF02-9896-4B86-85AF-A62CEFBDD425}"/>
              </a:ext>
            </a:extLst>
          </p:cNvPr>
          <p:cNvSpPr>
            <a:spLocks noGrp="1"/>
          </p:cNvSpPr>
          <p:nvPr>
            <p:ph type="body" sz="quarter" idx="28" hasCustomPrompt="1"/>
          </p:nvPr>
        </p:nvSpPr>
        <p:spPr>
          <a:xfrm flipV="1">
            <a:off x="698400" y="6159600"/>
            <a:ext cx="4680000" cy="712800"/>
          </a:xfrm>
          <a:prstGeom prst="rect">
            <a:avLst/>
          </a:prstGeom>
          <a:blipFill>
            <a:blip r:embed="rId2">
              <a:extLst>
                <a:ext uri="{96DAC541-7B7A-43D3-8B79-37D633B846F1}">
                  <asvg:svgBlip xmlns:asvg="http://schemas.microsoft.com/office/drawing/2016/SVG/main" r:embed="rId3"/>
                </a:ext>
              </a:extLst>
            </a:blip>
            <a:stretch>
              <a:fillRect/>
            </a:stretch>
          </a:blipFill>
        </p:spPr>
        <p:txBody>
          <a:bodyPr lIns="0" rIns="0" anchor="ctr" anchorCtr="0"/>
          <a:lstStyle>
            <a:lvl1pPr marL="0" indent="0" algn="ctr">
              <a:lnSpc>
                <a:spcPct val="100000"/>
              </a:lnSpc>
              <a:spcBef>
                <a:spcPts val="0"/>
              </a:spcBef>
              <a:buNone/>
              <a:defRPr sz="100">
                <a:solidFill>
                  <a:schemeClr val="bg1"/>
                </a:solidFill>
                <a:latin typeface="+mn-lt"/>
              </a:defRPr>
            </a:lvl1pPr>
            <a:lvl2pPr marL="263525" indent="0">
              <a:buNone/>
              <a:defRPr/>
            </a:lvl2pPr>
            <a:lvl3pPr marL="442912" indent="0">
              <a:buNone/>
              <a:defRPr/>
            </a:lvl3pPr>
            <a:lvl4pPr marL="631825" indent="0">
              <a:buNone/>
              <a:defRPr/>
            </a:lvl4pPr>
            <a:lvl5pPr marL="811212" indent="0">
              <a:buNone/>
              <a:defRPr/>
            </a:lvl5pPr>
          </a:lstStyle>
          <a:p>
            <a:pPr lvl="0"/>
            <a:r>
              <a:rPr lang="nl-NL"/>
              <a:t>.</a:t>
            </a:r>
          </a:p>
        </p:txBody>
      </p:sp>
      <p:sp>
        <p:nvSpPr>
          <p:cNvPr id="18" name="Tijdelijke aanduiding voor tekst 17">
            <a:extLst>
              <a:ext uri="{FF2B5EF4-FFF2-40B4-BE49-F238E27FC236}">
                <a16:creationId xmlns:a16="http://schemas.microsoft.com/office/drawing/2014/main" id="{3B897C00-8F5D-42FE-B586-B28F888F46AC}"/>
              </a:ext>
            </a:extLst>
          </p:cNvPr>
          <p:cNvSpPr>
            <a:spLocks noGrp="1"/>
          </p:cNvSpPr>
          <p:nvPr>
            <p:ph type="body" sz="quarter" idx="29" hasCustomPrompt="1"/>
          </p:nvPr>
        </p:nvSpPr>
        <p:spPr>
          <a:xfrm rot="5400000">
            <a:off x="3004200" y="3072600"/>
            <a:ext cx="5461200" cy="712800"/>
          </a:xfrm>
          <a:prstGeom prst="rect">
            <a:avLst/>
          </a:prstGeom>
          <a:blipFill>
            <a:blip r:embed="rId2">
              <a:extLst>
                <a:ext uri="{96DAC541-7B7A-43D3-8B79-37D633B846F1}">
                  <asvg:svgBlip xmlns:asvg="http://schemas.microsoft.com/office/drawing/2016/SVG/main" r:embed="rId3"/>
                </a:ext>
              </a:extLst>
            </a:blip>
            <a:stretch>
              <a:fillRect/>
            </a:stretch>
          </a:blipFill>
        </p:spPr>
        <p:txBody>
          <a:bodyPr lIns="0" rIns="0" anchor="ctr" anchorCtr="0"/>
          <a:lstStyle>
            <a:lvl1pPr marL="0" indent="0" algn="ctr">
              <a:lnSpc>
                <a:spcPct val="100000"/>
              </a:lnSpc>
              <a:spcBef>
                <a:spcPts val="0"/>
              </a:spcBef>
              <a:buNone/>
              <a:defRPr sz="100">
                <a:solidFill>
                  <a:schemeClr val="bg1"/>
                </a:solidFill>
                <a:latin typeface="+mn-lt"/>
              </a:defRPr>
            </a:lvl1pPr>
            <a:lvl2pPr marL="263525" indent="0">
              <a:buNone/>
              <a:defRPr/>
            </a:lvl2pPr>
            <a:lvl3pPr marL="442912" indent="0">
              <a:buNone/>
              <a:defRPr/>
            </a:lvl3pPr>
            <a:lvl4pPr marL="631825" indent="0">
              <a:buNone/>
              <a:defRPr/>
            </a:lvl4pPr>
            <a:lvl5pPr marL="811212" indent="0">
              <a:buNone/>
              <a:defRPr/>
            </a:lvl5pPr>
          </a:lstStyle>
          <a:p>
            <a:pPr lvl="0"/>
            <a:r>
              <a:rPr lang="nl-NL"/>
              <a:t>.</a:t>
            </a:r>
          </a:p>
        </p:txBody>
      </p:sp>
      <p:sp>
        <p:nvSpPr>
          <p:cNvPr id="19" name="Tijdelijke aanduiding voor tekst 17">
            <a:extLst>
              <a:ext uri="{FF2B5EF4-FFF2-40B4-BE49-F238E27FC236}">
                <a16:creationId xmlns:a16="http://schemas.microsoft.com/office/drawing/2014/main" id="{30D54F8E-3E87-4122-A5C9-FB59EC248B3A}"/>
              </a:ext>
            </a:extLst>
          </p:cNvPr>
          <p:cNvSpPr>
            <a:spLocks noGrp="1"/>
          </p:cNvSpPr>
          <p:nvPr>
            <p:ph type="body" sz="quarter" idx="30" hasCustomPrompt="1"/>
          </p:nvPr>
        </p:nvSpPr>
        <p:spPr>
          <a:xfrm rot="16200000">
            <a:off x="-2391000" y="3072600"/>
            <a:ext cx="5461200" cy="712800"/>
          </a:xfrm>
          <a:prstGeom prst="rect">
            <a:avLst/>
          </a:prstGeom>
          <a:blipFill>
            <a:blip r:embed="rId2">
              <a:extLst>
                <a:ext uri="{96DAC541-7B7A-43D3-8B79-37D633B846F1}">
                  <asvg:svgBlip xmlns:asvg="http://schemas.microsoft.com/office/drawing/2016/SVG/main" r:embed="rId3"/>
                </a:ext>
              </a:extLst>
            </a:blip>
            <a:stretch>
              <a:fillRect/>
            </a:stretch>
          </a:blipFill>
        </p:spPr>
        <p:txBody>
          <a:bodyPr lIns="0" rIns="0" anchor="ctr" anchorCtr="0"/>
          <a:lstStyle>
            <a:lvl1pPr marL="0" indent="0" algn="ctr">
              <a:lnSpc>
                <a:spcPct val="100000"/>
              </a:lnSpc>
              <a:spcBef>
                <a:spcPts val="0"/>
              </a:spcBef>
              <a:buNone/>
              <a:defRPr sz="100">
                <a:solidFill>
                  <a:schemeClr val="bg1"/>
                </a:solidFill>
                <a:latin typeface="+mn-lt"/>
              </a:defRPr>
            </a:lvl1pPr>
            <a:lvl2pPr marL="263525" indent="0">
              <a:buNone/>
              <a:defRPr/>
            </a:lvl2pPr>
            <a:lvl3pPr marL="442912" indent="0">
              <a:buNone/>
              <a:defRPr/>
            </a:lvl3pPr>
            <a:lvl4pPr marL="631825" indent="0">
              <a:buNone/>
              <a:defRPr/>
            </a:lvl4pPr>
            <a:lvl5pPr marL="811212" indent="0">
              <a:buNone/>
              <a:defRPr/>
            </a:lvl5pPr>
          </a:lstStyle>
          <a:p>
            <a:pPr lvl="0"/>
            <a:r>
              <a:rPr lang="nl-NL"/>
              <a:t>.</a:t>
            </a:r>
          </a:p>
        </p:txBody>
      </p:sp>
    </p:spTree>
    <p:extLst>
      <p:ext uri="{BB962C8B-B14F-4D97-AF65-F5344CB8AC3E}">
        <p14:creationId xmlns:p14="http://schemas.microsoft.com/office/powerpoint/2010/main" val="101907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el, tekst en foto rechts">
    <p:bg>
      <p:bgPr>
        <a:solidFill>
          <a:schemeClr val="accent6"/>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34AE5B6D-6ED5-4D3E-9A43-18348E5E2CE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95999" y="-2"/>
            <a:ext cx="6096001" cy="6858001"/>
          </a:xfrm>
          <a:prstGeom prst="rect">
            <a:avLst/>
          </a:prstGeom>
        </p:spPr>
      </p:pic>
      <p:sp>
        <p:nvSpPr>
          <p:cNvPr id="9" name="Tijdelijke aanduiding voor afbeelding 8">
            <a:extLst>
              <a:ext uri="{FF2B5EF4-FFF2-40B4-BE49-F238E27FC236}">
                <a16:creationId xmlns:a16="http://schemas.microsoft.com/office/drawing/2014/main" id="{D3C4699C-207E-4B65-A08B-3648FA7EBFE4}"/>
              </a:ext>
            </a:extLst>
          </p:cNvPr>
          <p:cNvSpPr>
            <a:spLocks noGrp="1"/>
          </p:cNvSpPr>
          <p:nvPr>
            <p:ph type="pic" sz="quarter" idx="27" hasCustomPrompt="1"/>
          </p:nvPr>
        </p:nvSpPr>
        <p:spPr>
          <a:xfrm>
            <a:off x="6781798" y="688201"/>
            <a:ext cx="4724401" cy="5486400"/>
          </a:xfrm>
          <a:noFill/>
        </p:spPr>
        <p:txBody>
          <a:bodyPr lIns="936000" tIns="1008000" rIns="936000"/>
          <a:lstStyle>
            <a:lvl1pPr marL="0" indent="0" algn="ctr">
              <a:buNone/>
              <a:defRPr sz="1600"/>
            </a:lvl1pPr>
          </a:lstStyle>
          <a:p>
            <a:r>
              <a:rPr lang="nl-NL"/>
              <a:t>Klik op het icoon om een afbeelding in te voegen of sleep een afbeelding in dit vlak.</a:t>
            </a:r>
          </a:p>
        </p:txBody>
      </p:sp>
      <p:sp>
        <p:nvSpPr>
          <p:cNvPr id="7" name="Tijdelijke aanduiding voor tekst 17">
            <a:extLst>
              <a:ext uri="{FF2B5EF4-FFF2-40B4-BE49-F238E27FC236}">
                <a16:creationId xmlns:a16="http://schemas.microsoft.com/office/drawing/2014/main" id="{AAE92E0C-2856-4DB5-8B63-F197956557DC}"/>
              </a:ext>
            </a:extLst>
          </p:cNvPr>
          <p:cNvSpPr>
            <a:spLocks noGrp="1"/>
          </p:cNvSpPr>
          <p:nvPr>
            <p:ph type="body" sz="quarter" idx="26" hasCustomPrompt="1"/>
          </p:nvPr>
        </p:nvSpPr>
        <p:spPr>
          <a:xfrm>
            <a:off x="463063" y="1731397"/>
            <a:ext cx="5292967" cy="3438480"/>
          </a:xfrm>
        </p:spPr>
        <p:txBody>
          <a:bodyPr lIns="0" rIns="0" anchor="t" anchorCtr="0"/>
          <a:lstStyle>
            <a:lvl1pPr marL="0" indent="0" algn="l">
              <a:lnSpc>
                <a:spcPct val="100000"/>
              </a:lnSpc>
              <a:spcBef>
                <a:spcPts val="0"/>
              </a:spcBef>
              <a:buNone/>
              <a:defRPr sz="1800">
                <a:solidFill>
                  <a:schemeClr val="tx2"/>
                </a:solidFill>
                <a:latin typeface="+mn-lt"/>
              </a:defRPr>
            </a:lvl1pPr>
            <a:lvl2pPr marL="263525" indent="0">
              <a:buNone/>
              <a:defRPr/>
            </a:lvl2pPr>
            <a:lvl3pPr marL="442912" indent="0">
              <a:buNone/>
              <a:defRPr/>
            </a:lvl3pPr>
            <a:lvl4pPr marL="631825" indent="0">
              <a:buNone/>
              <a:defRPr/>
            </a:lvl4pPr>
            <a:lvl5pPr marL="811212" indent="0">
              <a:buNone/>
              <a:defRPr/>
            </a:lvl5pPr>
          </a:lstStyle>
          <a:p>
            <a:pPr lvl="0"/>
            <a:r>
              <a:rPr lang="nl-NL"/>
              <a:t>Tekst</a:t>
            </a:r>
          </a:p>
        </p:txBody>
      </p:sp>
      <p:sp>
        <p:nvSpPr>
          <p:cNvPr id="6" name="Titel 5">
            <a:extLst>
              <a:ext uri="{FF2B5EF4-FFF2-40B4-BE49-F238E27FC236}">
                <a16:creationId xmlns:a16="http://schemas.microsoft.com/office/drawing/2014/main" id="{BE6F1123-33D7-4C91-802D-5E2894EA13BF}"/>
              </a:ext>
            </a:extLst>
          </p:cNvPr>
          <p:cNvSpPr>
            <a:spLocks noGrp="1"/>
          </p:cNvSpPr>
          <p:nvPr>
            <p:ph type="title" hasCustomPrompt="1"/>
          </p:nvPr>
        </p:nvSpPr>
        <p:spPr>
          <a:xfrm>
            <a:off x="463064" y="409455"/>
            <a:ext cx="5292967" cy="1222498"/>
          </a:xfrm>
        </p:spPr>
        <p:txBody>
          <a:bodyPr/>
          <a:lstStyle>
            <a:lvl1pPr>
              <a:defRPr>
                <a:solidFill>
                  <a:schemeClr val="bg1"/>
                </a:solidFill>
              </a:defRPr>
            </a:lvl1pPr>
          </a:lstStyle>
          <a:p>
            <a:r>
              <a:rPr lang="nl-NL"/>
              <a:t>Titel</a:t>
            </a:r>
          </a:p>
        </p:txBody>
      </p:sp>
    </p:spTree>
    <p:extLst>
      <p:ext uri="{BB962C8B-B14F-4D97-AF65-F5344CB8AC3E}">
        <p14:creationId xmlns:p14="http://schemas.microsoft.com/office/powerpoint/2010/main" val="105861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FD6DCFA-26F3-45FD-81F4-32AFB8550DBD}"/>
              </a:ext>
            </a:extLst>
          </p:cNvPr>
          <p:cNvSpPr>
            <a:spLocks noGrp="1"/>
          </p:cNvSpPr>
          <p:nvPr>
            <p:ph type="title"/>
          </p:nvPr>
        </p:nvSpPr>
        <p:spPr>
          <a:xfrm>
            <a:off x="463064" y="409455"/>
            <a:ext cx="7860321" cy="1222498"/>
          </a:xfrm>
          <a:prstGeom prst="rect">
            <a:avLst/>
          </a:prstGeom>
        </p:spPr>
        <p:txBody>
          <a:bodyPr vert="horz" lIns="0" tIns="0" rIns="0" bIns="0" rtlCol="0" anchor="t" anchorCtr="0">
            <a:noAutofit/>
          </a:bodyPr>
          <a:lstStyle/>
          <a:p>
            <a:r>
              <a:rPr lang="nl-NL"/>
              <a:t>Klik om stijl te bewerken</a:t>
            </a:r>
          </a:p>
        </p:txBody>
      </p:sp>
      <p:sp>
        <p:nvSpPr>
          <p:cNvPr id="3" name="Tijdelijke aanduiding voor tekst 2">
            <a:extLst>
              <a:ext uri="{FF2B5EF4-FFF2-40B4-BE49-F238E27FC236}">
                <a16:creationId xmlns:a16="http://schemas.microsoft.com/office/drawing/2014/main" id="{E2902AF0-F16D-42A9-B606-7D7E3858D658}"/>
              </a:ext>
            </a:extLst>
          </p:cNvPr>
          <p:cNvSpPr>
            <a:spLocks noGrp="1"/>
          </p:cNvSpPr>
          <p:nvPr>
            <p:ph type="body" idx="1"/>
          </p:nvPr>
        </p:nvSpPr>
        <p:spPr>
          <a:xfrm>
            <a:off x="463064" y="1735016"/>
            <a:ext cx="10515600" cy="4033960"/>
          </a:xfrm>
          <a:prstGeom prst="rect">
            <a:avLst/>
          </a:prstGeom>
        </p:spPr>
        <p:txBody>
          <a:bodyPr vert="horz" lIns="0" tIns="0" rIns="0" bIns="0" rtlCol="0">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A7B1AA4-E9B9-44AA-BE17-806555351F22}"/>
              </a:ext>
            </a:extLst>
          </p:cNvPr>
          <p:cNvSpPr>
            <a:spLocks noGrp="1"/>
          </p:cNvSpPr>
          <p:nvPr>
            <p:ph type="dt" sz="half" idx="2"/>
          </p:nvPr>
        </p:nvSpPr>
        <p:spPr>
          <a:xfrm>
            <a:off x="8985736" y="6473580"/>
            <a:ext cx="2743200" cy="252000"/>
          </a:xfrm>
          <a:prstGeom prst="rect">
            <a:avLst/>
          </a:prstGeom>
        </p:spPr>
        <p:txBody>
          <a:bodyPr vert="horz" lIns="0" tIns="0" rIns="0" bIns="0" rtlCol="0" anchor="ctr"/>
          <a:lstStyle>
            <a:lvl1pPr algn="r">
              <a:defRPr sz="1200">
                <a:solidFill>
                  <a:schemeClr val="accent4"/>
                </a:solidFill>
              </a:defRPr>
            </a:lvl1pPr>
          </a:lstStyle>
          <a:p>
            <a:fld id="{15CEF4D2-5348-4AF4-84D2-C53B45CFE897}" type="datetime1">
              <a:rPr lang="nl-NL" smtClean="0"/>
              <a:pPr/>
              <a:t>3-11-2025</a:t>
            </a:fld>
            <a:endParaRPr lang="nl-NL"/>
          </a:p>
        </p:txBody>
      </p:sp>
      <p:sp>
        <p:nvSpPr>
          <p:cNvPr id="5" name="Tijdelijke aanduiding voor voettekst 4">
            <a:extLst>
              <a:ext uri="{FF2B5EF4-FFF2-40B4-BE49-F238E27FC236}">
                <a16:creationId xmlns:a16="http://schemas.microsoft.com/office/drawing/2014/main" id="{85D3A3CB-1B62-4B1F-8596-BE7E6CE38427}"/>
              </a:ext>
            </a:extLst>
          </p:cNvPr>
          <p:cNvSpPr>
            <a:spLocks noGrp="1"/>
          </p:cNvSpPr>
          <p:nvPr>
            <p:ph type="ftr" sz="quarter" idx="3"/>
          </p:nvPr>
        </p:nvSpPr>
        <p:spPr>
          <a:xfrm>
            <a:off x="8323384" y="409455"/>
            <a:ext cx="3405551" cy="252000"/>
          </a:xfrm>
          <a:prstGeom prst="rect">
            <a:avLst/>
          </a:prstGeom>
        </p:spPr>
        <p:txBody>
          <a:bodyPr vert="horz" lIns="0" tIns="0" rIns="0" bIns="0" rtlCol="0" anchor="ctr"/>
          <a:lstStyle>
            <a:lvl1pPr algn="r">
              <a:defRPr sz="1200">
                <a:solidFill>
                  <a:schemeClr val="accent4"/>
                </a:solidFill>
              </a:defRPr>
            </a:lvl1pPr>
          </a:lstStyle>
          <a:p>
            <a:endParaRPr lang="nl-NL"/>
          </a:p>
        </p:txBody>
      </p:sp>
      <p:sp>
        <p:nvSpPr>
          <p:cNvPr id="6" name="Tijdelijke aanduiding voor dianummer 5">
            <a:extLst>
              <a:ext uri="{FF2B5EF4-FFF2-40B4-BE49-F238E27FC236}">
                <a16:creationId xmlns:a16="http://schemas.microsoft.com/office/drawing/2014/main" id="{353DD8A2-7D95-45C3-84E9-CF1C895ED13E}"/>
              </a:ext>
            </a:extLst>
          </p:cNvPr>
          <p:cNvSpPr>
            <a:spLocks noGrp="1"/>
          </p:cNvSpPr>
          <p:nvPr>
            <p:ph type="sldNum" sz="quarter" idx="4"/>
          </p:nvPr>
        </p:nvSpPr>
        <p:spPr>
          <a:xfrm>
            <a:off x="8985736" y="6192228"/>
            <a:ext cx="2743200" cy="252000"/>
          </a:xfrm>
          <a:prstGeom prst="rect">
            <a:avLst/>
          </a:prstGeom>
        </p:spPr>
        <p:txBody>
          <a:bodyPr vert="horz" lIns="0" tIns="0" rIns="0" bIns="0" rtlCol="0" anchor="ctr"/>
          <a:lstStyle>
            <a:lvl1pPr algn="r">
              <a:defRPr sz="1200">
                <a:solidFill>
                  <a:schemeClr val="accent4"/>
                </a:solidFill>
              </a:defRPr>
            </a:lvl1pPr>
          </a:lstStyle>
          <a:p>
            <a:fld id="{95B409CF-30C1-4E1A-9143-FEE0122C4CE9}" type="slidenum">
              <a:rPr lang="nl-NL" smtClean="0"/>
              <a:pPr/>
              <a:t>‹nr.›</a:t>
            </a:fld>
            <a:endParaRPr lang="nl-NL"/>
          </a:p>
        </p:txBody>
      </p:sp>
      <p:pic>
        <p:nvPicPr>
          <p:cNvPr id="13" name="Afbeelding 12">
            <a:extLst>
              <a:ext uri="{FF2B5EF4-FFF2-40B4-BE49-F238E27FC236}">
                <a16:creationId xmlns:a16="http://schemas.microsoft.com/office/drawing/2014/main" id="{25980A9B-2F23-4D45-BAB9-A940021E51E4}"/>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474968" y="6154081"/>
            <a:ext cx="1152000" cy="229127"/>
          </a:xfrm>
          <a:prstGeom prst="rect">
            <a:avLst/>
          </a:prstGeom>
        </p:spPr>
      </p:pic>
    </p:spTree>
    <p:extLst>
      <p:ext uri="{BB962C8B-B14F-4D97-AF65-F5344CB8AC3E}">
        <p14:creationId xmlns:p14="http://schemas.microsoft.com/office/powerpoint/2010/main" val="9431419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0" r:id="rId4"/>
    <p:sldLayoutId id="2147483654" r:id="rId5"/>
    <p:sldLayoutId id="2147483655" r:id="rId6"/>
    <p:sldLayoutId id="2147483661" r:id="rId7"/>
    <p:sldLayoutId id="2147483662" r:id="rId8"/>
    <p:sldLayoutId id="2147483664" r:id="rId9"/>
    <p:sldLayoutId id="2147483663" r:id="rId10"/>
    <p:sldLayoutId id="2147483665" r:id="rId11"/>
    <p:sldLayoutId id="214748366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kern="1200">
          <a:solidFill>
            <a:schemeClr val="accent4"/>
          </a:solidFill>
          <a:latin typeface="+mj-lt"/>
          <a:ea typeface="+mj-ea"/>
          <a:cs typeface="+mj-cs"/>
        </a:defRPr>
      </a:lvl1pPr>
    </p:titleStyle>
    <p:bodyStyle>
      <a:lvl1pPr marL="228600" indent="-228600" algn="l" defTabSz="914400" rtl="0" eaLnBrk="1" latinLnBrk="0" hangingPunct="1">
        <a:lnSpc>
          <a:spcPct val="105000"/>
        </a:lnSpc>
        <a:spcBef>
          <a:spcPts val="1000"/>
        </a:spcBef>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05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05000"/>
        </a:lnSpc>
        <a:spcBef>
          <a:spcPts val="500"/>
        </a:spcBef>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05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5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1.jpeg"/><Relationship Id="rId2" Type="http://schemas.openxmlformats.org/officeDocument/2006/relationships/image" Target="../media/image27.jpeg"/><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6.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eg"/></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A353F8-5DCE-49C3-BC28-DD70B35BB421}"/>
              </a:ext>
            </a:extLst>
          </p:cNvPr>
          <p:cNvSpPr>
            <a:spLocks noGrp="1"/>
          </p:cNvSpPr>
          <p:nvPr>
            <p:ph type="ctrTitle"/>
          </p:nvPr>
        </p:nvSpPr>
        <p:spPr>
          <a:xfrm>
            <a:off x="1606164" y="2251986"/>
            <a:ext cx="9096241" cy="2387600"/>
          </a:xfrm>
        </p:spPr>
        <p:txBody>
          <a:bodyPr/>
          <a:lstStyle/>
          <a:p>
            <a:r>
              <a:rPr lang="nl-NL" sz="5400" dirty="0"/>
              <a:t>Meedenksessie </a:t>
            </a:r>
            <a:br>
              <a:rPr lang="nl-NL" sz="5400" dirty="0"/>
            </a:br>
            <a:r>
              <a:rPr lang="nl-NL" sz="5400" dirty="0"/>
              <a:t>Project: Lindenlaan</a:t>
            </a:r>
            <a:br>
              <a:rPr lang="nl-NL" sz="5400" dirty="0">
                <a:solidFill>
                  <a:srgbClr val="325980"/>
                </a:solidFill>
              </a:rPr>
            </a:br>
            <a:br>
              <a:rPr lang="nl-NL" sz="5400" dirty="0"/>
            </a:br>
            <a:r>
              <a:rPr lang="nl-NL" sz="1800" i="1" dirty="0"/>
              <a:t>07-10-2025</a:t>
            </a:r>
            <a:br>
              <a:rPr lang="nl-NL" sz="1800" i="1" dirty="0"/>
            </a:br>
            <a:r>
              <a:rPr lang="nl-NL" sz="1800" i="1" dirty="0"/>
              <a:t>Gemeente Oirschot en </a:t>
            </a:r>
            <a:r>
              <a:rPr lang="nl-NL" sz="1800" i="1" dirty="0" err="1"/>
              <a:t>Haskoning</a:t>
            </a:r>
            <a:endParaRPr lang="nl-NL" sz="1800" dirty="0"/>
          </a:p>
        </p:txBody>
      </p:sp>
    </p:spTree>
    <p:extLst>
      <p:ext uri="{BB962C8B-B14F-4D97-AF65-F5344CB8AC3E}">
        <p14:creationId xmlns:p14="http://schemas.microsoft.com/office/powerpoint/2010/main" val="275377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7364B32-9546-15E9-D65F-B9D984CC8443}"/>
              </a:ext>
            </a:extLst>
          </p:cNvPr>
          <p:cNvSpPr>
            <a:spLocks noGrp="1"/>
          </p:cNvSpPr>
          <p:nvPr>
            <p:ph type="sldNum" sz="quarter" idx="12"/>
          </p:nvPr>
        </p:nvSpPr>
        <p:spPr/>
        <p:txBody>
          <a:bodyPr/>
          <a:lstStyle/>
          <a:p>
            <a:fld id="{95B409CF-30C1-4E1A-9143-FEE0122C4CE9}" type="slidenum">
              <a:rPr lang="nl-NL" smtClean="0"/>
              <a:t>10</a:t>
            </a:fld>
            <a:endParaRPr lang="nl-NL"/>
          </a:p>
        </p:txBody>
      </p:sp>
      <p:pic>
        <p:nvPicPr>
          <p:cNvPr id="2050" name="Picture 2">
            <a:extLst>
              <a:ext uri="{FF2B5EF4-FFF2-40B4-BE49-F238E27FC236}">
                <a16:creationId xmlns:a16="http://schemas.microsoft.com/office/drawing/2014/main" id="{BA82FB37-2AAD-54B1-8FA9-74B7D0A3A20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rot="16200000">
            <a:off x="3914138" y="-419205"/>
            <a:ext cx="3242687" cy="43235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1BDAEAC-37D5-9A5A-B18E-29D2FC34DDF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rot="16200000">
            <a:off x="8408865" y="-419205"/>
            <a:ext cx="3242687" cy="432358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A382A6AE-EA13-1BA4-16AF-F1569EDB1D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3061985" y="2953622"/>
            <a:ext cx="3242688" cy="432358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C58BB91F-2255-7799-75BA-2BDAECCDFC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7070500" y="3494069"/>
            <a:ext cx="4323585" cy="32426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rick road with trees and houses&#10;&#10;AI-generated content may be incorrect.">
            <a:extLst>
              <a:ext uri="{FF2B5EF4-FFF2-40B4-BE49-F238E27FC236}">
                <a16:creationId xmlns:a16="http://schemas.microsoft.com/office/drawing/2014/main" id="{D702FBC3-9A6A-DB19-1282-F22217BD9CD1}"/>
              </a:ext>
            </a:extLst>
          </p:cNvPr>
          <p:cNvPicPr>
            <a:picLocks noChangeAspect="1"/>
          </p:cNvPicPr>
          <p:nvPr/>
        </p:nvPicPr>
        <p:blipFill>
          <a:blip r:embed="rId6"/>
          <a:stretch>
            <a:fillRect/>
          </a:stretch>
        </p:blipFill>
        <p:spPr>
          <a:xfrm>
            <a:off x="200294" y="121242"/>
            <a:ext cx="3002253" cy="2251690"/>
          </a:xfrm>
          <a:prstGeom prst="rect">
            <a:avLst/>
          </a:prstGeom>
        </p:spPr>
      </p:pic>
      <p:pic>
        <p:nvPicPr>
          <p:cNvPr id="9" name="Picture 8" descr="A road leading to a brick house&#10;&#10;AI-generated content may be incorrect.">
            <a:extLst>
              <a:ext uri="{FF2B5EF4-FFF2-40B4-BE49-F238E27FC236}">
                <a16:creationId xmlns:a16="http://schemas.microsoft.com/office/drawing/2014/main" id="{BE8735AD-ABF5-6772-EB18-934BE02A0014}"/>
              </a:ext>
            </a:extLst>
          </p:cNvPr>
          <p:cNvPicPr>
            <a:picLocks noChangeAspect="1"/>
          </p:cNvPicPr>
          <p:nvPr/>
        </p:nvPicPr>
        <p:blipFill>
          <a:blip r:embed="rId7"/>
          <a:stretch>
            <a:fillRect/>
          </a:stretch>
        </p:blipFill>
        <p:spPr>
          <a:xfrm>
            <a:off x="200295" y="2503071"/>
            <a:ext cx="3002254" cy="2251690"/>
          </a:xfrm>
          <a:prstGeom prst="rect">
            <a:avLst/>
          </a:prstGeom>
        </p:spPr>
      </p:pic>
    </p:spTree>
    <p:extLst>
      <p:ext uri="{BB962C8B-B14F-4D97-AF65-F5344CB8AC3E}">
        <p14:creationId xmlns:p14="http://schemas.microsoft.com/office/powerpoint/2010/main" val="2800126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A90A9-996E-09E8-38CE-03EC0F0317AE}"/>
              </a:ext>
            </a:extLst>
          </p:cNvPr>
          <p:cNvSpPr>
            <a:spLocks noGrp="1"/>
          </p:cNvSpPr>
          <p:nvPr>
            <p:ph type="title"/>
          </p:nvPr>
        </p:nvSpPr>
        <p:spPr/>
        <p:txBody>
          <a:bodyPr/>
          <a:lstStyle/>
          <a:p>
            <a:r>
              <a:rPr lang="nl-NL"/>
              <a:t>Modellen schoolzone</a:t>
            </a:r>
          </a:p>
        </p:txBody>
      </p:sp>
      <p:sp>
        <p:nvSpPr>
          <p:cNvPr id="3" name="Content Placeholder 2">
            <a:extLst>
              <a:ext uri="{FF2B5EF4-FFF2-40B4-BE49-F238E27FC236}">
                <a16:creationId xmlns:a16="http://schemas.microsoft.com/office/drawing/2014/main" id="{4E593E28-C08F-C225-A6D6-B08BDA61271E}"/>
              </a:ext>
            </a:extLst>
          </p:cNvPr>
          <p:cNvSpPr>
            <a:spLocks noGrp="1"/>
          </p:cNvSpPr>
          <p:nvPr>
            <p:ph sz="half" idx="1"/>
          </p:nvPr>
        </p:nvSpPr>
        <p:spPr>
          <a:xfrm>
            <a:off x="463064" y="4287795"/>
            <a:ext cx="5181600" cy="1135191"/>
          </a:xfrm>
        </p:spPr>
        <p:txBody>
          <a:bodyPr/>
          <a:lstStyle/>
          <a:p>
            <a:r>
              <a:rPr lang="nl-NL"/>
              <a:t>Looplijnen</a:t>
            </a:r>
          </a:p>
          <a:p>
            <a:r>
              <a:rPr lang="nl-NL" err="1"/>
              <a:t>Kerkepad</a:t>
            </a:r>
            <a:endParaRPr lang="nl-NL"/>
          </a:p>
          <a:p>
            <a:r>
              <a:rPr lang="nl-NL"/>
              <a:t>Schoolkinderen</a:t>
            </a:r>
          </a:p>
          <a:p>
            <a:r>
              <a:rPr lang="nl-NL"/>
              <a:t>Auto’s</a:t>
            </a:r>
          </a:p>
        </p:txBody>
      </p:sp>
      <p:sp>
        <p:nvSpPr>
          <p:cNvPr id="5" name="Slide Number Placeholder 4">
            <a:extLst>
              <a:ext uri="{FF2B5EF4-FFF2-40B4-BE49-F238E27FC236}">
                <a16:creationId xmlns:a16="http://schemas.microsoft.com/office/drawing/2014/main" id="{CF0C573A-878E-CAAD-E322-54EEDE87C84E}"/>
              </a:ext>
            </a:extLst>
          </p:cNvPr>
          <p:cNvSpPr>
            <a:spLocks noGrp="1"/>
          </p:cNvSpPr>
          <p:nvPr>
            <p:ph type="sldNum" sz="quarter" idx="12"/>
          </p:nvPr>
        </p:nvSpPr>
        <p:spPr/>
        <p:txBody>
          <a:bodyPr/>
          <a:lstStyle/>
          <a:p>
            <a:fld id="{95B409CF-30C1-4E1A-9143-FEE0122C4CE9}" type="slidenum">
              <a:rPr lang="nl-NL" smtClean="0"/>
              <a:t>11</a:t>
            </a:fld>
            <a:endParaRPr lang="nl-NL"/>
          </a:p>
        </p:txBody>
      </p:sp>
      <p:pic>
        <p:nvPicPr>
          <p:cNvPr id="7" name="Picture 6" descr="A few pieces of paper with drawings&#10;&#10;AI-generated content may be incorrect.">
            <a:extLst>
              <a:ext uri="{FF2B5EF4-FFF2-40B4-BE49-F238E27FC236}">
                <a16:creationId xmlns:a16="http://schemas.microsoft.com/office/drawing/2014/main" id="{F2E9F74B-DBF7-1AA5-8C10-AE9D742D7F7D}"/>
              </a:ext>
            </a:extLst>
          </p:cNvPr>
          <p:cNvPicPr>
            <a:picLocks noChangeAspect="1"/>
          </p:cNvPicPr>
          <p:nvPr/>
        </p:nvPicPr>
        <p:blipFill>
          <a:blip r:embed="rId2"/>
          <a:srcRect l="20925" t="16457" r="56056" b="3626"/>
          <a:stretch/>
        </p:blipFill>
        <p:spPr>
          <a:xfrm rot="5400000">
            <a:off x="2585242" y="-875183"/>
            <a:ext cx="2646420" cy="6890775"/>
          </a:xfrm>
          <a:prstGeom prst="rect">
            <a:avLst/>
          </a:prstGeom>
        </p:spPr>
      </p:pic>
      <p:pic>
        <p:nvPicPr>
          <p:cNvPr id="9" name="Picture 8" descr="A diagram of a foot&#10;&#10;AI-generated content may be incorrect.">
            <a:extLst>
              <a:ext uri="{FF2B5EF4-FFF2-40B4-BE49-F238E27FC236}">
                <a16:creationId xmlns:a16="http://schemas.microsoft.com/office/drawing/2014/main" id="{12903EA0-295D-591F-F858-24C1EC3DFAAA}"/>
              </a:ext>
            </a:extLst>
          </p:cNvPr>
          <p:cNvPicPr>
            <a:picLocks noChangeAspect="1"/>
          </p:cNvPicPr>
          <p:nvPr/>
        </p:nvPicPr>
        <p:blipFill>
          <a:blip r:embed="rId3"/>
          <a:srcRect l="9953" t="4763" r="4601" b="2843"/>
          <a:stretch/>
        </p:blipFill>
        <p:spPr>
          <a:xfrm rot="5400000">
            <a:off x="7247294" y="667669"/>
            <a:ext cx="5048948" cy="4094641"/>
          </a:xfrm>
          <a:prstGeom prst="rect">
            <a:avLst/>
          </a:prstGeom>
        </p:spPr>
      </p:pic>
    </p:spTree>
    <p:extLst>
      <p:ext uri="{BB962C8B-B14F-4D97-AF65-F5344CB8AC3E}">
        <p14:creationId xmlns:p14="http://schemas.microsoft.com/office/powerpoint/2010/main" val="41458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9CFD8-7D94-5E3D-CA82-43199547E3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762332-BF4F-23F7-6FA9-6FC449CA6911}"/>
              </a:ext>
            </a:extLst>
          </p:cNvPr>
          <p:cNvSpPr>
            <a:spLocks noGrp="1"/>
          </p:cNvSpPr>
          <p:nvPr>
            <p:ph type="title"/>
          </p:nvPr>
        </p:nvSpPr>
        <p:spPr>
          <a:xfrm>
            <a:off x="463064" y="409455"/>
            <a:ext cx="9885889" cy="1222498"/>
          </a:xfrm>
        </p:spPr>
        <p:txBody>
          <a:bodyPr anchor="t">
            <a:normAutofit/>
          </a:bodyPr>
          <a:lstStyle/>
          <a:p>
            <a:r>
              <a:rPr lang="nl-NL"/>
              <a:t>Lindenlaan (riool/groen)</a:t>
            </a:r>
            <a:endParaRPr lang="nl-NL">
              <a:solidFill>
                <a:srgbClr val="3D5C4F"/>
              </a:solidFill>
            </a:endParaRPr>
          </a:p>
          <a:p>
            <a:endParaRPr lang="nl-NL"/>
          </a:p>
        </p:txBody>
      </p:sp>
      <p:sp>
        <p:nvSpPr>
          <p:cNvPr id="3" name="Content Placeholder 2">
            <a:extLst>
              <a:ext uri="{FF2B5EF4-FFF2-40B4-BE49-F238E27FC236}">
                <a16:creationId xmlns:a16="http://schemas.microsoft.com/office/drawing/2014/main" id="{B66AE8CD-4502-9734-C50A-79442FF21EC1}"/>
              </a:ext>
            </a:extLst>
          </p:cNvPr>
          <p:cNvSpPr>
            <a:spLocks noGrp="1"/>
          </p:cNvSpPr>
          <p:nvPr>
            <p:ph sz="half" idx="1"/>
          </p:nvPr>
        </p:nvSpPr>
        <p:spPr>
          <a:xfrm>
            <a:off x="463064" y="1236372"/>
            <a:ext cx="5181600" cy="4033775"/>
          </a:xfrm>
        </p:spPr>
        <p:txBody>
          <a:bodyPr vert="horz" lIns="0" tIns="0" rIns="0" bIns="0" rtlCol="0" anchor="t">
            <a:normAutofit/>
          </a:bodyPr>
          <a:lstStyle/>
          <a:p>
            <a:pPr marL="457200" lvl="1" indent="0">
              <a:lnSpc>
                <a:spcPct val="95000"/>
              </a:lnSpc>
              <a:buNone/>
            </a:pPr>
            <a:endParaRPr lang="en-NL" sz="1700">
              <a:highlight>
                <a:srgbClr val="FFFF00"/>
              </a:highlight>
            </a:endParaRPr>
          </a:p>
          <a:p>
            <a:pPr>
              <a:lnSpc>
                <a:spcPct val="95000"/>
              </a:lnSpc>
            </a:pPr>
            <a:endParaRPr lang="nl-NL" sz="1700">
              <a:cs typeface="Arial"/>
            </a:endParaRPr>
          </a:p>
          <a:p>
            <a:pPr>
              <a:lnSpc>
                <a:spcPct val="95000"/>
              </a:lnSpc>
            </a:pPr>
            <a:endParaRPr lang="nl-NL" sz="1700"/>
          </a:p>
          <a:p>
            <a:pPr>
              <a:lnSpc>
                <a:spcPct val="95000"/>
              </a:lnSpc>
            </a:pPr>
            <a:endParaRPr lang="nl-NL" sz="1700"/>
          </a:p>
          <a:p>
            <a:pPr marL="0" indent="0">
              <a:lnSpc>
                <a:spcPct val="95000"/>
              </a:lnSpc>
              <a:buNone/>
            </a:pPr>
            <a:endParaRPr lang="nl-NL" sz="1700"/>
          </a:p>
        </p:txBody>
      </p:sp>
      <p:sp>
        <p:nvSpPr>
          <p:cNvPr id="4" name="Slide Number Placeholder 3">
            <a:extLst>
              <a:ext uri="{FF2B5EF4-FFF2-40B4-BE49-F238E27FC236}">
                <a16:creationId xmlns:a16="http://schemas.microsoft.com/office/drawing/2014/main" id="{D099D0DB-F57B-07F0-21C0-158A5AC48C4B}"/>
              </a:ext>
            </a:extLst>
          </p:cNvPr>
          <p:cNvSpPr>
            <a:spLocks noGrp="1"/>
          </p:cNvSpPr>
          <p:nvPr>
            <p:ph type="sldNum" sz="quarter" idx="12"/>
          </p:nvPr>
        </p:nvSpPr>
        <p:spPr>
          <a:xfrm>
            <a:off x="8985736" y="6192228"/>
            <a:ext cx="2743200" cy="252000"/>
          </a:xfrm>
        </p:spPr>
        <p:txBody>
          <a:bodyPr anchor="ctr">
            <a:normAutofit/>
          </a:bodyPr>
          <a:lstStyle/>
          <a:p>
            <a:pPr>
              <a:spcAft>
                <a:spcPts val="600"/>
              </a:spcAft>
            </a:pPr>
            <a:fld id="{95B409CF-30C1-4E1A-9143-FEE0122C4CE9}" type="slidenum">
              <a:rPr lang="nl-NL" smtClean="0"/>
              <a:pPr>
                <a:spcAft>
                  <a:spcPts val="600"/>
                </a:spcAft>
              </a:pPr>
              <a:t>12</a:t>
            </a:fld>
            <a:endParaRPr lang="nl-NL"/>
          </a:p>
        </p:txBody>
      </p:sp>
      <p:sp>
        <p:nvSpPr>
          <p:cNvPr id="9" name="Content Placeholder 2">
            <a:extLst>
              <a:ext uri="{FF2B5EF4-FFF2-40B4-BE49-F238E27FC236}">
                <a16:creationId xmlns:a16="http://schemas.microsoft.com/office/drawing/2014/main" id="{CD912AC6-2445-BAF8-2FC3-B11EB68BF6AB}"/>
              </a:ext>
            </a:extLst>
          </p:cNvPr>
          <p:cNvSpPr txBox="1">
            <a:spLocks/>
          </p:cNvSpPr>
          <p:nvPr/>
        </p:nvSpPr>
        <p:spPr>
          <a:xfrm>
            <a:off x="463064" y="1165609"/>
            <a:ext cx="5497823" cy="4803112"/>
          </a:xfrm>
          <a:prstGeom prst="rect">
            <a:avLst/>
          </a:prstGeom>
        </p:spPr>
        <p:txBody>
          <a:bodyPr vert="horz" lIns="0" tIns="0" rIns="0" bIns="0" rtlCol="0" anchor="t">
            <a:noAutofit/>
          </a:bodyPr>
          <a:lstStyle>
            <a:lvl1pPr marL="228600" indent="-228600" algn="l" defTabSz="914400" rtl="0" eaLnBrk="1" latinLnBrk="0" hangingPunct="1">
              <a:lnSpc>
                <a:spcPct val="105000"/>
              </a:lnSpc>
              <a:spcBef>
                <a:spcPts val="1000"/>
              </a:spcBef>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05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05000"/>
              </a:lnSpc>
              <a:spcBef>
                <a:spcPts val="500"/>
              </a:spcBef>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05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5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cs typeface="Arial"/>
              </a:rPr>
              <a:t>Tracébepaling riool</a:t>
            </a:r>
          </a:p>
          <a:p>
            <a:r>
              <a:rPr lang="nl-NL">
                <a:cs typeface="Arial"/>
              </a:rPr>
              <a:t>Sleufbreedte riool ca. 6,00+ m (open ontgraving)</a:t>
            </a:r>
          </a:p>
          <a:p>
            <a:r>
              <a:rPr lang="nl-NL">
                <a:cs typeface="Arial"/>
              </a:rPr>
              <a:t>Sleufbreedte riool ca. 5,00 m (sleufbekisting)</a:t>
            </a:r>
          </a:p>
          <a:p>
            <a:endParaRPr lang="nl-NL">
              <a:cs typeface="Arial"/>
            </a:endParaRPr>
          </a:p>
          <a:p>
            <a:endParaRPr lang="nl-NL">
              <a:cs typeface="Arial"/>
            </a:endParaRPr>
          </a:p>
          <a:p>
            <a:endParaRPr lang="nl-NL">
              <a:cs typeface="Arial"/>
            </a:endParaRPr>
          </a:p>
          <a:p>
            <a:pPr marL="0" indent="0">
              <a:buNone/>
            </a:pPr>
            <a:endParaRPr lang="nl-NL">
              <a:cs typeface="Arial"/>
            </a:endParaRPr>
          </a:p>
          <a:p>
            <a:endParaRPr lang="nl-NL">
              <a:cs typeface="Arial"/>
            </a:endParaRPr>
          </a:p>
          <a:p>
            <a:pPr marL="0" indent="0">
              <a:buNone/>
            </a:pPr>
            <a:endParaRPr lang="nl-NL">
              <a:cs typeface="Arial"/>
            </a:endParaRPr>
          </a:p>
        </p:txBody>
      </p:sp>
      <p:pic>
        <p:nvPicPr>
          <p:cNvPr id="7" name="Picture 6" descr="A drawing of trees and a diagram&#10;&#10;AI-generated content may be incorrect.">
            <a:extLst>
              <a:ext uri="{FF2B5EF4-FFF2-40B4-BE49-F238E27FC236}">
                <a16:creationId xmlns:a16="http://schemas.microsoft.com/office/drawing/2014/main" id="{3A71C6B8-FDC5-F495-681E-FDBDCA248420}"/>
              </a:ext>
            </a:extLst>
          </p:cNvPr>
          <p:cNvPicPr>
            <a:picLocks noChangeAspect="1"/>
          </p:cNvPicPr>
          <p:nvPr/>
        </p:nvPicPr>
        <p:blipFill>
          <a:blip r:embed="rId3"/>
          <a:stretch>
            <a:fillRect/>
          </a:stretch>
        </p:blipFill>
        <p:spPr>
          <a:xfrm>
            <a:off x="6640015" y="409455"/>
            <a:ext cx="5392357" cy="5270943"/>
          </a:xfrm>
          <a:prstGeom prst="rect">
            <a:avLst/>
          </a:prstGeom>
        </p:spPr>
      </p:pic>
      <p:pic>
        <p:nvPicPr>
          <p:cNvPr id="6" name="Picture 5">
            <a:extLst>
              <a:ext uri="{FF2B5EF4-FFF2-40B4-BE49-F238E27FC236}">
                <a16:creationId xmlns:a16="http://schemas.microsoft.com/office/drawing/2014/main" id="{647319E5-036E-D56D-12DE-8800EB575C3D}"/>
              </a:ext>
            </a:extLst>
          </p:cNvPr>
          <p:cNvPicPr>
            <a:picLocks noChangeAspect="1"/>
          </p:cNvPicPr>
          <p:nvPr/>
        </p:nvPicPr>
        <p:blipFill>
          <a:blip r:embed="rId4"/>
          <a:stretch>
            <a:fillRect/>
          </a:stretch>
        </p:blipFill>
        <p:spPr>
          <a:xfrm>
            <a:off x="463064" y="2744163"/>
            <a:ext cx="6074896" cy="3313580"/>
          </a:xfrm>
          <a:prstGeom prst="rect">
            <a:avLst/>
          </a:prstGeom>
        </p:spPr>
      </p:pic>
    </p:spTree>
    <p:extLst>
      <p:ext uri="{BB962C8B-B14F-4D97-AF65-F5344CB8AC3E}">
        <p14:creationId xmlns:p14="http://schemas.microsoft.com/office/powerpoint/2010/main" val="1043512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40AE4-CA3A-4545-5133-4BC8B6590401}"/>
              </a:ext>
            </a:extLst>
          </p:cNvPr>
          <p:cNvSpPr>
            <a:spLocks noGrp="1"/>
          </p:cNvSpPr>
          <p:nvPr>
            <p:ph type="title"/>
          </p:nvPr>
        </p:nvSpPr>
        <p:spPr/>
        <p:txBody>
          <a:bodyPr/>
          <a:lstStyle/>
          <a:p>
            <a:r>
              <a:rPr lang="nl-NL"/>
              <a:t>Afkoppelen</a:t>
            </a:r>
          </a:p>
        </p:txBody>
      </p:sp>
      <p:sp>
        <p:nvSpPr>
          <p:cNvPr id="4" name="Slide Number Placeholder 3">
            <a:extLst>
              <a:ext uri="{FF2B5EF4-FFF2-40B4-BE49-F238E27FC236}">
                <a16:creationId xmlns:a16="http://schemas.microsoft.com/office/drawing/2014/main" id="{20DC586A-AE4C-9175-273C-D2ADDACC5A3C}"/>
              </a:ext>
            </a:extLst>
          </p:cNvPr>
          <p:cNvSpPr>
            <a:spLocks noGrp="1"/>
          </p:cNvSpPr>
          <p:nvPr>
            <p:ph type="sldNum" sz="quarter" idx="12"/>
          </p:nvPr>
        </p:nvSpPr>
        <p:spPr/>
        <p:txBody>
          <a:bodyPr/>
          <a:lstStyle/>
          <a:p>
            <a:fld id="{95B409CF-30C1-4E1A-9143-FEE0122C4CE9}" type="slidenum">
              <a:rPr lang="nl-NL" smtClean="0"/>
              <a:t>13</a:t>
            </a:fld>
            <a:endParaRPr lang="nl-NL"/>
          </a:p>
        </p:txBody>
      </p:sp>
      <p:pic>
        <p:nvPicPr>
          <p:cNvPr id="1026" name="Picture 2" descr="Regenpijp afkoppelen | Eindhovenduurzaam">
            <a:extLst>
              <a:ext uri="{FF2B5EF4-FFF2-40B4-BE49-F238E27FC236}">
                <a16:creationId xmlns:a16="http://schemas.microsoft.com/office/drawing/2014/main" id="{05E5C39A-9324-7711-EF4C-1A0DBA2A41C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3064" y="2640912"/>
            <a:ext cx="5145088" cy="34320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appenplan: regenpijp afkoppelen | Milieu Centraal">
            <a:extLst>
              <a:ext uri="{FF2B5EF4-FFF2-40B4-BE49-F238E27FC236}">
                <a16:creationId xmlns:a16="http://schemas.microsoft.com/office/drawing/2014/main" id="{B455CF0D-0381-C96D-F12E-0DF1CDB2E1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5480" y="2644518"/>
            <a:ext cx="5145088" cy="342847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09981754-1FA4-A955-1263-4A613954590C}"/>
              </a:ext>
            </a:extLst>
          </p:cNvPr>
          <p:cNvSpPr txBox="1">
            <a:spLocks/>
          </p:cNvSpPr>
          <p:nvPr/>
        </p:nvSpPr>
        <p:spPr>
          <a:xfrm>
            <a:off x="463064" y="1236372"/>
            <a:ext cx="10778024" cy="4033775"/>
          </a:xfrm>
          <a:prstGeom prst="rect">
            <a:avLst/>
          </a:prstGeom>
        </p:spPr>
        <p:txBody>
          <a:bodyPr vert="horz" lIns="0" tIns="0" rIns="0" bIns="0" rtlCol="0" anchor="t">
            <a:normAutofit/>
          </a:bodyPr>
          <a:lstStyle>
            <a:lvl1pPr marL="228600" indent="-228600" algn="l" defTabSz="914400" rtl="0" eaLnBrk="1" latinLnBrk="0" hangingPunct="1">
              <a:lnSpc>
                <a:spcPct val="105000"/>
              </a:lnSpc>
              <a:spcBef>
                <a:spcPts val="1000"/>
              </a:spcBef>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05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05000"/>
              </a:lnSpc>
              <a:spcBef>
                <a:spcPts val="500"/>
              </a:spcBef>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05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5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95000"/>
              </a:lnSpc>
              <a:buFont typeface="Arial" panose="020B0604020202020204" pitchFamily="34" charset="0"/>
              <a:buNone/>
            </a:pPr>
            <a:r>
              <a:rPr lang="nl-NL" sz="1400"/>
              <a:t>Gemeente Oirschot treft maatregelen om Oirschot </a:t>
            </a:r>
            <a:r>
              <a:rPr lang="nl-NL" sz="1400" err="1"/>
              <a:t>klimaatbestendinger</a:t>
            </a:r>
            <a:r>
              <a:rPr lang="nl-NL" sz="1400"/>
              <a:t> door het hemelwater aan de voorzijde van de woningen af te koppelen. </a:t>
            </a:r>
          </a:p>
          <a:p>
            <a:pPr marL="457200" lvl="1" indent="0">
              <a:lnSpc>
                <a:spcPct val="95000"/>
              </a:lnSpc>
              <a:buFont typeface="Arial" panose="020B0604020202020204" pitchFamily="34" charset="0"/>
              <a:buNone/>
            </a:pPr>
            <a:br>
              <a:rPr lang="nl-NL" sz="1400"/>
            </a:br>
            <a:r>
              <a:rPr lang="nl-NL" sz="1400" b="1" i="1">
                <a:solidFill>
                  <a:schemeClr val="accent4"/>
                </a:solidFill>
              </a:rPr>
              <a:t>“</a:t>
            </a:r>
            <a:r>
              <a:rPr lang="nl-NL" sz="1400" b="1" i="1">
                <a:solidFill>
                  <a:schemeClr val="accent4"/>
                </a:solidFill>
                <a:effectLst/>
              </a:rPr>
              <a:t>Want minder water in ons riool = minder kans op overlopen bij hevige regen. Het schone regenwater vangt u op en slaat u op in bijvoorbeeld een regenton. Dat kunt u gebruiken voor de planten of als drinkwater voor huisdieren”</a:t>
            </a:r>
          </a:p>
          <a:p>
            <a:pPr marL="457200" lvl="1" indent="0">
              <a:lnSpc>
                <a:spcPct val="95000"/>
              </a:lnSpc>
              <a:buFont typeface="Arial" panose="020B0604020202020204" pitchFamily="34" charset="0"/>
              <a:buNone/>
            </a:pPr>
            <a:endParaRPr lang="nl-NL" sz="1400" b="1" i="1">
              <a:solidFill>
                <a:schemeClr val="accent4"/>
              </a:solidFill>
            </a:endParaRPr>
          </a:p>
          <a:p>
            <a:pPr marL="457200" lvl="1" indent="0">
              <a:lnSpc>
                <a:spcPct val="95000"/>
              </a:lnSpc>
              <a:buFont typeface="Arial" panose="020B0604020202020204" pitchFamily="34" charset="0"/>
              <a:buNone/>
            </a:pPr>
            <a:endParaRPr lang="nl-NL" sz="1400" b="1" i="1">
              <a:solidFill>
                <a:schemeClr val="accent4"/>
              </a:solidFill>
              <a:cs typeface="Arial"/>
            </a:endParaRPr>
          </a:p>
        </p:txBody>
      </p:sp>
    </p:spTree>
    <p:extLst>
      <p:ext uri="{BB962C8B-B14F-4D97-AF65-F5344CB8AC3E}">
        <p14:creationId xmlns:p14="http://schemas.microsoft.com/office/powerpoint/2010/main" val="1293642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0C5A7-2A55-7FA3-F621-097EC23521BA}"/>
              </a:ext>
            </a:extLst>
          </p:cNvPr>
          <p:cNvSpPr>
            <a:spLocks noGrp="1"/>
          </p:cNvSpPr>
          <p:nvPr>
            <p:ph type="title"/>
          </p:nvPr>
        </p:nvSpPr>
        <p:spPr/>
        <p:txBody>
          <a:bodyPr/>
          <a:lstStyle/>
          <a:p>
            <a:r>
              <a:rPr lang="en-US"/>
              <a:t>Door </a:t>
            </a:r>
            <a:r>
              <a:rPr lang="en-US" err="1"/>
              <a:t>gelopen</a:t>
            </a:r>
            <a:r>
              <a:rPr lang="en-US"/>
              <a:t> </a:t>
            </a:r>
            <a:r>
              <a:rPr lang="en-US" err="1"/>
              <a:t>proces</a:t>
            </a:r>
            <a:r>
              <a:rPr lang="en-US"/>
              <a:t> / toekomst</a:t>
            </a:r>
          </a:p>
        </p:txBody>
      </p:sp>
      <p:sp>
        <p:nvSpPr>
          <p:cNvPr id="5" name="Slide Number Placeholder 4">
            <a:extLst>
              <a:ext uri="{FF2B5EF4-FFF2-40B4-BE49-F238E27FC236}">
                <a16:creationId xmlns:a16="http://schemas.microsoft.com/office/drawing/2014/main" id="{37CF922C-63BB-9824-FF07-27D1D7A2C99B}"/>
              </a:ext>
            </a:extLst>
          </p:cNvPr>
          <p:cNvSpPr>
            <a:spLocks noGrp="1"/>
          </p:cNvSpPr>
          <p:nvPr>
            <p:ph type="sldNum" sz="quarter" idx="12"/>
          </p:nvPr>
        </p:nvSpPr>
        <p:spPr/>
        <p:txBody>
          <a:bodyPr/>
          <a:lstStyle/>
          <a:p>
            <a:fld id="{95B409CF-30C1-4E1A-9143-FEE0122C4CE9}" type="slidenum">
              <a:rPr lang="nl-NL" smtClean="0"/>
              <a:t>14</a:t>
            </a:fld>
            <a:endParaRPr lang="nl-NL"/>
          </a:p>
        </p:txBody>
      </p:sp>
      <p:graphicFrame>
        <p:nvGraphicFramePr>
          <p:cNvPr id="6" name="Diagram 5">
            <a:extLst>
              <a:ext uri="{FF2B5EF4-FFF2-40B4-BE49-F238E27FC236}">
                <a16:creationId xmlns:a16="http://schemas.microsoft.com/office/drawing/2014/main" id="{49A936F9-2E38-D917-112C-230D29ECAEAA}"/>
              </a:ext>
            </a:extLst>
          </p:cNvPr>
          <p:cNvGraphicFramePr/>
          <p:nvPr>
            <p:extLst>
              <p:ext uri="{D42A27DB-BD31-4B8C-83A1-F6EECF244321}">
                <p14:modId xmlns:p14="http://schemas.microsoft.com/office/powerpoint/2010/main" val="3867074224"/>
              </p:ext>
            </p:extLst>
          </p:nvPr>
        </p:nvGraphicFramePr>
        <p:xfrm>
          <a:off x="36576" y="1380198"/>
          <a:ext cx="12124944" cy="51948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2603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FE41A-8E46-07D7-D43C-469D2F47BF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916677-7551-D646-EF50-9200EE12EF24}"/>
              </a:ext>
            </a:extLst>
          </p:cNvPr>
          <p:cNvSpPr>
            <a:spLocks noGrp="1"/>
          </p:cNvSpPr>
          <p:nvPr>
            <p:ph type="title"/>
          </p:nvPr>
        </p:nvSpPr>
        <p:spPr/>
        <p:txBody>
          <a:bodyPr/>
          <a:lstStyle/>
          <a:p>
            <a:r>
              <a:rPr lang="nl-NL" sz="4000"/>
              <a:t>Vragenronde</a:t>
            </a:r>
            <a:endParaRPr lang="nl-NL"/>
          </a:p>
        </p:txBody>
      </p:sp>
      <p:sp>
        <p:nvSpPr>
          <p:cNvPr id="4" name="Slide Number Placeholder 3">
            <a:extLst>
              <a:ext uri="{FF2B5EF4-FFF2-40B4-BE49-F238E27FC236}">
                <a16:creationId xmlns:a16="http://schemas.microsoft.com/office/drawing/2014/main" id="{74CC93F4-AD70-1BFF-30F0-25710862FD1A}"/>
              </a:ext>
            </a:extLst>
          </p:cNvPr>
          <p:cNvSpPr>
            <a:spLocks noGrp="1"/>
          </p:cNvSpPr>
          <p:nvPr>
            <p:ph type="sldNum" sz="quarter" idx="12"/>
          </p:nvPr>
        </p:nvSpPr>
        <p:spPr/>
        <p:txBody>
          <a:bodyPr/>
          <a:lstStyle/>
          <a:p>
            <a:fld id="{95B409CF-30C1-4E1A-9143-FEE0122C4CE9}" type="slidenum">
              <a:rPr lang="nl-NL" smtClean="0"/>
              <a:t>15</a:t>
            </a:fld>
            <a:endParaRPr lang="nl-NL"/>
          </a:p>
        </p:txBody>
      </p:sp>
      <p:pic>
        <p:nvPicPr>
          <p:cNvPr id="9" name="Picture 8" descr="A street with cars parked on it&#10;&#10;AI-generated content may be incorrect.">
            <a:extLst>
              <a:ext uri="{FF2B5EF4-FFF2-40B4-BE49-F238E27FC236}">
                <a16:creationId xmlns:a16="http://schemas.microsoft.com/office/drawing/2014/main" id="{BA810556-55CA-DFCB-41CB-854BCF5D2EE8}"/>
              </a:ext>
            </a:extLst>
          </p:cNvPr>
          <p:cNvPicPr>
            <a:picLocks noChangeAspect="1"/>
          </p:cNvPicPr>
          <p:nvPr/>
        </p:nvPicPr>
        <p:blipFill>
          <a:blip r:embed="rId3"/>
          <a:stretch>
            <a:fillRect/>
          </a:stretch>
        </p:blipFill>
        <p:spPr>
          <a:xfrm>
            <a:off x="2610612" y="1090146"/>
            <a:ext cx="6970776" cy="5228082"/>
          </a:xfrm>
          <a:prstGeom prst="rect">
            <a:avLst/>
          </a:prstGeom>
        </p:spPr>
      </p:pic>
    </p:spTree>
    <p:extLst>
      <p:ext uri="{BB962C8B-B14F-4D97-AF65-F5344CB8AC3E}">
        <p14:creationId xmlns:p14="http://schemas.microsoft.com/office/powerpoint/2010/main" val="240314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C67709D5-3145-F816-EF20-EEDFAB7BD406}"/>
              </a:ext>
            </a:extLst>
          </p:cNvPr>
          <p:cNvSpPr/>
          <p:nvPr/>
        </p:nvSpPr>
        <p:spPr>
          <a:xfrm>
            <a:off x="463064" y="4884607"/>
            <a:ext cx="11265872" cy="1859656"/>
          </a:xfrm>
          <a:prstGeom prst="round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2D489FE4-660C-F677-A8B5-AF7AEDC55B37}"/>
              </a:ext>
            </a:extLst>
          </p:cNvPr>
          <p:cNvSpPr/>
          <p:nvPr/>
        </p:nvSpPr>
        <p:spPr>
          <a:xfrm>
            <a:off x="463064" y="4884607"/>
            <a:ext cx="11265872" cy="185965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8CB6803C-FF01-6069-8346-F3ADA26F3689}"/>
              </a:ext>
            </a:extLst>
          </p:cNvPr>
          <p:cNvSpPr/>
          <p:nvPr/>
        </p:nvSpPr>
        <p:spPr>
          <a:xfrm>
            <a:off x="463064" y="2830886"/>
            <a:ext cx="11265872" cy="185965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089269E2-E5D0-6AC6-BCE6-0344FA854202}"/>
              </a:ext>
            </a:extLst>
          </p:cNvPr>
          <p:cNvSpPr/>
          <p:nvPr/>
        </p:nvSpPr>
        <p:spPr>
          <a:xfrm>
            <a:off x="463064" y="773816"/>
            <a:ext cx="11265872" cy="185965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2" name="Title 1">
            <a:extLst>
              <a:ext uri="{FF2B5EF4-FFF2-40B4-BE49-F238E27FC236}">
                <a16:creationId xmlns:a16="http://schemas.microsoft.com/office/drawing/2014/main" id="{E7D47DA7-6A06-8606-D4A3-55491F85FECF}"/>
              </a:ext>
            </a:extLst>
          </p:cNvPr>
          <p:cNvSpPr>
            <a:spLocks noGrp="1"/>
          </p:cNvSpPr>
          <p:nvPr>
            <p:ph type="title"/>
          </p:nvPr>
        </p:nvSpPr>
        <p:spPr>
          <a:xfrm>
            <a:off x="463064" y="126557"/>
            <a:ext cx="7860321" cy="510729"/>
          </a:xfrm>
        </p:spPr>
        <p:txBody>
          <a:bodyPr/>
          <a:lstStyle/>
          <a:p>
            <a:r>
              <a:rPr lang="nl-NL"/>
              <a:t>Meedenken over….</a:t>
            </a:r>
          </a:p>
        </p:txBody>
      </p:sp>
      <p:sp>
        <p:nvSpPr>
          <p:cNvPr id="3" name="Content Placeholder 2">
            <a:extLst>
              <a:ext uri="{FF2B5EF4-FFF2-40B4-BE49-F238E27FC236}">
                <a16:creationId xmlns:a16="http://schemas.microsoft.com/office/drawing/2014/main" id="{B250547A-935C-2183-8257-B0355D908530}"/>
              </a:ext>
            </a:extLst>
          </p:cNvPr>
          <p:cNvSpPr>
            <a:spLocks noGrp="1"/>
          </p:cNvSpPr>
          <p:nvPr>
            <p:ph sz="half" idx="1"/>
          </p:nvPr>
        </p:nvSpPr>
        <p:spPr>
          <a:xfrm>
            <a:off x="600224" y="1340739"/>
            <a:ext cx="3339504" cy="310007"/>
          </a:xfrm>
        </p:spPr>
        <p:txBody>
          <a:bodyPr/>
          <a:lstStyle/>
          <a:p>
            <a:pPr marL="0" indent="0" algn="ctr">
              <a:buNone/>
            </a:pPr>
            <a:r>
              <a:rPr lang="nl-NL" sz="4000">
                <a:solidFill>
                  <a:schemeClr val="bg1"/>
                </a:solidFill>
                <a:latin typeface="+mj-lt"/>
                <a:ea typeface="+mj-ea"/>
                <a:cs typeface="+mj-cs"/>
              </a:rPr>
              <a:t>Schoolzone</a:t>
            </a:r>
          </a:p>
        </p:txBody>
      </p:sp>
      <p:sp>
        <p:nvSpPr>
          <p:cNvPr id="6" name="Content Placeholder 2">
            <a:extLst>
              <a:ext uri="{FF2B5EF4-FFF2-40B4-BE49-F238E27FC236}">
                <a16:creationId xmlns:a16="http://schemas.microsoft.com/office/drawing/2014/main" id="{D4B133E5-1037-DC4A-4716-FE5A4859F9FD}"/>
              </a:ext>
            </a:extLst>
          </p:cNvPr>
          <p:cNvSpPr txBox="1">
            <a:spLocks/>
          </p:cNvSpPr>
          <p:nvPr/>
        </p:nvSpPr>
        <p:spPr>
          <a:xfrm>
            <a:off x="909360" y="5504428"/>
            <a:ext cx="4214832" cy="310007"/>
          </a:xfrm>
          <a:prstGeom prst="rect">
            <a:avLst/>
          </a:prstGeom>
        </p:spPr>
        <p:txBody>
          <a:bodyPr vert="horz" lIns="0" tIns="0" rIns="0" bIns="0" rtlCol="0">
            <a:noAutofit/>
          </a:bodyPr>
          <a:lstStyle>
            <a:lvl1pPr marL="228600" indent="-228600" algn="l" defTabSz="914400" rtl="0" eaLnBrk="1" latinLnBrk="0" hangingPunct="1">
              <a:lnSpc>
                <a:spcPct val="105000"/>
              </a:lnSpc>
              <a:spcBef>
                <a:spcPts val="1000"/>
              </a:spcBef>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05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05000"/>
              </a:lnSpc>
              <a:spcBef>
                <a:spcPts val="500"/>
              </a:spcBef>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05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5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4000">
                <a:solidFill>
                  <a:schemeClr val="bg1"/>
                </a:solidFill>
                <a:latin typeface="+mj-lt"/>
                <a:ea typeface="+mj-ea"/>
                <a:cs typeface="+mj-cs"/>
              </a:rPr>
              <a:t>Beplanting/lindes</a:t>
            </a:r>
          </a:p>
        </p:txBody>
      </p:sp>
      <p:sp>
        <p:nvSpPr>
          <p:cNvPr id="7" name="Content Placeholder 2">
            <a:extLst>
              <a:ext uri="{FF2B5EF4-FFF2-40B4-BE49-F238E27FC236}">
                <a16:creationId xmlns:a16="http://schemas.microsoft.com/office/drawing/2014/main" id="{A45BAE0D-5753-0945-531D-BA83CA67E36F}"/>
              </a:ext>
            </a:extLst>
          </p:cNvPr>
          <p:cNvSpPr txBox="1">
            <a:spLocks/>
          </p:cNvSpPr>
          <p:nvPr/>
        </p:nvSpPr>
        <p:spPr>
          <a:xfrm>
            <a:off x="6441423" y="3182112"/>
            <a:ext cx="4828435" cy="310007"/>
          </a:xfrm>
          <a:prstGeom prst="rect">
            <a:avLst/>
          </a:prstGeom>
        </p:spPr>
        <p:txBody>
          <a:bodyPr vert="horz" lIns="0" tIns="0" rIns="0" bIns="0" rtlCol="0" anchor="t">
            <a:noAutofit/>
          </a:bodyPr>
          <a:lstStyle>
            <a:lvl1pPr marL="228600" indent="-228600" algn="l" defTabSz="914400" rtl="0" eaLnBrk="1" latinLnBrk="0" hangingPunct="1">
              <a:lnSpc>
                <a:spcPct val="105000"/>
              </a:lnSpc>
              <a:spcBef>
                <a:spcPts val="1000"/>
              </a:spcBef>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05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05000"/>
              </a:lnSpc>
              <a:spcBef>
                <a:spcPts val="500"/>
              </a:spcBef>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05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5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4000">
                <a:solidFill>
                  <a:schemeClr val="bg1"/>
                </a:solidFill>
                <a:latin typeface="+mj-lt"/>
                <a:ea typeface="+mj-ea"/>
                <a:cs typeface="+mj-cs"/>
              </a:rPr>
              <a:t>Technisch ontwerp</a:t>
            </a:r>
            <a:endParaRPr lang="en-US">
              <a:solidFill>
                <a:schemeClr val="bg1"/>
              </a:solidFill>
              <a:ea typeface="+mj-ea"/>
              <a:cs typeface="+mj-cs"/>
            </a:endParaRPr>
          </a:p>
        </p:txBody>
      </p:sp>
      <p:pic>
        <p:nvPicPr>
          <p:cNvPr id="9" name="Picture 8" descr="A aerial view of a city&#10;&#10;AI-generated content may be incorrect.">
            <a:extLst>
              <a:ext uri="{FF2B5EF4-FFF2-40B4-BE49-F238E27FC236}">
                <a16:creationId xmlns:a16="http://schemas.microsoft.com/office/drawing/2014/main" id="{D45DC5E4-C692-BC7D-5D93-A8B594E104F0}"/>
              </a:ext>
            </a:extLst>
          </p:cNvPr>
          <p:cNvPicPr>
            <a:picLocks noChangeAspect="1"/>
          </p:cNvPicPr>
          <p:nvPr/>
        </p:nvPicPr>
        <p:blipFill>
          <a:blip r:embed="rId2"/>
          <a:srcRect l="9150" t="41236" r="65050" b="40562"/>
          <a:stretch/>
        </p:blipFill>
        <p:spPr>
          <a:xfrm>
            <a:off x="6394549" y="914680"/>
            <a:ext cx="4922181" cy="1545336"/>
          </a:xfrm>
          <a:prstGeom prst="rect">
            <a:avLst/>
          </a:prstGeom>
        </p:spPr>
      </p:pic>
      <p:pic>
        <p:nvPicPr>
          <p:cNvPr id="11" name="Picture 10">
            <a:extLst>
              <a:ext uri="{FF2B5EF4-FFF2-40B4-BE49-F238E27FC236}">
                <a16:creationId xmlns:a16="http://schemas.microsoft.com/office/drawing/2014/main" id="{4C8092A4-0149-B55E-C2D7-6575067E7174}"/>
              </a:ext>
            </a:extLst>
          </p:cNvPr>
          <p:cNvPicPr>
            <a:picLocks noChangeAspect="1"/>
          </p:cNvPicPr>
          <p:nvPr/>
        </p:nvPicPr>
        <p:blipFill>
          <a:blip r:embed="rId3"/>
          <a:stretch>
            <a:fillRect/>
          </a:stretch>
        </p:blipFill>
        <p:spPr>
          <a:xfrm>
            <a:off x="6230963" y="5041767"/>
            <a:ext cx="5085767" cy="1545335"/>
          </a:xfrm>
          <a:prstGeom prst="rect">
            <a:avLst/>
          </a:prstGeom>
        </p:spPr>
      </p:pic>
      <p:pic>
        <p:nvPicPr>
          <p:cNvPr id="17" name="Picture 16">
            <a:extLst>
              <a:ext uri="{FF2B5EF4-FFF2-40B4-BE49-F238E27FC236}">
                <a16:creationId xmlns:a16="http://schemas.microsoft.com/office/drawing/2014/main" id="{A005252A-B6AF-AC29-81B7-1795CFF0029D}"/>
              </a:ext>
            </a:extLst>
          </p:cNvPr>
          <p:cNvPicPr>
            <a:picLocks noChangeAspect="1"/>
          </p:cNvPicPr>
          <p:nvPr/>
        </p:nvPicPr>
        <p:blipFill>
          <a:blip r:embed="rId4"/>
          <a:srcRect l="13008"/>
          <a:stretch/>
        </p:blipFill>
        <p:spPr>
          <a:xfrm>
            <a:off x="900483" y="2988047"/>
            <a:ext cx="5072985" cy="1545334"/>
          </a:xfrm>
          <a:prstGeom prst="rect">
            <a:avLst/>
          </a:prstGeom>
        </p:spPr>
      </p:pic>
    </p:spTree>
    <p:extLst>
      <p:ext uri="{BB962C8B-B14F-4D97-AF65-F5344CB8AC3E}">
        <p14:creationId xmlns:p14="http://schemas.microsoft.com/office/powerpoint/2010/main" val="2792177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BB5EB-97C2-C305-1191-6BB9FEE69224}"/>
              </a:ext>
            </a:extLst>
          </p:cNvPr>
          <p:cNvSpPr>
            <a:spLocks noGrp="1"/>
          </p:cNvSpPr>
          <p:nvPr>
            <p:ph type="title"/>
          </p:nvPr>
        </p:nvSpPr>
        <p:spPr/>
        <p:txBody>
          <a:bodyPr/>
          <a:lstStyle/>
          <a:p>
            <a:r>
              <a:rPr lang="nl-NL"/>
              <a:t>Dank jullie wel!</a:t>
            </a:r>
          </a:p>
        </p:txBody>
      </p:sp>
      <p:sp>
        <p:nvSpPr>
          <p:cNvPr id="3" name="Slide Number Placeholder 2">
            <a:extLst>
              <a:ext uri="{FF2B5EF4-FFF2-40B4-BE49-F238E27FC236}">
                <a16:creationId xmlns:a16="http://schemas.microsoft.com/office/drawing/2014/main" id="{F2E0285B-3475-6AEB-BFFC-B1B74FC32509}"/>
              </a:ext>
            </a:extLst>
          </p:cNvPr>
          <p:cNvSpPr>
            <a:spLocks noGrp="1"/>
          </p:cNvSpPr>
          <p:nvPr>
            <p:ph type="sldNum" sz="quarter" idx="12"/>
          </p:nvPr>
        </p:nvSpPr>
        <p:spPr/>
        <p:txBody>
          <a:bodyPr/>
          <a:lstStyle/>
          <a:p>
            <a:fld id="{95B409CF-30C1-4E1A-9143-FEE0122C4CE9}" type="slidenum">
              <a:rPr lang="nl-NL" smtClean="0"/>
              <a:pPr/>
              <a:t>17</a:t>
            </a:fld>
            <a:endParaRPr lang="nl-NL"/>
          </a:p>
        </p:txBody>
      </p:sp>
    </p:spTree>
    <p:extLst>
      <p:ext uri="{BB962C8B-B14F-4D97-AF65-F5344CB8AC3E}">
        <p14:creationId xmlns:p14="http://schemas.microsoft.com/office/powerpoint/2010/main" val="43195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3759F-280F-4688-EEAD-DFE5CB071513}"/>
              </a:ext>
            </a:extLst>
          </p:cNvPr>
          <p:cNvSpPr>
            <a:spLocks noGrp="1"/>
          </p:cNvSpPr>
          <p:nvPr>
            <p:ph type="title"/>
          </p:nvPr>
        </p:nvSpPr>
        <p:spPr/>
        <p:txBody>
          <a:bodyPr/>
          <a:lstStyle/>
          <a:p>
            <a:r>
              <a:rPr lang="nl-NL"/>
              <a:t>Agenda</a:t>
            </a:r>
          </a:p>
        </p:txBody>
      </p:sp>
      <p:sp>
        <p:nvSpPr>
          <p:cNvPr id="3" name="Content Placeholder 2">
            <a:extLst>
              <a:ext uri="{FF2B5EF4-FFF2-40B4-BE49-F238E27FC236}">
                <a16:creationId xmlns:a16="http://schemas.microsoft.com/office/drawing/2014/main" id="{5C6FE6B8-1332-0990-EDC3-F6A474ADBEC1}"/>
              </a:ext>
            </a:extLst>
          </p:cNvPr>
          <p:cNvSpPr>
            <a:spLocks noGrp="1"/>
          </p:cNvSpPr>
          <p:nvPr>
            <p:ph idx="1"/>
          </p:nvPr>
        </p:nvSpPr>
        <p:spPr>
          <a:xfrm>
            <a:off x="436429" y="1118586"/>
            <a:ext cx="10758311" cy="4829454"/>
          </a:xfrm>
        </p:spPr>
        <p:txBody>
          <a:bodyPr vert="horz" lIns="0" tIns="0" rIns="0" bIns="0" numCol="2" rtlCol="0" anchor="t">
            <a:noAutofit/>
          </a:bodyPr>
          <a:lstStyle/>
          <a:p>
            <a:pPr marL="342900" lvl="0" indent="-342900">
              <a:lnSpc>
                <a:spcPct val="100000"/>
              </a:lnSpc>
              <a:buFont typeface="+mj-lt"/>
              <a:buAutoNum type="arabicParenR"/>
            </a:pPr>
            <a:r>
              <a:rPr lang="nl-NL" sz="1600">
                <a:ea typeface="Times New Roman" panose="02020603050405020304" pitchFamily="18" charset="0"/>
                <a:cs typeface="Calibri"/>
              </a:rPr>
              <a:t>Inloop		</a:t>
            </a:r>
            <a:r>
              <a:rPr lang="nl-NL" sz="1600">
                <a:effectLst/>
                <a:ea typeface="Times New Roman" panose="02020603050405020304" pitchFamily="18" charset="0"/>
                <a:cs typeface="Calibri"/>
              </a:rPr>
              <a:t> 		18.45 uur</a:t>
            </a:r>
          </a:p>
          <a:p>
            <a:pPr marL="342900" lvl="0" indent="-342900">
              <a:lnSpc>
                <a:spcPct val="100000"/>
              </a:lnSpc>
              <a:buFont typeface="+mj-lt"/>
              <a:buAutoNum type="arabicParenR"/>
            </a:pPr>
            <a:r>
              <a:rPr lang="nl-NL" sz="1600">
                <a:ea typeface="Times New Roman" panose="02020603050405020304" pitchFamily="18" charset="0"/>
                <a:cs typeface="Calibri"/>
              </a:rPr>
              <a:t>Algemene presentatie		19.00-19.20 uur</a:t>
            </a:r>
          </a:p>
          <a:p>
            <a:pPr marL="800100" lvl="1" indent="-342900">
              <a:lnSpc>
                <a:spcPct val="100000"/>
              </a:lnSpc>
              <a:buFont typeface="Courier New"/>
              <a:buChar char="o"/>
            </a:pPr>
            <a:r>
              <a:rPr lang="nl-NL" sz="1400">
                <a:ea typeface="Times New Roman" panose="02020603050405020304" pitchFamily="18" charset="0"/>
                <a:cs typeface="Calibri"/>
              </a:rPr>
              <a:t>Aanleiding</a:t>
            </a:r>
          </a:p>
          <a:p>
            <a:pPr marL="800100" lvl="1" indent="-342900">
              <a:lnSpc>
                <a:spcPct val="100000"/>
              </a:lnSpc>
              <a:buFont typeface="Courier New"/>
              <a:buChar char="o"/>
            </a:pPr>
            <a:r>
              <a:rPr lang="nl-NL" sz="1400">
                <a:ea typeface="Times New Roman" panose="02020603050405020304" pitchFamily="18" charset="0"/>
                <a:cs typeface="Calibri"/>
              </a:rPr>
              <a:t>Projectdoelstellingen</a:t>
            </a:r>
          </a:p>
          <a:p>
            <a:pPr marL="800100" lvl="1" indent="-342900">
              <a:lnSpc>
                <a:spcPct val="100000"/>
              </a:lnSpc>
              <a:buFont typeface="Courier New"/>
              <a:buChar char="o"/>
            </a:pPr>
            <a:r>
              <a:rPr lang="nl-NL" sz="1400">
                <a:ea typeface="Times New Roman" panose="02020603050405020304" pitchFamily="18" charset="0"/>
                <a:cs typeface="Calibri"/>
              </a:rPr>
              <a:t>Ruimtelijke kenmerken</a:t>
            </a:r>
          </a:p>
          <a:p>
            <a:pPr marL="800100" lvl="1" indent="-342900">
              <a:lnSpc>
                <a:spcPct val="100000"/>
              </a:lnSpc>
              <a:buFont typeface="Courier New"/>
              <a:buChar char="o"/>
            </a:pPr>
            <a:r>
              <a:rPr lang="nl-NL" sz="1400">
                <a:ea typeface="Times New Roman" panose="02020603050405020304" pitchFamily="18" charset="0"/>
                <a:cs typeface="Calibri"/>
              </a:rPr>
              <a:t>Kernkwaliteiten</a:t>
            </a:r>
          </a:p>
          <a:p>
            <a:pPr marL="800100" lvl="1" indent="-342900">
              <a:lnSpc>
                <a:spcPct val="100000"/>
              </a:lnSpc>
              <a:buFont typeface="Courier New"/>
              <a:buChar char="o"/>
            </a:pPr>
            <a:r>
              <a:rPr lang="nl-NL" sz="1400">
                <a:ea typeface="Times New Roman" panose="02020603050405020304" pitchFamily="18" charset="0"/>
                <a:cs typeface="Calibri"/>
              </a:rPr>
              <a:t>Nieuw ontwerp</a:t>
            </a:r>
          </a:p>
          <a:p>
            <a:pPr marL="800100" lvl="1" indent="-342900">
              <a:lnSpc>
                <a:spcPct val="100000"/>
              </a:lnSpc>
              <a:buFont typeface="Courier New"/>
              <a:buChar char="o"/>
            </a:pPr>
            <a:r>
              <a:rPr lang="nl-NL" sz="1400">
                <a:ea typeface="Times New Roman" panose="02020603050405020304" pitchFamily="18" charset="0"/>
                <a:cs typeface="Calibri"/>
              </a:rPr>
              <a:t>Vragenronde</a:t>
            </a:r>
          </a:p>
          <a:p>
            <a:pPr marL="342900" lvl="0" indent="-342900">
              <a:lnSpc>
                <a:spcPct val="100000"/>
              </a:lnSpc>
              <a:buFont typeface="+mj-lt"/>
              <a:buAutoNum type="arabicParenR"/>
            </a:pPr>
            <a:r>
              <a:rPr lang="nl-NL" sz="1600">
                <a:ea typeface="Times New Roman" panose="02020603050405020304" pitchFamily="18" charset="0"/>
                <a:cs typeface="Calibri"/>
              </a:rPr>
              <a:t>Verdelen over thematafels		19.20-20.00 uur</a:t>
            </a:r>
          </a:p>
          <a:p>
            <a:pPr marL="342900" indent="-342900">
              <a:lnSpc>
                <a:spcPct val="100000"/>
              </a:lnSpc>
              <a:buFont typeface="+mj-lt"/>
              <a:buAutoNum type="arabicParenR"/>
            </a:pPr>
            <a:r>
              <a:rPr lang="nl-NL" sz="1600">
                <a:ea typeface="Times New Roman" panose="02020603050405020304" pitchFamily="18" charset="0"/>
                <a:cs typeface="Calibri"/>
              </a:rPr>
              <a:t>Gemene deler/ discussiepunten	20.00-eind uur			</a:t>
            </a:r>
          </a:p>
          <a:p>
            <a:pPr marL="0" lvl="0" indent="0">
              <a:lnSpc>
                <a:spcPct val="100000"/>
              </a:lnSpc>
              <a:buNone/>
            </a:pPr>
            <a:endParaRPr lang="nl-NL" sz="1600">
              <a:effectLst/>
              <a:ea typeface="Times New Roman" panose="02020603050405020304" pitchFamily="18" charset="0"/>
              <a:cs typeface="Calibri"/>
            </a:endParaRPr>
          </a:p>
        </p:txBody>
      </p:sp>
      <p:sp>
        <p:nvSpPr>
          <p:cNvPr id="4" name="Slide Number Placeholder 3">
            <a:extLst>
              <a:ext uri="{FF2B5EF4-FFF2-40B4-BE49-F238E27FC236}">
                <a16:creationId xmlns:a16="http://schemas.microsoft.com/office/drawing/2014/main" id="{A18B29CA-A04E-C697-C031-0A32AF5B348B}"/>
              </a:ext>
            </a:extLst>
          </p:cNvPr>
          <p:cNvSpPr>
            <a:spLocks noGrp="1"/>
          </p:cNvSpPr>
          <p:nvPr>
            <p:ph type="sldNum" sz="quarter" idx="12"/>
          </p:nvPr>
        </p:nvSpPr>
        <p:spPr/>
        <p:txBody>
          <a:bodyPr/>
          <a:lstStyle/>
          <a:p>
            <a:fld id="{95B409CF-30C1-4E1A-9143-FEE0122C4CE9}" type="slidenum">
              <a:rPr lang="nl-NL" smtClean="0"/>
              <a:t>2</a:t>
            </a:fld>
            <a:endParaRPr lang="nl-NL"/>
          </a:p>
        </p:txBody>
      </p:sp>
    </p:spTree>
    <p:extLst>
      <p:ext uri="{BB962C8B-B14F-4D97-AF65-F5344CB8AC3E}">
        <p14:creationId xmlns:p14="http://schemas.microsoft.com/office/powerpoint/2010/main" val="48742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51FFE-1A38-F202-77C7-B50F6CEF98F8}"/>
              </a:ext>
            </a:extLst>
          </p:cNvPr>
          <p:cNvSpPr>
            <a:spLocks noGrp="1"/>
          </p:cNvSpPr>
          <p:nvPr>
            <p:ph type="title"/>
          </p:nvPr>
        </p:nvSpPr>
        <p:spPr>
          <a:xfrm>
            <a:off x="463064" y="409455"/>
            <a:ext cx="10461610" cy="1222498"/>
          </a:xfrm>
        </p:spPr>
        <p:txBody>
          <a:bodyPr/>
          <a:lstStyle/>
          <a:p>
            <a:r>
              <a:rPr lang="nl-NL"/>
              <a:t>Aanleiding – Nieuwe hemelwaterstructuur</a:t>
            </a:r>
          </a:p>
        </p:txBody>
      </p:sp>
      <p:sp>
        <p:nvSpPr>
          <p:cNvPr id="3" name="Slide Number Placeholder 2">
            <a:extLst>
              <a:ext uri="{FF2B5EF4-FFF2-40B4-BE49-F238E27FC236}">
                <a16:creationId xmlns:a16="http://schemas.microsoft.com/office/drawing/2014/main" id="{A8377509-6F01-42AD-A7F0-811F2EC9E426}"/>
              </a:ext>
            </a:extLst>
          </p:cNvPr>
          <p:cNvSpPr>
            <a:spLocks noGrp="1"/>
          </p:cNvSpPr>
          <p:nvPr>
            <p:ph type="sldNum" sz="quarter" idx="12"/>
          </p:nvPr>
        </p:nvSpPr>
        <p:spPr/>
        <p:txBody>
          <a:bodyPr/>
          <a:lstStyle/>
          <a:p>
            <a:fld id="{95B409CF-30C1-4E1A-9143-FEE0122C4CE9}" type="slidenum">
              <a:rPr lang="nl-NL" smtClean="0"/>
              <a:t>3</a:t>
            </a:fld>
            <a:endParaRPr lang="nl-NL"/>
          </a:p>
        </p:txBody>
      </p:sp>
      <p:sp>
        <p:nvSpPr>
          <p:cNvPr id="4" name="Text Placeholder 3">
            <a:extLst>
              <a:ext uri="{FF2B5EF4-FFF2-40B4-BE49-F238E27FC236}">
                <a16:creationId xmlns:a16="http://schemas.microsoft.com/office/drawing/2014/main" id="{A80ABF57-AF43-AF8D-3BC4-A0830BA893F4}"/>
              </a:ext>
            </a:extLst>
          </p:cNvPr>
          <p:cNvSpPr>
            <a:spLocks noGrp="1"/>
          </p:cNvSpPr>
          <p:nvPr>
            <p:ph type="body" sz="quarter" idx="13"/>
          </p:nvPr>
        </p:nvSpPr>
        <p:spPr/>
        <p:txBody>
          <a:bodyPr/>
          <a:lstStyle/>
          <a:p>
            <a:r>
              <a:rPr lang="nl-NL"/>
              <a:t>Hoofdriool</a:t>
            </a:r>
          </a:p>
        </p:txBody>
      </p:sp>
      <p:pic>
        <p:nvPicPr>
          <p:cNvPr id="8" name="Picture 7">
            <a:extLst>
              <a:ext uri="{FF2B5EF4-FFF2-40B4-BE49-F238E27FC236}">
                <a16:creationId xmlns:a16="http://schemas.microsoft.com/office/drawing/2014/main" id="{C4556682-5221-0639-E30F-F2BF64605EA7}"/>
              </a:ext>
            </a:extLst>
          </p:cNvPr>
          <p:cNvPicPr>
            <a:picLocks noChangeAspect="1"/>
          </p:cNvPicPr>
          <p:nvPr/>
        </p:nvPicPr>
        <p:blipFill>
          <a:blip r:embed="rId3"/>
          <a:stretch>
            <a:fillRect/>
          </a:stretch>
        </p:blipFill>
        <p:spPr>
          <a:xfrm>
            <a:off x="463064" y="1089025"/>
            <a:ext cx="9612227" cy="5400610"/>
          </a:xfrm>
          <a:prstGeom prst="rect">
            <a:avLst/>
          </a:prstGeom>
        </p:spPr>
      </p:pic>
      <p:pic>
        <p:nvPicPr>
          <p:cNvPr id="10" name="Picture 9">
            <a:extLst>
              <a:ext uri="{FF2B5EF4-FFF2-40B4-BE49-F238E27FC236}">
                <a16:creationId xmlns:a16="http://schemas.microsoft.com/office/drawing/2014/main" id="{78521B75-DFE9-5E63-4E4C-84DAB06A4014}"/>
              </a:ext>
            </a:extLst>
          </p:cNvPr>
          <p:cNvPicPr>
            <a:picLocks noChangeAspect="1"/>
          </p:cNvPicPr>
          <p:nvPr/>
        </p:nvPicPr>
        <p:blipFill>
          <a:blip r:embed="rId4"/>
          <a:stretch>
            <a:fillRect/>
          </a:stretch>
        </p:blipFill>
        <p:spPr>
          <a:xfrm>
            <a:off x="9255855" y="1343535"/>
            <a:ext cx="2669847" cy="1459903"/>
          </a:xfrm>
          <a:prstGeom prst="rect">
            <a:avLst/>
          </a:prstGeom>
        </p:spPr>
      </p:pic>
    </p:spTree>
    <p:extLst>
      <p:ext uri="{BB962C8B-B14F-4D97-AF65-F5344CB8AC3E}">
        <p14:creationId xmlns:p14="http://schemas.microsoft.com/office/powerpoint/2010/main" val="397967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611BC-8BF6-92D1-7784-D7A64DF3EF5B}"/>
              </a:ext>
            </a:extLst>
          </p:cNvPr>
          <p:cNvSpPr>
            <a:spLocks noGrp="1"/>
          </p:cNvSpPr>
          <p:nvPr>
            <p:ph type="title"/>
          </p:nvPr>
        </p:nvSpPr>
        <p:spPr>
          <a:xfrm>
            <a:off x="589560" y="408124"/>
            <a:ext cx="4560584" cy="1128068"/>
          </a:xfrm>
        </p:spPr>
        <p:txBody>
          <a:bodyPr anchor="ctr">
            <a:normAutofit/>
          </a:bodyPr>
          <a:lstStyle/>
          <a:p>
            <a:r>
              <a:rPr lang="nl-NL"/>
              <a:t>Projectdoelen</a:t>
            </a:r>
          </a:p>
        </p:txBody>
      </p:sp>
      <p:sp>
        <p:nvSpPr>
          <p:cNvPr id="3" name="Content Placeholder 2">
            <a:extLst>
              <a:ext uri="{FF2B5EF4-FFF2-40B4-BE49-F238E27FC236}">
                <a16:creationId xmlns:a16="http://schemas.microsoft.com/office/drawing/2014/main" id="{79F74D7F-CDBE-003C-772C-780D68286A2D}"/>
              </a:ext>
            </a:extLst>
          </p:cNvPr>
          <p:cNvSpPr>
            <a:spLocks noGrp="1"/>
          </p:cNvSpPr>
          <p:nvPr>
            <p:ph idx="1"/>
          </p:nvPr>
        </p:nvSpPr>
        <p:spPr>
          <a:xfrm>
            <a:off x="589560" y="1536191"/>
            <a:ext cx="4559425" cy="2752637"/>
          </a:xfrm>
        </p:spPr>
        <p:txBody>
          <a:bodyPr anchor="ctr">
            <a:normAutofit lnSpcReduction="10000"/>
          </a:bodyPr>
          <a:lstStyle/>
          <a:p>
            <a:r>
              <a:rPr lang="nl-NL" sz="1900"/>
              <a:t>Vervangen gemengd stelsel (1 rioolbuis)</a:t>
            </a:r>
            <a:endParaRPr lang="nl-NL" sz="1900">
              <a:cs typeface="Arial"/>
            </a:endParaRPr>
          </a:p>
          <a:p>
            <a:r>
              <a:rPr lang="nl-NL" sz="1900"/>
              <a:t>Aanbrengen hemelwaterleiding (volgens HSP, 1 rioolbuis) </a:t>
            </a:r>
            <a:endParaRPr lang="nl-NL"/>
          </a:p>
          <a:p>
            <a:r>
              <a:rPr lang="nl-NL" sz="1900">
                <a:cs typeface="Arial"/>
              </a:rPr>
              <a:t>Afkoppelen woningen</a:t>
            </a:r>
            <a:endParaRPr lang="nl-NL" sz="1900"/>
          </a:p>
          <a:p>
            <a:r>
              <a:rPr lang="nl-NL" sz="1900"/>
              <a:t>Toekomstbestendige (integrale) inrichting van de straat (groen, verkeer, openbare verlichting e.d.) binnen de financiële mogelijkheden</a:t>
            </a:r>
            <a:endParaRPr lang="nl-NL" sz="1900">
              <a:cs typeface="Arial"/>
            </a:endParaRPr>
          </a:p>
          <a:p>
            <a:endParaRPr lang="nl-NL" sz="1900">
              <a:cs typeface="Arial"/>
            </a:endParaRPr>
          </a:p>
        </p:txBody>
      </p:sp>
      <p:sp>
        <p:nvSpPr>
          <p:cNvPr id="4" name="Slide Number Placeholder 3">
            <a:extLst>
              <a:ext uri="{FF2B5EF4-FFF2-40B4-BE49-F238E27FC236}">
                <a16:creationId xmlns:a16="http://schemas.microsoft.com/office/drawing/2014/main" id="{45F93F58-3B44-6FC0-7098-54C8446E4308}"/>
              </a:ext>
            </a:extLst>
          </p:cNvPr>
          <p:cNvSpPr>
            <a:spLocks noGrp="1"/>
          </p:cNvSpPr>
          <p:nvPr>
            <p:ph type="sldNum" sz="quarter" idx="12"/>
          </p:nvPr>
        </p:nvSpPr>
        <p:spPr>
          <a:xfrm>
            <a:off x="9385070" y="6492240"/>
            <a:ext cx="1055716"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5B409CF-30C1-4E1A-9143-FEE0122C4CE9}" type="slidenum">
              <a:rPr kumimoji="0" lang="nl-NL" sz="1200" b="0" i="0" u="none" strike="noStrike" kern="1200" cap="none" spc="0" normalizeH="0" baseline="0" noProof="0" smtClean="0">
                <a:ln>
                  <a:noFill/>
                </a:ln>
                <a:solidFill>
                  <a:srgbClr val="3D5C4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a:t>
            </a:fld>
            <a:endParaRPr kumimoji="0" lang="nl-NL" sz="1200" b="0" i="0" u="none" strike="noStrike" kern="1200" cap="none" spc="0" normalizeH="0" baseline="0" noProof="0">
              <a:ln>
                <a:noFill/>
              </a:ln>
              <a:solidFill>
                <a:srgbClr val="3D5C4F"/>
              </a:solidFill>
              <a:effectLst/>
              <a:uLnTx/>
              <a:uFillTx/>
              <a:latin typeface="Arial"/>
              <a:ea typeface="+mn-ea"/>
              <a:cs typeface="+mn-cs"/>
            </a:endParaRPr>
          </a:p>
        </p:txBody>
      </p:sp>
      <p:pic>
        <p:nvPicPr>
          <p:cNvPr id="7" name="Picture 6">
            <a:extLst>
              <a:ext uri="{FF2B5EF4-FFF2-40B4-BE49-F238E27FC236}">
                <a16:creationId xmlns:a16="http://schemas.microsoft.com/office/drawing/2014/main" id="{69CFC74D-BC0B-2EF8-131E-D9D77CB8A12D}"/>
              </a:ext>
            </a:extLst>
          </p:cNvPr>
          <p:cNvPicPr>
            <a:picLocks noChangeAspect="1"/>
          </p:cNvPicPr>
          <p:nvPr/>
        </p:nvPicPr>
        <p:blipFill>
          <a:blip r:embed="rId3"/>
          <a:srcRect l="7497" t="1862" r="14756" b="191"/>
          <a:stretch/>
        </p:blipFill>
        <p:spPr>
          <a:xfrm>
            <a:off x="5435469" y="810891"/>
            <a:ext cx="6009366" cy="5235581"/>
          </a:xfrm>
          <a:prstGeom prst="rect">
            <a:avLst/>
          </a:prstGeom>
        </p:spPr>
      </p:pic>
    </p:spTree>
    <p:extLst>
      <p:ext uri="{BB962C8B-B14F-4D97-AF65-F5344CB8AC3E}">
        <p14:creationId xmlns:p14="http://schemas.microsoft.com/office/powerpoint/2010/main" val="1270423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44F1F-A842-A6FD-9F58-34D8878245C9}"/>
              </a:ext>
            </a:extLst>
          </p:cNvPr>
          <p:cNvSpPr>
            <a:spLocks noGrp="1"/>
          </p:cNvSpPr>
          <p:nvPr>
            <p:ph type="title"/>
          </p:nvPr>
        </p:nvSpPr>
        <p:spPr/>
        <p:txBody>
          <a:bodyPr/>
          <a:lstStyle/>
          <a:p>
            <a:r>
              <a:rPr lang="nl-NL" sz="4000"/>
              <a:t>Ruimtelijke kenmerken</a:t>
            </a:r>
            <a:endParaRPr lang="nl-NL"/>
          </a:p>
        </p:txBody>
      </p:sp>
      <p:sp>
        <p:nvSpPr>
          <p:cNvPr id="3" name="Content Placeholder 2">
            <a:extLst>
              <a:ext uri="{FF2B5EF4-FFF2-40B4-BE49-F238E27FC236}">
                <a16:creationId xmlns:a16="http://schemas.microsoft.com/office/drawing/2014/main" id="{18C07977-F54C-55D2-5147-71AFB26C2DAB}"/>
              </a:ext>
            </a:extLst>
          </p:cNvPr>
          <p:cNvSpPr>
            <a:spLocks noGrp="1"/>
          </p:cNvSpPr>
          <p:nvPr>
            <p:ph idx="1"/>
          </p:nvPr>
        </p:nvSpPr>
        <p:spPr>
          <a:xfrm>
            <a:off x="463064" y="1165609"/>
            <a:ext cx="11265872" cy="4803112"/>
          </a:xfrm>
        </p:spPr>
        <p:txBody>
          <a:bodyPr vert="horz" lIns="0" tIns="0" rIns="0" bIns="0" rtlCol="0" anchor="t">
            <a:noAutofit/>
          </a:bodyPr>
          <a:lstStyle/>
          <a:p>
            <a:r>
              <a:rPr lang="nl-NL">
                <a:cs typeface="Arial"/>
              </a:rPr>
              <a:t>Optimaliseren openbare ruimte</a:t>
            </a:r>
          </a:p>
          <a:p>
            <a:r>
              <a:rPr lang="nl-NL">
                <a:cs typeface="Arial"/>
              </a:rPr>
              <a:t>Bestaande hoogtes</a:t>
            </a:r>
            <a:endParaRPr lang="nl-NL"/>
          </a:p>
          <a:p>
            <a:r>
              <a:rPr lang="nl-NL"/>
              <a:t>Inrichting schoolomgeving</a:t>
            </a:r>
            <a:endParaRPr lang="nl-NL">
              <a:cs typeface="Arial"/>
            </a:endParaRPr>
          </a:p>
          <a:p>
            <a:r>
              <a:rPr lang="nl-NL"/>
              <a:t>Inrichting historisch Kerkpad </a:t>
            </a:r>
            <a:br>
              <a:rPr lang="nl-NL"/>
            </a:br>
            <a:r>
              <a:rPr lang="nl-NL"/>
              <a:t>/ centrumgebied</a:t>
            </a:r>
            <a:endParaRPr lang="nl-NL">
              <a:cs typeface="Arial"/>
            </a:endParaRPr>
          </a:p>
          <a:p>
            <a:r>
              <a:rPr lang="nl-NL"/>
              <a:t>Parkeerbalans (overlast centrum)</a:t>
            </a:r>
            <a:endParaRPr lang="nl-NL">
              <a:cs typeface="Arial"/>
            </a:endParaRPr>
          </a:p>
          <a:p>
            <a:r>
              <a:rPr lang="nl-NL"/>
              <a:t>Bestaande bomen</a:t>
            </a:r>
            <a:endParaRPr lang="nl-NL">
              <a:cs typeface="Arial"/>
            </a:endParaRPr>
          </a:p>
          <a:p>
            <a:r>
              <a:rPr lang="nl-NL"/>
              <a:t>Looproute</a:t>
            </a:r>
            <a:endParaRPr lang="nl-NL">
              <a:cs typeface="Arial"/>
            </a:endParaRPr>
          </a:p>
          <a:p>
            <a:r>
              <a:rPr lang="nl-NL"/>
              <a:t>Verlichting</a:t>
            </a:r>
            <a:endParaRPr lang="nl-NL">
              <a:cs typeface="Arial"/>
            </a:endParaRPr>
          </a:p>
          <a:p>
            <a:pPr marL="0" indent="0">
              <a:buNone/>
            </a:pPr>
            <a:endParaRPr lang="nl-NL">
              <a:cs typeface="Arial"/>
            </a:endParaRPr>
          </a:p>
          <a:p>
            <a:endParaRPr lang="nl-NL"/>
          </a:p>
          <a:p>
            <a:pPr marL="0" indent="0">
              <a:buNone/>
            </a:pPr>
            <a:endParaRPr lang="nl-NL"/>
          </a:p>
        </p:txBody>
      </p:sp>
      <p:sp>
        <p:nvSpPr>
          <p:cNvPr id="4" name="Slide Number Placeholder 3">
            <a:extLst>
              <a:ext uri="{FF2B5EF4-FFF2-40B4-BE49-F238E27FC236}">
                <a16:creationId xmlns:a16="http://schemas.microsoft.com/office/drawing/2014/main" id="{A9A47211-5B40-9C47-0631-0E60E696689C}"/>
              </a:ext>
            </a:extLst>
          </p:cNvPr>
          <p:cNvSpPr>
            <a:spLocks noGrp="1"/>
          </p:cNvSpPr>
          <p:nvPr>
            <p:ph type="sldNum" sz="quarter" idx="12"/>
          </p:nvPr>
        </p:nvSpPr>
        <p:spPr/>
        <p:txBody>
          <a:bodyPr/>
          <a:lstStyle/>
          <a:p>
            <a:fld id="{95B409CF-30C1-4E1A-9143-FEE0122C4CE9}" type="slidenum">
              <a:rPr lang="nl-NL" smtClean="0"/>
              <a:t>5</a:t>
            </a:fld>
            <a:endParaRPr lang="nl-NL"/>
          </a:p>
        </p:txBody>
      </p:sp>
      <p:pic>
        <p:nvPicPr>
          <p:cNvPr id="5" name="Picture 4" descr="A map of a city&#10;&#10;AI-generated content may be incorrect.">
            <a:extLst>
              <a:ext uri="{FF2B5EF4-FFF2-40B4-BE49-F238E27FC236}">
                <a16:creationId xmlns:a16="http://schemas.microsoft.com/office/drawing/2014/main" id="{6F7EE2D3-A9F4-6400-019B-0D03DF538FFF}"/>
              </a:ext>
            </a:extLst>
          </p:cNvPr>
          <p:cNvPicPr>
            <a:picLocks noChangeAspect="1"/>
          </p:cNvPicPr>
          <p:nvPr/>
        </p:nvPicPr>
        <p:blipFill>
          <a:blip r:embed="rId3"/>
          <a:stretch>
            <a:fillRect/>
          </a:stretch>
        </p:blipFill>
        <p:spPr>
          <a:xfrm>
            <a:off x="4987323" y="1020305"/>
            <a:ext cx="6595625" cy="5424406"/>
          </a:xfrm>
          <a:prstGeom prst="rect">
            <a:avLst/>
          </a:prstGeom>
        </p:spPr>
      </p:pic>
    </p:spTree>
    <p:extLst>
      <p:ext uri="{BB962C8B-B14F-4D97-AF65-F5344CB8AC3E}">
        <p14:creationId xmlns:p14="http://schemas.microsoft.com/office/powerpoint/2010/main" val="85443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4C9F5-956F-FAF6-3C8D-942C98C2B0CB}"/>
              </a:ext>
            </a:extLst>
          </p:cNvPr>
          <p:cNvSpPr>
            <a:spLocks noGrp="1"/>
          </p:cNvSpPr>
          <p:nvPr>
            <p:ph type="title"/>
          </p:nvPr>
        </p:nvSpPr>
        <p:spPr>
          <a:xfrm>
            <a:off x="463064" y="409455"/>
            <a:ext cx="10714891" cy="679570"/>
          </a:xfrm>
        </p:spPr>
        <p:txBody>
          <a:bodyPr/>
          <a:lstStyle/>
          <a:p>
            <a:r>
              <a:rPr lang="nl-NL"/>
              <a:t>Kernkwaliteiten Lindenlaan</a:t>
            </a:r>
          </a:p>
        </p:txBody>
      </p:sp>
      <p:pic>
        <p:nvPicPr>
          <p:cNvPr id="7" name="Content Placeholder 6" descr="A street with cars parked on it&#10;&#10;AI-generated content may be incorrect.">
            <a:extLst>
              <a:ext uri="{FF2B5EF4-FFF2-40B4-BE49-F238E27FC236}">
                <a16:creationId xmlns:a16="http://schemas.microsoft.com/office/drawing/2014/main" id="{FB3B1E1D-634C-FEB9-407A-CAF249D74A9E}"/>
              </a:ext>
            </a:extLst>
          </p:cNvPr>
          <p:cNvPicPr>
            <a:picLocks noGrp="1" noChangeAspect="1"/>
          </p:cNvPicPr>
          <p:nvPr>
            <p:ph sz="half" idx="1"/>
          </p:nvPr>
        </p:nvPicPr>
        <p:blipFill>
          <a:blip r:embed="rId2"/>
          <a:stretch>
            <a:fillRect/>
          </a:stretch>
        </p:blipFill>
        <p:spPr>
          <a:xfrm>
            <a:off x="6233668" y="1233653"/>
            <a:ext cx="5653854" cy="4240390"/>
          </a:xfrm>
        </p:spPr>
      </p:pic>
      <p:pic>
        <p:nvPicPr>
          <p:cNvPr id="9" name="Content Placeholder 8" descr="A brick house with a driveway and bushes&#10;&#10;AI-generated content may be incorrect.">
            <a:extLst>
              <a:ext uri="{FF2B5EF4-FFF2-40B4-BE49-F238E27FC236}">
                <a16:creationId xmlns:a16="http://schemas.microsoft.com/office/drawing/2014/main" id="{F04E1093-6522-6C17-BDEE-B4C5F550EB1A}"/>
              </a:ext>
            </a:extLst>
          </p:cNvPr>
          <p:cNvPicPr>
            <a:picLocks noGrp="1" noChangeAspect="1"/>
          </p:cNvPicPr>
          <p:nvPr>
            <p:ph sz="half" idx="2"/>
          </p:nvPr>
        </p:nvPicPr>
        <p:blipFill>
          <a:blip r:embed="rId3"/>
          <a:stretch>
            <a:fillRect/>
          </a:stretch>
        </p:blipFill>
        <p:spPr>
          <a:xfrm>
            <a:off x="463063" y="1233653"/>
            <a:ext cx="5653854" cy="4240390"/>
          </a:xfrm>
        </p:spPr>
      </p:pic>
      <p:sp>
        <p:nvSpPr>
          <p:cNvPr id="5" name="Slide Number Placeholder 4">
            <a:extLst>
              <a:ext uri="{FF2B5EF4-FFF2-40B4-BE49-F238E27FC236}">
                <a16:creationId xmlns:a16="http://schemas.microsoft.com/office/drawing/2014/main" id="{03995982-C687-5385-9A35-00E2CE958758}"/>
              </a:ext>
            </a:extLst>
          </p:cNvPr>
          <p:cNvSpPr>
            <a:spLocks noGrp="1"/>
          </p:cNvSpPr>
          <p:nvPr>
            <p:ph type="sldNum" sz="quarter" idx="12"/>
          </p:nvPr>
        </p:nvSpPr>
        <p:spPr/>
        <p:txBody>
          <a:bodyPr/>
          <a:lstStyle/>
          <a:p>
            <a:fld id="{95B409CF-30C1-4E1A-9143-FEE0122C4CE9}" type="slidenum">
              <a:rPr lang="nl-NL" smtClean="0"/>
              <a:t>6</a:t>
            </a:fld>
            <a:endParaRPr lang="nl-NL"/>
          </a:p>
        </p:txBody>
      </p:sp>
    </p:spTree>
    <p:extLst>
      <p:ext uri="{BB962C8B-B14F-4D97-AF65-F5344CB8AC3E}">
        <p14:creationId xmlns:p14="http://schemas.microsoft.com/office/powerpoint/2010/main" val="82796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brick path with bushes and a building&#10;&#10;AI-generated content may be incorrect.">
            <a:extLst>
              <a:ext uri="{FF2B5EF4-FFF2-40B4-BE49-F238E27FC236}">
                <a16:creationId xmlns:a16="http://schemas.microsoft.com/office/drawing/2014/main" id="{938B19DF-4C6E-5E45-31F6-A426D8332635}"/>
              </a:ext>
            </a:extLst>
          </p:cNvPr>
          <p:cNvPicPr>
            <a:picLocks noGrp="1" noChangeAspect="1"/>
          </p:cNvPicPr>
          <p:nvPr>
            <p:ph sz="half" idx="1"/>
          </p:nvPr>
        </p:nvPicPr>
        <p:blipFill>
          <a:blip r:embed="rId2"/>
          <a:stretch>
            <a:fillRect/>
          </a:stretch>
        </p:blipFill>
        <p:spPr>
          <a:xfrm rot="5400000">
            <a:off x="6067230" y="677809"/>
            <a:ext cx="3631429" cy="2723572"/>
          </a:xfrm>
        </p:spPr>
      </p:pic>
      <p:pic>
        <p:nvPicPr>
          <p:cNvPr id="9" name="Content Placeholder 8" descr="A sign on a pole&#10;&#10;AI-generated content may be incorrect.">
            <a:extLst>
              <a:ext uri="{FF2B5EF4-FFF2-40B4-BE49-F238E27FC236}">
                <a16:creationId xmlns:a16="http://schemas.microsoft.com/office/drawing/2014/main" id="{3CAEA581-97A7-483C-8352-6729C428A3C3}"/>
              </a:ext>
            </a:extLst>
          </p:cNvPr>
          <p:cNvPicPr>
            <a:picLocks noGrp="1" noChangeAspect="1"/>
          </p:cNvPicPr>
          <p:nvPr>
            <p:ph sz="half" idx="2"/>
          </p:nvPr>
        </p:nvPicPr>
        <p:blipFill>
          <a:blip r:embed="rId3"/>
          <a:stretch>
            <a:fillRect/>
          </a:stretch>
        </p:blipFill>
        <p:spPr>
          <a:xfrm rot="5400000">
            <a:off x="6226581" y="4369893"/>
            <a:ext cx="2632064" cy="1974048"/>
          </a:xfrm>
        </p:spPr>
      </p:pic>
      <p:sp>
        <p:nvSpPr>
          <p:cNvPr id="5" name="Slide Number Placeholder 4">
            <a:extLst>
              <a:ext uri="{FF2B5EF4-FFF2-40B4-BE49-F238E27FC236}">
                <a16:creationId xmlns:a16="http://schemas.microsoft.com/office/drawing/2014/main" id="{7F518156-6057-6EE5-8711-BEF56EBF4E8E}"/>
              </a:ext>
            </a:extLst>
          </p:cNvPr>
          <p:cNvSpPr>
            <a:spLocks noGrp="1"/>
          </p:cNvSpPr>
          <p:nvPr>
            <p:ph type="sldNum" sz="quarter" idx="12"/>
          </p:nvPr>
        </p:nvSpPr>
        <p:spPr/>
        <p:txBody>
          <a:bodyPr/>
          <a:lstStyle/>
          <a:p>
            <a:fld id="{95B409CF-30C1-4E1A-9143-FEE0122C4CE9}" type="slidenum">
              <a:rPr lang="nl-NL" smtClean="0"/>
              <a:t>7</a:t>
            </a:fld>
            <a:endParaRPr lang="nl-NL"/>
          </a:p>
        </p:txBody>
      </p:sp>
      <p:pic>
        <p:nvPicPr>
          <p:cNvPr id="11" name="Picture 10" descr="A brick building with a sign&#10;&#10;AI-generated content may be incorrect.">
            <a:extLst>
              <a:ext uri="{FF2B5EF4-FFF2-40B4-BE49-F238E27FC236}">
                <a16:creationId xmlns:a16="http://schemas.microsoft.com/office/drawing/2014/main" id="{A09F3DAF-9DEE-5BFE-C141-2516DB11BB0B}"/>
              </a:ext>
            </a:extLst>
          </p:cNvPr>
          <p:cNvPicPr>
            <a:picLocks noChangeAspect="1"/>
          </p:cNvPicPr>
          <p:nvPr/>
        </p:nvPicPr>
        <p:blipFill>
          <a:blip r:embed="rId4"/>
          <a:srcRect l="23929" r="3790"/>
          <a:stretch/>
        </p:blipFill>
        <p:spPr>
          <a:xfrm rot="5400000">
            <a:off x="3705890" y="3991383"/>
            <a:ext cx="2632064" cy="2731068"/>
          </a:xfrm>
          <a:prstGeom prst="rect">
            <a:avLst/>
          </a:prstGeom>
        </p:spPr>
      </p:pic>
      <p:pic>
        <p:nvPicPr>
          <p:cNvPr id="13" name="Picture 12" descr="A street sign on a pole&#10;&#10;AI-generated content may be incorrect.">
            <a:extLst>
              <a:ext uri="{FF2B5EF4-FFF2-40B4-BE49-F238E27FC236}">
                <a16:creationId xmlns:a16="http://schemas.microsoft.com/office/drawing/2014/main" id="{6CC64858-5ED8-A759-A5C6-B9E9F65B3589}"/>
              </a:ext>
            </a:extLst>
          </p:cNvPr>
          <p:cNvPicPr>
            <a:picLocks noChangeAspect="1"/>
          </p:cNvPicPr>
          <p:nvPr/>
        </p:nvPicPr>
        <p:blipFill>
          <a:blip r:embed="rId5"/>
          <a:srcRect l="15481"/>
          <a:stretch/>
        </p:blipFill>
        <p:spPr>
          <a:xfrm rot="5400000">
            <a:off x="880630" y="3127404"/>
            <a:ext cx="2763228" cy="2452021"/>
          </a:xfrm>
          <a:prstGeom prst="rect">
            <a:avLst/>
          </a:prstGeom>
        </p:spPr>
      </p:pic>
      <p:pic>
        <p:nvPicPr>
          <p:cNvPr id="15" name="Picture 14" descr="A brick road with cars parked on it&#10;&#10;AI-generated content may be incorrect.">
            <a:extLst>
              <a:ext uri="{FF2B5EF4-FFF2-40B4-BE49-F238E27FC236}">
                <a16:creationId xmlns:a16="http://schemas.microsoft.com/office/drawing/2014/main" id="{DE94F161-B3D2-1E64-5DDC-4402B075C2AC}"/>
              </a:ext>
            </a:extLst>
          </p:cNvPr>
          <p:cNvPicPr>
            <a:picLocks noChangeAspect="1"/>
          </p:cNvPicPr>
          <p:nvPr/>
        </p:nvPicPr>
        <p:blipFill>
          <a:blip r:embed="rId6"/>
          <a:stretch>
            <a:fillRect/>
          </a:stretch>
        </p:blipFill>
        <p:spPr>
          <a:xfrm>
            <a:off x="164737" y="213886"/>
            <a:ext cx="3388895" cy="2541671"/>
          </a:xfrm>
          <a:prstGeom prst="rect">
            <a:avLst/>
          </a:prstGeom>
        </p:spPr>
      </p:pic>
      <p:pic>
        <p:nvPicPr>
          <p:cNvPr id="17" name="Picture 16" descr="A brick road with a sign post and a house&#10;&#10;AI-generated content may be incorrect.">
            <a:extLst>
              <a:ext uri="{FF2B5EF4-FFF2-40B4-BE49-F238E27FC236}">
                <a16:creationId xmlns:a16="http://schemas.microsoft.com/office/drawing/2014/main" id="{CB0FF2CA-86B4-AEC7-B815-A8BD7C763922}"/>
              </a:ext>
            </a:extLst>
          </p:cNvPr>
          <p:cNvPicPr>
            <a:picLocks noChangeAspect="1"/>
          </p:cNvPicPr>
          <p:nvPr/>
        </p:nvPicPr>
        <p:blipFill>
          <a:blip r:embed="rId7"/>
          <a:stretch>
            <a:fillRect/>
          </a:stretch>
        </p:blipFill>
        <p:spPr>
          <a:xfrm rot="5400000">
            <a:off x="3201211" y="669065"/>
            <a:ext cx="3641422" cy="2731067"/>
          </a:xfrm>
          <a:prstGeom prst="rect">
            <a:avLst/>
          </a:prstGeom>
        </p:spPr>
      </p:pic>
      <p:pic>
        <p:nvPicPr>
          <p:cNvPr id="23" name="Picture 22" descr="A building with a tower&#10;&#10;AI-generated content may be incorrect.">
            <a:extLst>
              <a:ext uri="{FF2B5EF4-FFF2-40B4-BE49-F238E27FC236}">
                <a16:creationId xmlns:a16="http://schemas.microsoft.com/office/drawing/2014/main" id="{97D7F3B1-C987-57F6-3C5F-7BFA56B4565B}"/>
              </a:ext>
            </a:extLst>
          </p:cNvPr>
          <p:cNvPicPr>
            <a:picLocks noChangeAspect="1"/>
          </p:cNvPicPr>
          <p:nvPr/>
        </p:nvPicPr>
        <p:blipFill>
          <a:blip r:embed="rId8"/>
          <a:srcRect l="16139"/>
          <a:stretch/>
        </p:blipFill>
        <p:spPr>
          <a:xfrm rot="5400000">
            <a:off x="8538798" y="4179936"/>
            <a:ext cx="2632064" cy="2353962"/>
          </a:xfrm>
          <a:prstGeom prst="rect">
            <a:avLst/>
          </a:prstGeom>
        </p:spPr>
      </p:pic>
      <p:pic>
        <p:nvPicPr>
          <p:cNvPr id="25" name="Picture 24" descr="A street with a sign and a house&#10;&#10;AI-generated content may be incorrect.">
            <a:extLst>
              <a:ext uri="{FF2B5EF4-FFF2-40B4-BE49-F238E27FC236}">
                <a16:creationId xmlns:a16="http://schemas.microsoft.com/office/drawing/2014/main" id="{6D33429B-B4A0-02B9-F7A0-C2A4DAAA1FB1}"/>
              </a:ext>
            </a:extLst>
          </p:cNvPr>
          <p:cNvPicPr>
            <a:picLocks noChangeAspect="1"/>
          </p:cNvPicPr>
          <p:nvPr/>
        </p:nvPicPr>
        <p:blipFill>
          <a:blip r:embed="rId9"/>
          <a:stretch>
            <a:fillRect/>
          </a:stretch>
        </p:blipFill>
        <p:spPr>
          <a:xfrm rot="5400000">
            <a:off x="8934931" y="677808"/>
            <a:ext cx="3631430" cy="2723573"/>
          </a:xfrm>
          <a:prstGeom prst="rect">
            <a:avLst/>
          </a:prstGeom>
        </p:spPr>
      </p:pic>
    </p:spTree>
    <p:extLst>
      <p:ext uri="{BB962C8B-B14F-4D97-AF65-F5344CB8AC3E}">
        <p14:creationId xmlns:p14="http://schemas.microsoft.com/office/powerpoint/2010/main" val="427596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440CE-FDC6-FD86-FAD3-8C23FDEE0F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6E1689-4E58-9E62-58F9-3E56CC1B14B2}"/>
              </a:ext>
            </a:extLst>
          </p:cNvPr>
          <p:cNvSpPr>
            <a:spLocks noGrp="1"/>
          </p:cNvSpPr>
          <p:nvPr>
            <p:ph type="title"/>
          </p:nvPr>
        </p:nvSpPr>
        <p:spPr>
          <a:xfrm>
            <a:off x="463064" y="409455"/>
            <a:ext cx="7860321" cy="1222498"/>
          </a:xfrm>
        </p:spPr>
        <p:txBody>
          <a:bodyPr anchor="t">
            <a:normAutofit/>
          </a:bodyPr>
          <a:lstStyle/>
          <a:p>
            <a:r>
              <a:rPr lang="nl-NL"/>
              <a:t>Nieuwe inrichting Lindenlaan </a:t>
            </a:r>
            <a:endParaRPr lang="nl-NL">
              <a:solidFill>
                <a:srgbClr val="3D5C4F"/>
              </a:solidFill>
            </a:endParaRPr>
          </a:p>
          <a:p>
            <a:endParaRPr lang="nl-NL"/>
          </a:p>
        </p:txBody>
      </p:sp>
      <p:sp>
        <p:nvSpPr>
          <p:cNvPr id="3" name="Content Placeholder 2">
            <a:extLst>
              <a:ext uri="{FF2B5EF4-FFF2-40B4-BE49-F238E27FC236}">
                <a16:creationId xmlns:a16="http://schemas.microsoft.com/office/drawing/2014/main" id="{40FD61A9-5806-43EC-5C2A-E7688506C0F3}"/>
              </a:ext>
            </a:extLst>
          </p:cNvPr>
          <p:cNvSpPr>
            <a:spLocks noGrp="1"/>
          </p:cNvSpPr>
          <p:nvPr>
            <p:ph sz="half" idx="1"/>
          </p:nvPr>
        </p:nvSpPr>
        <p:spPr>
          <a:xfrm>
            <a:off x="463064" y="1236372"/>
            <a:ext cx="5181600" cy="4033775"/>
          </a:xfrm>
        </p:spPr>
        <p:txBody>
          <a:bodyPr vert="horz" lIns="0" tIns="0" rIns="0" bIns="0" rtlCol="0" anchor="t">
            <a:normAutofit/>
          </a:bodyPr>
          <a:lstStyle/>
          <a:p>
            <a:pPr marL="457200" lvl="1" indent="0">
              <a:lnSpc>
                <a:spcPct val="95000"/>
              </a:lnSpc>
              <a:buNone/>
            </a:pPr>
            <a:endParaRPr lang="en-NL" sz="1700">
              <a:highlight>
                <a:srgbClr val="FFFF00"/>
              </a:highlight>
            </a:endParaRPr>
          </a:p>
          <a:p>
            <a:pPr>
              <a:lnSpc>
                <a:spcPct val="95000"/>
              </a:lnSpc>
            </a:pPr>
            <a:r>
              <a:rPr lang="nl-NL" sz="1700"/>
              <a:t>1 richtingsweg van noord naar zuid of behoud 2 –richtingen</a:t>
            </a:r>
            <a:endParaRPr lang="nl-NL" sz="1700">
              <a:cs typeface="Arial"/>
            </a:endParaRPr>
          </a:p>
          <a:p>
            <a:pPr>
              <a:lnSpc>
                <a:spcPct val="95000"/>
              </a:lnSpc>
            </a:pPr>
            <a:r>
              <a:rPr lang="nl-NL" sz="1700"/>
              <a:t>Waar staat die touringcar en welke deur(en) van de gymzaal gebruiken ze</a:t>
            </a:r>
            <a:endParaRPr lang="nl-NL" sz="1700">
              <a:cs typeface="Arial"/>
            </a:endParaRPr>
          </a:p>
          <a:p>
            <a:pPr>
              <a:lnSpc>
                <a:spcPct val="95000"/>
              </a:lnSpc>
            </a:pPr>
            <a:r>
              <a:rPr lang="nl-NL" sz="1700"/>
              <a:t>Volledig trottoir noordzijde (2,00 meter)</a:t>
            </a:r>
            <a:endParaRPr lang="nl-NL" sz="1700">
              <a:cs typeface="Arial"/>
            </a:endParaRPr>
          </a:p>
          <a:p>
            <a:pPr>
              <a:lnSpc>
                <a:spcPct val="95000"/>
              </a:lnSpc>
            </a:pPr>
            <a:r>
              <a:rPr lang="nl-NL" sz="1700">
                <a:cs typeface="Arial"/>
              </a:rPr>
              <a:t>Positionering plateaus</a:t>
            </a:r>
          </a:p>
          <a:p>
            <a:pPr>
              <a:lnSpc>
                <a:spcPct val="95000"/>
              </a:lnSpc>
            </a:pPr>
            <a:endParaRPr lang="nl-NL" sz="1700"/>
          </a:p>
          <a:p>
            <a:pPr>
              <a:lnSpc>
                <a:spcPct val="95000"/>
              </a:lnSpc>
            </a:pPr>
            <a:endParaRPr lang="nl-NL" sz="1700"/>
          </a:p>
          <a:p>
            <a:pPr marL="0" indent="0">
              <a:lnSpc>
                <a:spcPct val="95000"/>
              </a:lnSpc>
              <a:buNone/>
            </a:pPr>
            <a:endParaRPr lang="nl-NL" sz="1700"/>
          </a:p>
        </p:txBody>
      </p:sp>
      <p:pic>
        <p:nvPicPr>
          <p:cNvPr id="6" name="Picture 5" descr="Aerial view of a building with drawings&#10;&#10;AI-generated content may be incorrect.">
            <a:extLst>
              <a:ext uri="{FF2B5EF4-FFF2-40B4-BE49-F238E27FC236}">
                <a16:creationId xmlns:a16="http://schemas.microsoft.com/office/drawing/2014/main" id="{967A6663-AB29-9782-1C4D-91BA3D91A589}"/>
              </a:ext>
            </a:extLst>
          </p:cNvPr>
          <p:cNvPicPr>
            <a:picLocks noChangeAspect="1"/>
          </p:cNvPicPr>
          <p:nvPr/>
        </p:nvPicPr>
        <p:blipFill>
          <a:blip r:embed="rId2"/>
          <a:stretch>
            <a:fillRect/>
          </a:stretch>
        </p:blipFill>
        <p:spPr>
          <a:xfrm>
            <a:off x="5996354" y="1236372"/>
            <a:ext cx="5945087" cy="4458815"/>
          </a:xfrm>
          <a:prstGeom prst="rect">
            <a:avLst/>
          </a:prstGeom>
          <a:noFill/>
        </p:spPr>
      </p:pic>
      <p:sp>
        <p:nvSpPr>
          <p:cNvPr id="4" name="Slide Number Placeholder 3">
            <a:extLst>
              <a:ext uri="{FF2B5EF4-FFF2-40B4-BE49-F238E27FC236}">
                <a16:creationId xmlns:a16="http://schemas.microsoft.com/office/drawing/2014/main" id="{85AC84D2-2E0F-0023-CBA9-3DBDD05382EF}"/>
              </a:ext>
            </a:extLst>
          </p:cNvPr>
          <p:cNvSpPr>
            <a:spLocks noGrp="1"/>
          </p:cNvSpPr>
          <p:nvPr>
            <p:ph type="sldNum" sz="quarter" idx="12"/>
          </p:nvPr>
        </p:nvSpPr>
        <p:spPr>
          <a:xfrm>
            <a:off x="8985736" y="6192228"/>
            <a:ext cx="2743200" cy="252000"/>
          </a:xfrm>
        </p:spPr>
        <p:txBody>
          <a:bodyPr anchor="ctr">
            <a:normAutofit/>
          </a:bodyPr>
          <a:lstStyle/>
          <a:p>
            <a:pPr>
              <a:spcAft>
                <a:spcPts val="600"/>
              </a:spcAft>
            </a:pPr>
            <a:fld id="{95B409CF-30C1-4E1A-9143-FEE0122C4CE9}" type="slidenum">
              <a:rPr lang="nl-NL" smtClean="0"/>
              <a:pPr>
                <a:spcAft>
                  <a:spcPts val="600"/>
                </a:spcAft>
              </a:pPr>
              <a:t>8</a:t>
            </a:fld>
            <a:endParaRPr lang="nl-NL"/>
          </a:p>
        </p:txBody>
      </p:sp>
    </p:spTree>
    <p:extLst>
      <p:ext uri="{BB962C8B-B14F-4D97-AF65-F5344CB8AC3E}">
        <p14:creationId xmlns:p14="http://schemas.microsoft.com/office/powerpoint/2010/main" val="416675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3F962-80A4-0546-D0CD-C01D63C58B78}"/>
              </a:ext>
            </a:extLst>
          </p:cNvPr>
          <p:cNvSpPr>
            <a:spLocks noGrp="1"/>
          </p:cNvSpPr>
          <p:nvPr>
            <p:ph type="title"/>
          </p:nvPr>
        </p:nvSpPr>
        <p:spPr>
          <a:xfrm>
            <a:off x="463065" y="409455"/>
            <a:ext cx="6555432" cy="1222498"/>
          </a:xfrm>
        </p:spPr>
        <p:txBody>
          <a:bodyPr/>
          <a:lstStyle/>
          <a:p>
            <a:r>
              <a:rPr lang="nl-NL"/>
              <a:t>3,85 of 4,85? Versmalling? </a:t>
            </a:r>
            <a:br>
              <a:rPr lang="nl-NL"/>
            </a:br>
            <a:r>
              <a:rPr lang="nl-NL"/>
              <a:t>1 richting? Of geheel breed?</a:t>
            </a:r>
          </a:p>
        </p:txBody>
      </p:sp>
      <p:sp>
        <p:nvSpPr>
          <p:cNvPr id="5" name="Slide Number Placeholder 4">
            <a:extLst>
              <a:ext uri="{FF2B5EF4-FFF2-40B4-BE49-F238E27FC236}">
                <a16:creationId xmlns:a16="http://schemas.microsoft.com/office/drawing/2014/main" id="{F61B9787-6481-D399-A656-02006B841878}"/>
              </a:ext>
            </a:extLst>
          </p:cNvPr>
          <p:cNvSpPr>
            <a:spLocks noGrp="1"/>
          </p:cNvSpPr>
          <p:nvPr>
            <p:ph type="sldNum" sz="quarter" idx="12"/>
          </p:nvPr>
        </p:nvSpPr>
        <p:spPr/>
        <p:txBody>
          <a:bodyPr/>
          <a:lstStyle/>
          <a:p>
            <a:fld id="{95B409CF-30C1-4E1A-9143-FEE0122C4CE9}" type="slidenum">
              <a:rPr lang="nl-NL" smtClean="0"/>
              <a:t>9</a:t>
            </a:fld>
            <a:endParaRPr lang="nl-NL"/>
          </a:p>
        </p:txBody>
      </p:sp>
      <p:pic>
        <p:nvPicPr>
          <p:cNvPr id="1026" name="Picture 2">
            <a:extLst>
              <a:ext uri="{FF2B5EF4-FFF2-40B4-BE49-F238E27FC236}">
                <a16:creationId xmlns:a16="http://schemas.microsoft.com/office/drawing/2014/main" id="{309DC9A9-C353-4B2F-AD0F-32BC6A02A1E2}"/>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7018497" y="151036"/>
            <a:ext cx="4851528" cy="64687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BD472E2-824C-FD8A-F4EF-E918542562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463065" y="1738648"/>
            <a:ext cx="5314681" cy="3986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388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Gemeente Oirschot">
  <a:themeElements>
    <a:clrScheme name="Oirschot">
      <a:dk1>
        <a:srgbClr val="000000"/>
      </a:dk1>
      <a:lt1>
        <a:srgbClr val="EBE8E1"/>
      </a:lt1>
      <a:dk2>
        <a:srgbClr val="000000"/>
      </a:dk2>
      <a:lt2>
        <a:srgbClr val="FFFFFF"/>
      </a:lt2>
      <a:accent1>
        <a:srgbClr val="DA7FC6"/>
      </a:accent1>
      <a:accent2>
        <a:srgbClr val="85A9AE"/>
      </a:accent2>
      <a:accent3>
        <a:srgbClr val="C7482E"/>
      </a:accent3>
      <a:accent4>
        <a:srgbClr val="3D5C4F"/>
      </a:accent4>
      <a:accent5>
        <a:srgbClr val="EDA329"/>
      </a:accent5>
      <a:accent6>
        <a:srgbClr val="85A9AE"/>
      </a:accent6>
      <a:hlink>
        <a:srgbClr val="3D5C4F"/>
      </a:hlink>
      <a:folHlink>
        <a:srgbClr val="3D5C4F"/>
      </a:folHlink>
    </a:clrScheme>
    <a:fontScheme name="Oirschot">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err="1"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08FA853DCCB140B46A09F83EE73D2A" ma:contentTypeVersion="14" ma:contentTypeDescription="Create a new document." ma:contentTypeScope="" ma:versionID="abc1de41cb97cbfc19ecc7d2bd4cacb3">
  <xsd:schema xmlns:xsd="http://www.w3.org/2001/XMLSchema" xmlns:xs="http://www.w3.org/2001/XMLSchema" xmlns:p="http://schemas.microsoft.com/office/2006/metadata/properties" xmlns:ns2="5411f2ad-eea6-4621-8770-8a5ff94ac6e5" xmlns:ns3="5cf6ed56-11d5-414e-845a-196016dad4ba" targetNamespace="http://schemas.microsoft.com/office/2006/metadata/properties" ma:root="true" ma:fieldsID="b5369cdacc3e8c335330c9a731c0e6a8" ns2:_="" ns3:_="">
    <xsd:import namespace="5411f2ad-eea6-4621-8770-8a5ff94ac6e5"/>
    <xsd:import namespace="5cf6ed56-11d5-414e-845a-196016dad4b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11f2ad-eea6-4621-8770-8a5ff94ac6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0e8c0c4-99b0-4330-9541-42321b27eae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f6ed56-11d5-414e-845a-196016dad4b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957c288-dcb5-4d9a-8342-020d0925a77e}" ma:internalName="TaxCatchAll" ma:showField="CatchAllData" ma:web="5cf6ed56-11d5-414e-845a-196016dad4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411f2ad-eea6-4621-8770-8a5ff94ac6e5">
      <Terms xmlns="http://schemas.microsoft.com/office/infopath/2007/PartnerControls"/>
    </lcf76f155ced4ddcb4097134ff3c332f>
    <TaxCatchAll xmlns="5cf6ed56-11d5-414e-845a-196016dad4ba" xsi:nil="true"/>
  </documentManagement>
</p:properties>
</file>

<file path=customXml/itemProps1.xml><?xml version="1.0" encoding="utf-8"?>
<ds:datastoreItem xmlns:ds="http://schemas.openxmlformats.org/officeDocument/2006/customXml" ds:itemID="{69E4B70F-AA00-465F-8523-D3E14F002E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11f2ad-eea6-4621-8770-8a5ff94ac6e5"/>
    <ds:schemaRef ds:uri="5cf6ed56-11d5-414e-845a-196016dad4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4A5756A-6FC3-4A34-96D1-86E2F2F9E206}">
  <ds:schemaRefs>
    <ds:schemaRef ds:uri="http://schemas.microsoft.com/sharepoint/v3/contenttype/forms"/>
  </ds:schemaRefs>
</ds:datastoreItem>
</file>

<file path=customXml/itemProps3.xml><?xml version="1.0" encoding="utf-8"?>
<ds:datastoreItem xmlns:ds="http://schemas.openxmlformats.org/officeDocument/2006/customXml" ds:itemID="{A9A30C49-3D71-41A0-ACC2-336E7D6F6BCA}">
  <ds:schemaRefs>
    <ds:schemaRef ds:uri="4de1f06b-967f-48be-95dd-989ee16940d2"/>
    <ds:schemaRef ds:uri="9d63ad36-3310-45ba-9662-228340db71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 ds:uri="5411f2ad-eea6-4621-8770-8a5ff94ac6e5"/>
    <ds:schemaRef ds:uri="5cf6ed56-11d5-414e-845a-196016dad4ba"/>
  </ds:schemaRefs>
</ds:datastoreItem>
</file>

<file path=docProps/app.xml><?xml version="1.0" encoding="utf-8"?>
<Properties xmlns="http://schemas.openxmlformats.org/officeDocument/2006/extended-properties" xmlns:vt="http://schemas.openxmlformats.org/officeDocument/2006/docPropsVTypes">
  <Template>TM03457444[[fn=Basis]]</Template>
  <TotalTime>2</TotalTime>
  <Words>987</Words>
  <Application>Microsoft Office PowerPoint</Application>
  <PresentationFormat>Breedbeeld</PresentationFormat>
  <Paragraphs>133</Paragraphs>
  <Slides>17</Slides>
  <Notes>8</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17</vt:i4>
      </vt:variant>
    </vt:vector>
  </HeadingPairs>
  <TitlesOfParts>
    <vt:vector size="24" baseType="lpstr">
      <vt:lpstr>Arial</vt:lpstr>
      <vt:lpstr>Calibri</vt:lpstr>
      <vt:lpstr>Courier New</vt:lpstr>
      <vt:lpstr>Georgia</vt:lpstr>
      <vt:lpstr>Poppins</vt:lpstr>
      <vt:lpstr>Times New Roman</vt:lpstr>
      <vt:lpstr>Gemeente Oirschot</vt:lpstr>
      <vt:lpstr>Meedenksessie  Project: Lindenlaan  07-10-2025 Gemeente Oirschot en Haskoning</vt:lpstr>
      <vt:lpstr>Agenda</vt:lpstr>
      <vt:lpstr>Aanleiding – Nieuwe hemelwaterstructuur</vt:lpstr>
      <vt:lpstr>Projectdoelen</vt:lpstr>
      <vt:lpstr>Ruimtelijke kenmerken</vt:lpstr>
      <vt:lpstr>Kernkwaliteiten Lindenlaan</vt:lpstr>
      <vt:lpstr>PowerPoint-presentatie</vt:lpstr>
      <vt:lpstr>Nieuwe inrichting Lindenlaan  </vt:lpstr>
      <vt:lpstr>3,85 of 4,85? Versmalling?  1 richting? Of geheel breed?</vt:lpstr>
      <vt:lpstr>PowerPoint-presentatie</vt:lpstr>
      <vt:lpstr>Modellen schoolzone</vt:lpstr>
      <vt:lpstr>Lindenlaan (riool/groen) </vt:lpstr>
      <vt:lpstr>Afkoppelen</vt:lpstr>
      <vt:lpstr>Door gelopen proces / toekomst</vt:lpstr>
      <vt:lpstr>Vragenronde</vt:lpstr>
      <vt:lpstr>Meedenken over….</vt:lpstr>
      <vt:lpstr>Dank jullie wel!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Liliane Meijnen</dc:creator>
  <cp:lastModifiedBy>Sten Otter</cp:lastModifiedBy>
  <cp:revision>3</cp:revision>
  <dcterms:created xsi:type="dcterms:W3CDTF">2019-12-16T09:13:23Z</dcterms:created>
  <dcterms:modified xsi:type="dcterms:W3CDTF">2025-11-03T12:46:02Z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0x0101005B08FA853DCCB140B46A09F83EE73D2A</vt:lpwstr>
  </property>
  <property fmtid="{D5CDD505-2E9C-101B-9397-08002B2CF9AE}" pid="3" name="MediaServiceImageTags">
    <vt:lpwstr/>
  </property>
  <property fmtid="{D5CDD505-2E9C-101B-9397-08002B2CF9AE}" pid="4" name="Order">
    <vt:lpwstr>114600.000000000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