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9872663" cy="14301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F3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368D-7F49-52D6-FFB4-19E2C4607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7B2ABD-AB8C-C163-9522-3C07BF681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97C33F-BDA1-0B25-DD56-9933EDFA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03D57B-5C45-F618-2DDE-A097F76A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2EE1D8-F89F-4CE1-92E1-C6DB72CB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9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0E06A-CB21-EB24-0E80-C0ECC1EA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652E1B-F1F6-F9DC-0175-914388032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32310C-9747-BB40-7BFD-E449CC33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A4A28-E4E6-DD91-6D0E-B430B30C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E01115-DC7D-6654-12AB-43B3CE0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0B7AE4-A853-D97D-59E5-818A22A25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8A6AB3-B130-97CF-A7ED-18C8BCE80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6BF9A-4F64-87E8-9412-3AB162A8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3353E1-AA6F-511D-3DA1-79245168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CB714-AB08-B5AF-F704-A60C6F14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6D48A-7BFF-8DC6-8274-B7196038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F19A9-5043-6166-9413-01CBE600A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2E90E-9FDD-4818-5761-02D33B28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F8041E-67C7-18B7-4DEC-AD11AB3A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8B7AB-7CCA-F0C5-8574-78F71774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3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80E02-88D9-38AE-5782-B65C33FF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16BD92-FD9C-CB77-BAC8-869E0034C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99DAD8-1491-AD2A-C365-B0DFD5F4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C10F9D-36D8-CD59-90F3-274AB3EC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6ACD4F-3399-F7C7-A41D-230F6457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98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10F61-D5C9-C9AE-6BB8-2B60EFB1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FE433-28C7-4B71-0AA1-77D755F19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A74C40-B37D-2174-70EE-B5E06BB7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5A9A51-A717-3B36-8259-CBD3201B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1A40B1-F8A1-96AB-CED2-8FC7B21B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58EFCC-C31B-116E-59C1-14C26263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C95C8-129C-6106-048D-D3AC08C0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A849CD-B6AA-6F2F-514D-0AB542FF0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B1A374-1316-94BF-879F-F5C86DFE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AD52E5-084C-A3CD-E86A-9069942C5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13B50E-FE4D-8F62-D85F-5BD8217B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BBC06E-9200-A81E-2AED-D1263814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5544CD-1FB7-FF15-9EA1-4B3F9905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BD324F2-5A65-7B06-1005-59A075B2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78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A4EBE-9FA1-7F85-44E3-E8AAD656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F24CDB-F1A6-0FBE-3BF3-3BD15A9B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D06653-AB02-38BF-4B6F-0B3F0D1D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DBB1F6-7CAB-B953-B5B3-04588A8E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59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6569BB-B7A9-04A9-F4C3-49176F5E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DF7D8D-2672-DD69-0BE7-22A3364C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D86757-6F2E-28A3-84BC-AC7F9366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70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C14F1-8956-8364-FE71-94D11EC1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A50F62-5B9C-E335-8145-73BB4A9F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053095-4E0A-F7F6-2974-39E58D800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F2F830-EE23-BE4B-06F4-038BDDD8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16B2DF-2AF2-CF21-206E-19B992B6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91DAEF-8D04-657C-A878-335F309F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4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74AE4-F7DD-6318-D4C0-0B2BED75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C078B8-1CB6-D403-03AC-A06160A19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6EC8A9-4551-C85B-61BB-A3621234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862914-E93A-34FA-88CD-AF76140E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636A8-28C2-16F3-DEA0-8DF9465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0B376F-0F23-B3CF-D764-2F8359D2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51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F4204B-3CBA-24DE-3345-7A2EFE53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76D065-ABC6-BFA9-DFB4-503DF3CC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09DE1-1E36-697E-9567-092F4B8F6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ECC43-3F5F-4674-92A2-64A7723FB64A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C8F3DB-0F1C-45F0-F48B-B6F4A821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E94719-3B54-2E96-9335-979ABD715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A4D06-296B-4144-A54B-3022F6E69A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3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7B42041-6DE7-8169-F225-2451397D8C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67" y="200390"/>
            <a:ext cx="7442714" cy="65936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7D191B-9AEC-F86B-E98B-DC7E1A5774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10173" t="15275" r="41399" b="2395"/>
          <a:stretch/>
        </p:blipFill>
        <p:spPr>
          <a:xfrm>
            <a:off x="2060929" y="1720158"/>
            <a:ext cx="5761265" cy="53053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D180DC0-4C83-3815-2BF9-BC0B79235EBD}"/>
              </a:ext>
            </a:extLst>
          </p:cNvPr>
          <p:cNvSpPr/>
          <p:nvPr/>
        </p:nvSpPr>
        <p:spPr>
          <a:xfrm rot="3209679">
            <a:off x="5768328" y="3144745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A0F9DBE-88F5-8FDD-35C0-A1A095A7B41F}"/>
              </a:ext>
            </a:extLst>
          </p:cNvPr>
          <p:cNvSpPr/>
          <p:nvPr/>
        </p:nvSpPr>
        <p:spPr>
          <a:xfrm rot="2783898">
            <a:off x="4454062" y="4374507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6138B9C-02B1-A166-3C53-39C2ED08438D}"/>
              </a:ext>
            </a:extLst>
          </p:cNvPr>
          <p:cNvSpPr/>
          <p:nvPr/>
        </p:nvSpPr>
        <p:spPr>
          <a:xfrm rot="18921920">
            <a:off x="4725132" y="2881414"/>
            <a:ext cx="737145" cy="24481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8AA06B5-4F35-223D-629F-389F89415ED7}"/>
              </a:ext>
            </a:extLst>
          </p:cNvPr>
          <p:cNvSpPr/>
          <p:nvPr/>
        </p:nvSpPr>
        <p:spPr>
          <a:xfrm rot="19896498">
            <a:off x="5700780" y="2297939"/>
            <a:ext cx="559007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144250A-7F11-AACE-24CD-1EB4284240A6}"/>
              </a:ext>
            </a:extLst>
          </p:cNvPr>
          <p:cNvSpPr/>
          <p:nvPr/>
        </p:nvSpPr>
        <p:spPr>
          <a:xfrm>
            <a:off x="4354719" y="2109459"/>
            <a:ext cx="2815627" cy="2745809"/>
          </a:xfrm>
          <a:custGeom>
            <a:avLst/>
            <a:gdLst>
              <a:gd name="connsiteX0" fmla="*/ 4146487 w 4146487"/>
              <a:gd name="connsiteY0" fmla="*/ 0 h 4182701"/>
              <a:gd name="connsiteX1" fmla="*/ 4101220 w 4146487"/>
              <a:gd name="connsiteY1" fmla="*/ 18107 h 4182701"/>
              <a:gd name="connsiteX2" fmla="*/ 4046899 w 4146487"/>
              <a:gd name="connsiteY2" fmla="*/ 36214 h 4182701"/>
              <a:gd name="connsiteX3" fmla="*/ 4001632 w 4146487"/>
              <a:gd name="connsiteY3" fmla="*/ 54321 h 4182701"/>
              <a:gd name="connsiteX4" fmla="*/ 3892990 w 4146487"/>
              <a:gd name="connsiteY4" fmla="*/ 81481 h 4182701"/>
              <a:gd name="connsiteX5" fmla="*/ 3847723 w 4146487"/>
              <a:gd name="connsiteY5" fmla="*/ 108641 h 4182701"/>
              <a:gd name="connsiteX6" fmla="*/ 3802456 w 4146487"/>
              <a:gd name="connsiteY6" fmla="*/ 117695 h 4182701"/>
              <a:gd name="connsiteX7" fmla="*/ 3711921 w 4146487"/>
              <a:gd name="connsiteY7" fmla="*/ 153909 h 4182701"/>
              <a:gd name="connsiteX8" fmla="*/ 3684761 w 4146487"/>
              <a:gd name="connsiteY8" fmla="*/ 162962 h 4182701"/>
              <a:gd name="connsiteX9" fmla="*/ 3594226 w 4146487"/>
              <a:gd name="connsiteY9" fmla="*/ 208230 h 4182701"/>
              <a:gd name="connsiteX10" fmla="*/ 3494638 w 4146487"/>
              <a:gd name="connsiteY10" fmla="*/ 253497 h 4182701"/>
              <a:gd name="connsiteX11" fmla="*/ 3449371 w 4146487"/>
              <a:gd name="connsiteY11" fmla="*/ 271604 h 4182701"/>
              <a:gd name="connsiteX12" fmla="*/ 3358836 w 4146487"/>
              <a:gd name="connsiteY12" fmla="*/ 307818 h 4182701"/>
              <a:gd name="connsiteX13" fmla="*/ 3313569 w 4146487"/>
              <a:gd name="connsiteY13" fmla="*/ 344032 h 4182701"/>
              <a:gd name="connsiteX14" fmla="*/ 3123446 w 4146487"/>
              <a:gd name="connsiteY14" fmla="*/ 407406 h 4182701"/>
              <a:gd name="connsiteX15" fmla="*/ 3069125 w 4146487"/>
              <a:gd name="connsiteY15" fmla="*/ 452673 h 4182701"/>
              <a:gd name="connsiteX16" fmla="*/ 3032911 w 4146487"/>
              <a:gd name="connsiteY16" fmla="*/ 479833 h 4182701"/>
              <a:gd name="connsiteX17" fmla="*/ 2969537 w 4146487"/>
              <a:gd name="connsiteY17" fmla="*/ 516047 h 4182701"/>
              <a:gd name="connsiteX18" fmla="*/ 2888056 w 4146487"/>
              <a:gd name="connsiteY18" fmla="*/ 588475 h 4182701"/>
              <a:gd name="connsiteX19" fmla="*/ 2788468 w 4146487"/>
              <a:gd name="connsiteY19" fmla="*/ 669956 h 4182701"/>
              <a:gd name="connsiteX20" fmla="*/ 2752254 w 4146487"/>
              <a:gd name="connsiteY20" fmla="*/ 697117 h 4182701"/>
              <a:gd name="connsiteX21" fmla="*/ 2688879 w 4146487"/>
              <a:gd name="connsiteY21" fmla="*/ 742384 h 4182701"/>
              <a:gd name="connsiteX22" fmla="*/ 2652666 w 4146487"/>
              <a:gd name="connsiteY22" fmla="*/ 778598 h 4182701"/>
              <a:gd name="connsiteX23" fmla="*/ 2580238 w 4146487"/>
              <a:gd name="connsiteY23" fmla="*/ 814812 h 4182701"/>
              <a:gd name="connsiteX24" fmla="*/ 2534971 w 4146487"/>
              <a:gd name="connsiteY24" fmla="*/ 841972 h 4182701"/>
              <a:gd name="connsiteX25" fmla="*/ 2480650 w 4146487"/>
              <a:gd name="connsiteY25" fmla="*/ 860079 h 4182701"/>
              <a:gd name="connsiteX26" fmla="*/ 2453489 w 4146487"/>
              <a:gd name="connsiteY26" fmla="*/ 878186 h 4182701"/>
              <a:gd name="connsiteX27" fmla="*/ 2362955 w 4146487"/>
              <a:gd name="connsiteY27" fmla="*/ 923453 h 4182701"/>
              <a:gd name="connsiteX28" fmla="*/ 2290527 w 4146487"/>
              <a:gd name="connsiteY28" fmla="*/ 959667 h 4182701"/>
              <a:gd name="connsiteX29" fmla="*/ 2245260 w 4146487"/>
              <a:gd name="connsiteY29" fmla="*/ 1004934 h 4182701"/>
              <a:gd name="connsiteX30" fmla="*/ 2209046 w 4146487"/>
              <a:gd name="connsiteY30" fmla="*/ 1023041 h 4182701"/>
              <a:gd name="connsiteX31" fmla="*/ 2163779 w 4146487"/>
              <a:gd name="connsiteY31" fmla="*/ 1059255 h 4182701"/>
              <a:gd name="connsiteX32" fmla="*/ 2064190 w 4146487"/>
              <a:gd name="connsiteY32" fmla="*/ 1131683 h 4182701"/>
              <a:gd name="connsiteX33" fmla="*/ 2009870 w 4146487"/>
              <a:gd name="connsiteY33" fmla="*/ 1186004 h 4182701"/>
              <a:gd name="connsiteX34" fmla="*/ 1982709 w 4146487"/>
              <a:gd name="connsiteY34" fmla="*/ 1213164 h 4182701"/>
              <a:gd name="connsiteX35" fmla="*/ 1946495 w 4146487"/>
              <a:gd name="connsiteY35" fmla="*/ 1258432 h 4182701"/>
              <a:gd name="connsiteX36" fmla="*/ 1928388 w 4146487"/>
              <a:gd name="connsiteY36" fmla="*/ 1285592 h 4182701"/>
              <a:gd name="connsiteX37" fmla="*/ 1892175 w 4146487"/>
              <a:gd name="connsiteY37" fmla="*/ 1321806 h 4182701"/>
              <a:gd name="connsiteX38" fmla="*/ 1883121 w 4146487"/>
              <a:gd name="connsiteY38" fmla="*/ 1358020 h 4182701"/>
              <a:gd name="connsiteX39" fmla="*/ 1855961 w 4146487"/>
              <a:gd name="connsiteY39" fmla="*/ 1394233 h 4182701"/>
              <a:gd name="connsiteX40" fmla="*/ 1819747 w 4146487"/>
              <a:gd name="connsiteY40" fmla="*/ 1448554 h 4182701"/>
              <a:gd name="connsiteX41" fmla="*/ 1792586 w 4146487"/>
              <a:gd name="connsiteY41" fmla="*/ 1493822 h 4182701"/>
              <a:gd name="connsiteX42" fmla="*/ 1765426 w 4146487"/>
              <a:gd name="connsiteY42" fmla="*/ 1530035 h 4182701"/>
              <a:gd name="connsiteX43" fmla="*/ 1747319 w 4146487"/>
              <a:gd name="connsiteY43" fmla="*/ 1566249 h 4182701"/>
              <a:gd name="connsiteX44" fmla="*/ 1720159 w 4146487"/>
              <a:gd name="connsiteY44" fmla="*/ 1593410 h 4182701"/>
              <a:gd name="connsiteX45" fmla="*/ 1611517 w 4146487"/>
              <a:gd name="connsiteY45" fmla="*/ 1711105 h 4182701"/>
              <a:gd name="connsiteX46" fmla="*/ 1475715 w 4146487"/>
              <a:gd name="connsiteY46" fmla="*/ 1819746 h 4182701"/>
              <a:gd name="connsiteX47" fmla="*/ 1439501 w 4146487"/>
              <a:gd name="connsiteY47" fmla="*/ 1846907 h 4182701"/>
              <a:gd name="connsiteX48" fmla="*/ 1367074 w 4146487"/>
              <a:gd name="connsiteY48" fmla="*/ 1919334 h 4182701"/>
              <a:gd name="connsiteX49" fmla="*/ 1294646 w 4146487"/>
              <a:gd name="connsiteY49" fmla="*/ 1973655 h 4182701"/>
              <a:gd name="connsiteX50" fmla="*/ 1267485 w 4146487"/>
              <a:gd name="connsiteY50" fmla="*/ 2000816 h 4182701"/>
              <a:gd name="connsiteX51" fmla="*/ 1222218 w 4146487"/>
              <a:gd name="connsiteY51" fmla="*/ 2027976 h 4182701"/>
              <a:gd name="connsiteX52" fmla="*/ 1158844 w 4146487"/>
              <a:gd name="connsiteY52" fmla="*/ 2100404 h 4182701"/>
              <a:gd name="connsiteX53" fmla="*/ 1095470 w 4146487"/>
              <a:gd name="connsiteY53" fmla="*/ 2154725 h 4182701"/>
              <a:gd name="connsiteX54" fmla="*/ 1077363 w 4146487"/>
              <a:gd name="connsiteY54" fmla="*/ 2181885 h 4182701"/>
              <a:gd name="connsiteX55" fmla="*/ 1041149 w 4146487"/>
              <a:gd name="connsiteY55" fmla="*/ 2218099 h 4182701"/>
              <a:gd name="connsiteX56" fmla="*/ 1013988 w 4146487"/>
              <a:gd name="connsiteY56" fmla="*/ 2254313 h 4182701"/>
              <a:gd name="connsiteX57" fmla="*/ 986828 w 4146487"/>
              <a:gd name="connsiteY57" fmla="*/ 2272420 h 4182701"/>
              <a:gd name="connsiteX58" fmla="*/ 941561 w 4146487"/>
              <a:gd name="connsiteY58" fmla="*/ 2308633 h 4182701"/>
              <a:gd name="connsiteX59" fmla="*/ 914400 w 4146487"/>
              <a:gd name="connsiteY59" fmla="*/ 2344847 h 4182701"/>
              <a:gd name="connsiteX60" fmla="*/ 869133 w 4146487"/>
              <a:gd name="connsiteY60" fmla="*/ 2372008 h 4182701"/>
              <a:gd name="connsiteX61" fmla="*/ 841973 w 4146487"/>
              <a:gd name="connsiteY61" fmla="*/ 2399168 h 4182701"/>
              <a:gd name="connsiteX62" fmla="*/ 814812 w 4146487"/>
              <a:gd name="connsiteY62" fmla="*/ 2417275 h 4182701"/>
              <a:gd name="connsiteX63" fmla="*/ 769545 w 4146487"/>
              <a:gd name="connsiteY63" fmla="*/ 2453489 h 4182701"/>
              <a:gd name="connsiteX64" fmla="*/ 715224 w 4146487"/>
              <a:gd name="connsiteY64" fmla="*/ 2489703 h 4182701"/>
              <a:gd name="connsiteX65" fmla="*/ 642796 w 4146487"/>
              <a:gd name="connsiteY65" fmla="*/ 2544024 h 4182701"/>
              <a:gd name="connsiteX66" fmla="*/ 561315 w 4146487"/>
              <a:gd name="connsiteY66" fmla="*/ 2616451 h 4182701"/>
              <a:gd name="connsiteX67" fmla="*/ 488887 w 4146487"/>
              <a:gd name="connsiteY67" fmla="*/ 2679826 h 4182701"/>
              <a:gd name="connsiteX68" fmla="*/ 353085 w 4146487"/>
              <a:gd name="connsiteY68" fmla="*/ 2797521 h 4182701"/>
              <a:gd name="connsiteX69" fmla="*/ 316872 w 4146487"/>
              <a:gd name="connsiteY69" fmla="*/ 2815628 h 4182701"/>
              <a:gd name="connsiteX70" fmla="*/ 280658 w 4146487"/>
              <a:gd name="connsiteY70" fmla="*/ 2851841 h 4182701"/>
              <a:gd name="connsiteX71" fmla="*/ 244444 w 4146487"/>
              <a:gd name="connsiteY71" fmla="*/ 2879002 h 4182701"/>
              <a:gd name="connsiteX72" fmla="*/ 217283 w 4146487"/>
              <a:gd name="connsiteY72" fmla="*/ 2915216 h 4182701"/>
              <a:gd name="connsiteX73" fmla="*/ 172016 w 4146487"/>
              <a:gd name="connsiteY73" fmla="*/ 2951430 h 4182701"/>
              <a:gd name="connsiteX74" fmla="*/ 144856 w 4146487"/>
              <a:gd name="connsiteY74" fmla="*/ 2987643 h 4182701"/>
              <a:gd name="connsiteX75" fmla="*/ 54321 w 4146487"/>
              <a:gd name="connsiteY75" fmla="*/ 3069125 h 4182701"/>
              <a:gd name="connsiteX76" fmla="*/ 18107 w 4146487"/>
              <a:gd name="connsiteY76" fmla="*/ 3132499 h 4182701"/>
              <a:gd name="connsiteX77" fmla="*/ 9054 w 4146487"/>
              <a:gd name="connsiteY77" fmla="*/ 3232087 h 4182701"/>
              <a:gd name="connsiteX78" fmla="*/ 0 w 4146487"/>
              <a:gd name="connsiteY78" fmla="*/ 3295461 h 4182701"/>
              <a:gd name="connsiteX79" fmla="*/ 9054 w 4146487"/>
              <a:gd name="connsiteY79" fmla="*/ 3521798 h 4182701"/>
              <a:gd name="connsiteX80" fmla="*/ 18107 w 4146487"/>
              <a:gd name="connsiteY80" fmla="*/ 3576119 h 4182701"/>
              <a:gd name="connsiteX81" fmla="*/ 45268 w 4146487"/>
              <a:gd name="connsiteY81" fmla="*/ 3630439 h 4182701"/>
              <a:gd name="connsiteX82" fmla="*/ 63375 w 4146487"/>
              <a:gd name="connsiteY82" fmla="*/ 3675707 h 4182701"/>
              <a:gd name="connsiteX83" fmla="*/ 72428 w 4146487"/>
              <a:gd name="connsiteY83" fmla="*/ 3720974 h 4182701"/>
              <a:gd name="connsiteX84" fmla="*/ 81481 w 4146487"/>
              <a:gd name="connsiteY84" fmla="*/ 3748134 h 4182701"/>
              <a:gd name="connsiteX85" fmla="*/ 90535 w 4146487"/>
              <a:gd name="connsiteY85" fmla="*/ 3793402 h 4182701"/>
              <a:gd name="connsiteX86" fmla="*/ 117695 w 4146487"/>
              <a:gd name="connsiteY86" fmla="*/ 3865830 h 4182701"/>
              <a:gd name="connsiteX87" fmla="*/ 126749 w 4146487"/>
              <a:gd name="connsiteY87" fmla="*/ 3902043 h 4182701"/>
              <a:gd name="connsiteX88" fmla="*/ 81481 w 4146487"/>
              <a:gd name="connsiteY88" fmla="*/ 4146487 h 4182701"/>
              <a:gd name="connsiteX89" fmla="*/ 45268 w 4146487"/>
              <a:gd name="connsiteY89" fmla="*/ 4173647 h 4182701"/>
              <a:gd name="connsiteX90" fmla="*/ 36214 w 4146487"/>
              <a:gd name="connsiteY90" fmla="*/ 4182701 h 41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146487" h="4182701">
                <a:moveTo>
                  <a:pt x="4146487" y="0"/>
                </a:moveTo>
                <a:cubicBezTo>
                  <a:pt x="4131398" y="6036"/>
                  <a:pt x="4116493" y="12553"/>
                  <a:pt x="4101220" y="18107"/>
                </a:cubicBezTo>
                <a:cubicBezTo>
                  <a:pt x="4083283" y="24630"/>
                  <a:pt x="4064620" y="29125"/>
                  <a:pt x="4046899" y="36214"/>
                </a:cubicBezTo>
                <a:cubicBezTo>
                  <a:pt x="4031810" y="42250"/>
                  <a:pt x="4017223" y="49735"/>
                  <a:pt x="4001632" y="54321"/>
                </a:cubicBezTo>
                <a:cubicBezTo>
                  <a:pt x="3965820" y="64854"/>
                  <a:pt x="3892990" y="81481"/>
                  <a:pt x="3892990" y="81481"/>
                </a:cubicBezTo>
                <a:cubicBezTo>
                  <a:pt x="3877901" y="90534"/>
                  <a:pt x="3864061" y="102106"/>
                  <a:pt x="3847723" y="108641"/>
                </a:cubicBezTo>
                <a:cubicBezTo>
                  <a:pt x="3833436" y="114356"/>
                  <a:pt x="3817054" y="112829"/>
                  <a:pt x="3802456" y="117695"/>
                </a:cubicBezTo>
                <a:cubicBezTo>
                  <a:pt x="3771621" y="127974"/>
                  <a:pt x="3742756" y="143631"/>
                  <a:pt x="3711921" y="153909"/>
                </a:cubicBezTo>
                <a:cubicBezTo>
                  <a:pt x="3702868" y="156927"/>
                  <a:pt x="3693426" y="158963"/>
                  <a:pt x="3684761" y="162962"/>
                </a:cubicBezTo>
                <a:cubicBezTo>
                  <a:pt x="3654126" y="177101"/>
                  <a:pt x="3625553" y="195700"/>
                  <a:pt x="3594226" y="208230"/>
                </a:cubicBezTo>
                <a:cubicBezTo>
                  <a:pt x="3484119" y="252271"/>
                  <a:pt x="3620851" y="196127"/>
                  <a:pt x="3494638" y="253497"/>
                </a:cubicBezTo>
                <a:cubicBezTo>
                  <a:pt x="3479843" y="260222"/>
                  <a:pt x="3464166" y="264879"/>
                  <a:pt x="3449371" y="271604"/>
                </a:cubicBezTo>
                <a:cubicBezTo>
                  <a:pt x="3369377" y="307965"/>
                  <a:pt x="3423629" y="291619"/>
                  <a:pt x="3358836" y="307818"/>
                </a:cubicBezTo>
                <a:cubicBezTo>
                  <a:pt x="3343747" y="319889"/>
                  <a:pt x="3331767" y="337533"/>
                  <a:pt x="3313569" y="344032"/>
                </a:cubicBezTo>
                <a:cubicBezTo>
                  <a:pt x="3215121" y="379192"/>
                  <a:pt x="3222047" y="308808"/>
                  <a:pt x="3123446" y="407406"/>
                </a:cubicBezTo>
                <a:cubicBezTo>
                  <a:pt x="3081176" y="449674"/>
                  <a:pt x="3113239" y="421163"/>
                  <a:pt x="3069125" y="452673"/>
                </a:cubicBezTo>
                <a:cubicBezTo>
                  <a:pt x="3056847" y="461443"/>
                  <a:pt x="3045641" y="471732"/>
                  <a:pt x="3032911" y="479833"/>
                </a:cubicBezTo>
                <a:cubicBezTo>
                  <a:pt x="3012384" y="492895"/>
                  <a:pt x="2989541" y="502198"/>
                  <a:pt x="2969537" y="516047"/>
                </a:cubicBezTo>
                <a:cubicBezTo>
                  <a:pt x="2890345" y="570873"/>
                  <a:pt x="2940050" y="543909"/>
                  <a:pt x="2888056" y="588475"/>
                </a:cubicBezTo>
                <a:cubicBezTo>
                  <a:pt x="2855491" y="616388"/>
                  <a:pt x="2821960" y="643162"/>
                  <a:pt x="2788468" y="669956"/>
                </a:cubicBezTo>
                <a:cubicBezTo>
                  <a:pt x="2776685" y="679382"/>
                  <a:pt x="2764809" y="688747"/>
                  <a:pt x="2752254" y="697117"/>
                </a:cubicBezTo>
                <a:cubicBezTo>
                  <a:pt x="2731975" y="710636"/>
                  <a:pt x="2706845" y="726664"/>
                  <a:pt x="2688879" y="742384"/>
                </a:cubicBezTo>
                <a:cubicBezTo>
                  <a:pt x="2676032" y="753626"/>
                  <a:pt x="2666870" y="769129"/>
                  <a:pt x="2652666" y="778598"/>
                </a:cubicBezTo>
                <a:cubicBezTo>
                  <a:pt x="2630207" y="793571"/>
                  <a:pt x="2603384" y="800925"/>
                  <a:pt x="2580238" y="814812"/>
                </a:cubicBezTo>
                <a:cubicBezTo>
                  <a:pt x="2565149" y="823865"/>
                  <a:pt x="2550990" y="834691"/>
                  <a:pt x="2534971" y="841972"/>
                </a:cubicBezTo>
                <a:cubicBezTo>
                  <a:pt x="2517595" y="849870"/>
                  <a:pt x="2498091" y="852327"/>
                  <a:pt x="2480650" y="860079"/>
                </a:cubicBezTo>
                <a:cubicBezTo>
                  <a:pt x="2470707" y="864498"/>
                  <a:pt x="2463069" y="873027"/>
                  <a:pt x="2453489" y="878186"/>
                </a:cubicBezTo>
                <a:cubicBezTo>
                  <a:pt x="2423782" y="894182"/>
                  <a:pt x="2391029" y="904738"/>
                  <a:pt x="2362955" y="923453"/>
                </a:cubicBezTo>
                <a:cubicBezTo>
                  <a:pt x="2322272" y="950575"/>
                  <a:pt x="2345897" y="937519"/>
                  <a:pt x="2290527" y="959667"/>
                </a:cubicBezTo>
                <a:cubicBezTo>
                  <a:pt x="2275438" y="974756"/>
                  <a:pt x="2262104" y="991833"/>
                  <a:pt x="2245260" y="1004934"/>
                </a:cubicBezTo>
                <a:cubicBezTo>
                  <a:pt x="2234607" y="1013220"/>
                  <a:pt x="2220275" y="1015555"/>
                  <a:pt x="2209046" y="1023041"/>
                </a:cubicBezTo>
                <a:cubicBezTo>
                  <a:pt x="2192968" y="1033760"/>
                  <a:pt x="2179407" y="1047889"/>
                  <a:pt x="2163779" y="1059255"/>
                </a:cubicBezTo>
                <a:cubicBezTo>
                  <a:pt x="2111987" y="1096922"/>
                  <a:pt x="2109928" y="1090102"/>
                  <a:pt x="2064190" y="1131683"/>
                </a:cubicBezTo>
                <a:cubicBezTo>
                  <a:pt x="2045242" y="1148908"/>
                  <a:pt x="2027977" y="1167897"/>
                  <a:pt x="2009870" y="1186004"/>
                </a:cubicBezTo>
                <a:cubicBezTo>
                  <a:pt x="2000816" y="1195058"/>
                  <a:pt x="1990707" y="1203166"/>
                  <a:pt x="1982709" y="1213164"/>
                </a:cubicBezTo>
                <a:cubicBezTo>
                  <a:pt x="1970638" y="1228253"/>
                  <a:pt x="1958089" y="1242973"/>
                  <a:pt x="1946495" y="1258432"/>
                </a:cubicBezTo>
                <a:cubicBezTo>
                  <a:pt x="1939967" y="1267137"/>
                  <a:pt x="1935469" y="1277331"/>
                  <a:pt x="1928388" y="1285592"/>
                </a:cubicBezTo>
                <a:cubicBezTo>
                  <a:pt x="1917278" y="1298553"/>
                  <a:pt x="1904246" y="1309735"/>
                  <a:pt x="1892175" y="1321806"/>
                </a:cubicBezTo>
                <a:cubicBezTo>
                  <a:pt x="1889157" y="1333877"/>
                  <a:pt x="1888686" y="1346891"/>
                  <a:pt x="1883121" y="1358020"/>
                </a:cubicBezTo>
                <a:cubicBezTo>
                  <a:pt x="1876373" y="1371516"/>
                  <a:pt x="1864614" y="1381872"/>
                  <a:pt x="1855961" y="1394233"/>
                </a:cubicBezTo>
                <a:cubicBezTo>
                  <a:pt x="1843481" y="1412061"/>
                  <a:pt x="1830943" y="1429893"/>
                  <a:pt x="1819747" y="1448554"/>
                </a:cubicBezTo>
                <a:cubicBezTo>
                  <a:pt x="1810693" y="1463643"/>
                  <a:pt x="1802347" y="1479180"/>
                  <a:pt x="1792586" y="1493822"/>
                </a:cubicBezTo>
                <a:cubicBezTo>
                  <a:pt x="1784216" y="1506377"/>
                  <a:pt x="1773423" y="1517240"/>
                  <a:pt x="1765426" y="1530035"/>
                </a:cubicBezTo>
                <a:cubicBezTo>
                  <a:pt x="1758273" y="1541480"/>
                  <a:pt x="1755163" y="1555267"/>
                  <a:pt x="1747319" y="1566249"/>
                </a:cubicBezTo>
                <a:cubicBezTo>
                  <a:pt x="1739877" y="1576668"/>
                  <a:pt x="1728491" y="1583689"/>
                  <a:pt x="1720159" y="1593410"/>
                </a:cubicBezTo>
                <a:cubicBezTo>
                  <a:pt x="1671594" y="1650070"/>
                  <a:pt x="1699487" y="1645129"/>
                  <a:pt x="1611517" y="1711105"/>
                </a:cubicBezTo>
                <a:cubicBezTo>
                  <a:pt x="1526764" y="1774669"/>
                  <a:pt x="1627420" y="1698382"/>
                  <a:pt x="1475715" y="1819746"/>
                </a:cubicBezTo>
                <a:cubicBezTo>
                  <a:pt x="1463932" y="1829172"/>
                  <a:pt x="1450171" y="1836237"/>
                  <a:pt x="1439501" y="1846907"/>
                </a:cubicBezTo>
                <a:cubicBezTo>
                  <a:pt x="1415359" y="1871049"/>
                  <a:pt x="1394388" y="1898849"/>
                  <a:pt x="1367074" y="1919334"/>
                </a:cubicBezTo>
                <a:cubicBezTo>
                  <a:pt x="1342931" y="1937441"/>
                  <a:pt x="1315985" y="1952316"/>
                  <a:pt x="1294646" y="1973655"/>
                </a:cubicBezTo>
                <a:cubicBezTo>
                  <a:pt x="1285592" y="1982709"/>
                  <a:pt x="1277728" y="1993134"/>
                  <a:pt x="1267485" y="2000816"/>
                </a:cubicBezTo>
                <a:cubicBezTo>
                  <a:pt x="1253408" y="2011374"/>
                  <a:pt x="1236295" y="2017418"/>
                  <a:pt x="1222218" y="2027976"/>
                </a:cubicBezTo>
                <a:cubicBezTo>
                  <a:pt x="1199383" y="2045102"/>
                  <a:pt x="1175907" y="2080904"/>
                  <a:pt x="1158844" y="2100404"/>
                </a:cubicBezTo>
                <a:cubicBezTo>
                  <a:pt x="1089866" y="2179236"/>
                  <a:pt x="1178633" y="2071561"/>
                  <a:pt x="1095470" y="2154725"/>
                </a:cubicBezTo>
                <a:cubicBezTo>
                  <a:pt x="1087776" y="2162419"/>
                  <a:pt x="1084444" y="2173624"/>
                  <a:pt x="1077363" y="2181885"/>
                </a:cubicBezTo>
                <a:cubicBezTo>
                  <a:pt x="1066253" y="2194847"/>
                  <a:pt x="1052391" y="2205251"/>
                  <a:pt x="1041149" y="2218099"/>
                </a:cubicBezTo>
                <a:cubicBezTo>
                  <a:pt x="1031213" y="2229455"/>
                  <a:pt x="1024658" y="2243643"/>
                  <a:pt x="1013988" y="2254313"/>
                </a:cubicBezTo>
                <a:cubicBezTo>
                  <a:pt x="1006294" y="2262007"/>
                  <a:pt x="995533" y="2265892"/>
                  <a:pt x="986828" y="2272420"/>
                </a:cubicBezTo>
                <a:cubicBezTo>
                  <a:pt x="971369" y="2284014"/>
                  <a:pt x="955225" y="2294970"/>
                  <a:pt x="941561" y="2308633"/>
                </a:cubicBezTo>
                <a:cubicBezTo>
                  <a:pt x="930891" y="2319303"/>
                  <a:pt x="925756" y="2334911"/>
                  <a:pt x="914400" y="2344847"/>
                </a:cubicBezTo>
                <a:cubicBezTo>
                  <a:pt x="901157" y="2356435"/>
                  <a:pt x="883210" y="2361450"/>
                  <a:pt x="869133" y="2372008"/>
                </a:cubicBezTo>
                <a:cubicBezTo>
                  <a:pt x="858890" y="2379690"/>
                  <a:pt x="851809" y="2390972"/>
                  <a:pt x="841973" y="2399168"/>
                </a:cubicBezTo>
                <a:cubicBezTo>
                  <a:pt x="833614" y="2406134"/>
                  <a:pt x="823517" y="2410746"/>
                  <a:pt x="814812" y="2417275"/>
                </a:cubicBezTo>
                <a:cubicBezTo>
                  <a:pt x="799353" y="2428869"/>
                  <a:pt x="785173" y="2442123"/>
                  <a:pt x="769545" y="2453489"/>
                </a:cubicBezTo>
                <a:cubicBezTo>
                  <a:pt x="751945" y="2466289"/>
                  <a:pt x="732402" y="2476342"/>
                  <a:pt x="715224" y="2489703"/>
                </a:cubicBezTo>
                <a:cubicBezTo>
                  <a:pt x="626115" y="2559010"/>
                  <a:pt x="767084" y="2469451"/>
                  <a:pt x="642796" y="2544024"/>
                </a:cubicBezTo>
                <a:cubicBezTo>
                  <a:pt x="556208" y="2659473"/>
                  <a:pt x="695069" y="2482697"/>
                  <a:pt x="561315" y="2616451"/>
                </a:cubicBezTo>
                <a:cubicBezTo>
                  <a:pt x="429799" y="2747967"/>
                  <a:pt x="613563" y="2567617"/>
                  <a:pt x="488887" y="2679826"/>
                </a:cubicBezTo>
                <a:cubicBezTo>
                  <a:pt x="443129" y="2721009"/>
                  <a:pt x="410581" y="2768772"/>
                  <a:pt x="353085" y="2797521"/>
                </a:cubicBezTo>
                <a:cubicBezTo>
                  <a:pt x="341014" y="2803557"/>
                  <a:pt x="327669" y="2807531"/>
                  <a:pt x="316872" y="2815628"/>
                </a:cubicBezTo>
                <a:cubicBezTo>
                  <a:pt x="303215" y="2825871"/>
                  <a:pt x="293505" y="2840600"/>
                  <a:pt x="280658" y="2851841"/>
                </a:cubicBezTo>
                <a:cubicBezTo>
                  <a:pt x="269302" y="2861777"/>
                  <a:pt x="255114" y="2868332"/>
                  <a:pt x="244444" y="2879002"/>
                </a:cubicBezTo>
                <a:cubicBezTo>
                  <a:pt x="233774" y="2889672"/>
                  <a:pt x="227953" y="2904546"/>
                  <a:pt x="217283" y="2915216"/>
                </a:cubicBezTo>
                <a:cubicBezTo>
                  <a:pt x="203619" y="2928880"/>
                  <a:pt x="185680" y="2937766"/>
                  <a:pt x="172016" y="2951430"/>
                </a:cubicBezTo>
                <a:cubicBezTo>
                  <a:pt x="161347" y="2962099"/>
                  <a:pt x="155525" y="2976974"/>
                  <a:pt x="144856" y="2987643"/>
                </a:cubicBezTo>
                <a:cubicBezTo>
                  <a:pt x="82996" y="3049503"/>
                  <a:pt x="103163" y="3012143"/>
                  <a:pt x="54321" y="3069125"/>
                </a:cubicBezTo>
                <a:cubicBezTo>
                  <a:pt x="38964" y="3087041"/>
                  <a:pt x="28383" y="3111947"/>
                  <a:pt x="18107" y="3132499"/>
                </a:cubicBezTo>
                <a:cubicBezTo>
                  <a:pt x="15089" y="3165695"/>
                  <a:pt x="12735" y="3198958"/>
                  <a:pt x="9054" y="3232087"/>
                </a:cubicBezTo>
                <a:cubicBezTo>
                  <a:pt x="6697" y="3253296"/>
                  <a:pt x="0" y="3274122"/>
                  <a:pt x="0" y="3295461"/>
                </a:cubicBezTo>
                <a:cubicBezTo>
                  <a:pt x="0" y="3370967"/>
                  <a:pt x="4193" y="3446449"/>
                  <a:pt x="9054" y="3521798"/>
                </a:cubicBezTo>
                <a:cubicBezTo>
                  <a:pt x="10236" y="3540117"/>
                  <a:pt x="12302" y="3558704"/>
                  <a:pt x="18107" y="3576119"/>
                </a:cubicBezTo>
                <a:cubicBezTo>
                  <a:pt x="24509" y="3595324"/>
                  <a:pt x="36891" y="3612010"/>
                  <a:pt x="45268" y="3630439"/>
                </a:cubicBezTo>
                <a:cubicBezTo>
                  <a:pt x="51993" y="3645234"/>
                  <a:pt x="57339" y="3660618"/>
                  <a:pt x="63375" y="3675707"/>
                </a:cubicBezTo>
                <a:cubicBezTo>
                  <a:pt x="66393" y="3690796"/>
                  <a:pt x="68696" y="3706046"/>
                  <a:pt x="72428" y="3720974"/>
                </a:cubicBezTo>
                <a:cubicBezTo>
                  <a:pt x="74742" y="3730232"/>
                  <a:pt x="79166" y="3738876"/>
                  <a:pt x="81481" y="3748134"/>
                </a:cubicBezTo>
                <a:cubicBezTo>
                  <a:pt x="85213" y="3763063"/>
                  <a:pt x="86803" y="3778473"/>
                  <a:pt x="90535" y="3793402"/>
                </a:cubicBezTo>
                <a:cubicBezTo>
                  <a:pt x="96893" y="3818833"/>
                  <a:pt x="109386" y="3840903"/>
                  <a:pt x="117695" y="3865830"/>
                </a:cubicBezTo>
                <a:cubicBezTo>
                  <a:pt x="121630" y="3877634"/>
                  <a:pt x="123731" y="3889972"/>
                  <a:pt x="126749" y="3902043"/>
                </a:cubicBezTo>
                <a:cubicBezTo>
                  <a:pt x="120000" y="4050507"/>
                  <a:pt x="158288" y="4069680"/>
                  <a:pt x="81481" y="4146487"/>
                </a:cubicBezTo>
                <a:cubicBezTo>
                  <a:pt x="70812" y="4157156"/>
                  <a:pt x="57050" y="4164221"/>
                  <a:pt x="45268" y="4173647"/>
                </a:cubicBezTo>
                <a:cubicBezTo>
                  <a:pt x="41935" y="4176313"/>
                  <a:pt x="39232" y="4179683"/>
                  <a:pt x="36214" y="4182701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0AB35E0-646E-AF33-1AC2-7366761AB2AA}"/>
              </a:ext>
            </a:extLst>
          </p:cNvPr>
          <p:cNvSpPr/>
          <p:nvPr/>
        </p:nvSpPr>
        <p:spPr>
          <a:xfrm rot="13506974">
            <a:off x="4292853" y="3467091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E627488-ED2E-85D9-FF6C-7FAC7D2DF969}"/>
              </a:ext>
            </a:extLst>
          </p:cNvPr>
          <p:cNvSpPr/>
          <p:nvPr/>
        </p:nvSpPr>
        <p:spPr>
          <a:xfrm rot="13959891">
            <a:off x="5284458" y="2373148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D9BB303-6620-6BDB-8F31-5A1D031505A3}"/>
              </a:ext>
            </a:extLst>
          </p:cNvPr>
          <p:cNvSpPr/>
          <p:nvPr/>
        </p:nvSpPr>
        <p:spPr>
          <a:xfrm rot="13190822">
            <a:off x="4469128" y="3258297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12586FC9-0146-4A4C-BE64-E481B7E68BA9}"/>
              </a:ext>
            </a:extLst>
          </p:cNvPr>
          <p:cNvSpPr/>
          <p:nvPr/>
        </p:nvSpPr>
        <p:spPr>
          <a:xfrm>
            <a:off x="5084841" y="1493823"/>
            <a:ext cx="552660" cy="1446622"/>
          </a:xfrm>
          <a:custGeom>
            <a:avLst/>
            <a:gdLst>
              <a:gd name="connsiteX0" fmla="*/ 300189 w 435991"/>
              <a:gd name="connsiteY0" fmla="*/ 0 h 1466661"/>
              <a:gd name="connsiteX1" fmla="*/ 245868 w 435991"/>
              <a:gd name="connsiteY1" fmla="*/ 36214 h 1466661"/>
              <a:gd name="connsiteX2" fmla="*/ 182494 w 435991"/>
              <a:gd name="connsiteY2" fmla="*/ 99588 h 1466661"/>
              <a:gd name="connsiteX3" fmla="*/ 164387 w 435991"/>
              <a:gd name="connsiteY3" fmla="*/ 126748 h 1466661"/>
              <a:gd name="connsiteX4" fmla="*/ 137226 w 435991"/>
              <a:gd name="connsiteY4" fmla="*/ 144855 h 1466661"/>
              <a:gd name="connsiteX5" fmla="*/ 101013 w 435991"/>
              <a:gd name="connsiteY5" fmla="*/ 199176 h 1466661"/>
              <a:gd name="connsiteX6" fmla="*/ 82906 w 435991"/>
              <a:gd name="connsiteY6" fmla="*/ 226336 h 1466661"/>
              <a:gd name="connsiteX7" fmla="*/ 64799 w 435991"/>
              <a:gd name="connsiteY7" fmla="*/ 262550 h 1466661"/>
              <a:gd name="connsiteX8" fmla="*/ 46692 w 435991"/>
              <a:gd name="connsiteY8" fmla="*/ 289711 h 1466661"/>
              <a:gd name="connsiteX9" fmla="*/ 19531 w 435991"/>
              <a:gd name="connsiteY9" fmla="*/ 344031 h 1466661"/>
              <a:gd name="connsiteX10" fmla="*/ 10478 w 435991"/>
              <a:gd name="connsiteY10" fmla="*/ 398352 h 1466661"/>
              <a:gd name="connsiteX11" fmla="*/ 46692 w 435991"/>
              <a:gd name="connsiteY11" fmla="*/ 688063 h 1466661"/>
              <a:gd name="connsiteX12" fmla="*/ 73852 w 435991"/>
              <a:gd name="connsiteY12" fmla="*/ 706170 h 1466661"/>
              <a:gd name="connsiteX13" fmla="*/ 110066 w 435991"/>
              <a:gd name="connsiteY13" fmla="*/ 760491 h 1466661"/>
              <a:gd name="connsiteX14" fmla="*/ 137226 w 435991"/>
              <a:gd name="connsiteY14" fmla="*/ 869132 h 1466661"/>
              <a:gd name="connsiteX15" fmla="*/ 173440 w 435991"/>
              <a:gd name="connsiteY15" fmla="*/ 941560 h 1466661"/>
              <a:gd name="connsiteX16" fmla="*/ 218708 w 435991"/>
              <a:gd name="connsiteY16" fmla="*/ 1004934 h 1466661"/>
              <a:gd name="connsiteX17" fmla="*/ 254921 w 435991"/>
              <a:gd name="connsiteY17" fmla="*/ 1095469 h 1466661"/>
              <a:gd name="connsiteX18" fmla="*/ 273028 w 435991"/>
              <a:gd name="connsiteY18" fmla="*/ 1158843 h 1466661"/>
              <a:gd name="connsiteX19" fmla="*/ 291135 w 435991"/>
              <a:gd name="connsiteY19" fmla="*/ 1195057 h 1466661"/>
              <a:gd name="connsiteX20" fmla="*/ 309242 w 435991"/>
              <a:gd name="connsiteY20" fmla="*/ 1240325 h 1466661"/>
              <a:gd name="connsiteX21" fmla="*/ 327349 w 435991"/>
              <a:gd name="connsiteY21" fmla="*/ 1276538 h 1466661"/>
              <a:gd name="connsiteX22" fmla="*/ 372616 w 435991"/>
              <a:gd name="connsiteY22" fmla="*/ 1348966 h 1466661"/>
              <a:gd name="connsiteX23" fmla="*/ 390723 w 435991"/>
              <a:gd name="connsiteY23" fmla="*/ 1394233 h 1466661"/>
              <a:gd name="connsiteX24" fmla="*/ 408830 w 435991"/>
              <a:gd name="connsiteY24" fmla="*/ 1448554 h 1466661"/>
              <a:gd name="connsiteX25" fmla="*/ 435991 w 435991"/>
              <a:gd name="connsiteY25" fmla="*/ 1466661 h 146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991" h="1466661">
                <a:moveTo>
                  <a:pt x="300189" y="0"/>
                </a:moveTo>
                <a:cubicBezTo>
                  <a:pt x="282082" y="12071"/>
                  <a:pt x="262481" y="22157"/>
                  <a:pt x="245868" y="36214"/>
                </a:cubicBezTo>
                <a:cubicBezTo>
                  <a:pt x="223062" y="55511"/>
                  <a:pt x="199066" y="74731"/>
                  <a:pt x="182494" y="99588"/>
                </a:cubicBezTo>
                <a:cubicBezTo>
                  <a:pt x="176458" y="108641"/>
                  <a:pt x="172081" y="119054"/>
                  <a:pt x="164387" y="126748"/>
                </a:cubicBezTo>
                <a:cubicBezTo>
                  <a:pt x="156693" y="134442"/>
                  <a:pt x="146280" y="138819"/>
                  <a:pt x="137226" y="144855"/>
                </a:cubicBezTo>
                <a:lnTo>
                  <a:pt x="101013" y="199176"/>
                </a:lnTo>
                <a:cubicBezTo>
                  <a:pt x="94977" y="208229"/>
                  <a:pt x="87772" y="216604"/>
                  <a:pt x="82906" y="226336"/>
                </a:cubicBezTo>
                <a:cubicBezTo>
                  <a:pt x="76870" y="238407"/>
                  <a:pt x="71495" y="250832"/>
                  <a:pt x="64799" y="262550"/>
                </a:cubicBezTo>
                <a:cubicBezTo>
                  <a:pt x="59400" y="271997"/>
                  <a:pt x="51558" y="279979"/>
                  <a:pt x="46692" y="289711"/>
                </a:cubicBezTo>
                <a:cubicBezTo>
                  <a:pt x="9211" y="364672"/>
                  <a:pt x="71420" y="266199"/>
                  <a:pt x="19531" y="344031"/>
                </a:cubicBezTo>
                <a:cubicBezTo>
                  <a:pt x="16513" y="362138"/>
                  <a:pt x="10478" y="379995"/>
                  <a:pt x="10478" y="398352"/>
                </a:cubicBezTo>
                <a:cubicBezTo>
                  <a:pt x="10478" y="511856"/>
                  <a:pt x="-29490" y="611881"/>
                  <a:pt x="46692" y="688063"/>
                </a:cubicBezTo>
                <a:cubicBezTo>
                  <a:pt x="54386" y="695757"/>
                  <a:pt x="64799" y="700134"/>
                  <a:pt x="73852" y="706170"/>
                </a:cubicBezTo>
                <a:cubicBezTo>
                  <a:pt x="85923" y="724277"/>
                  <a:pt x="104788" y="739379"/>
                  <a:pt x="110066" y="760491"/>
                </a:cubicBezTo>
                <a:cubicBezTo>
                  <a:pt x="119119" y="796705"/>
                  <a:pt x="120532" y="835745"/>
                  <a:pt x="137226" y="869132"/>
                </a:cubicBezTo>
                <a:cubicBezTo>
                  <a:pt x="149297" y="893275"/>
                  <a:pt x="160515" y="917864"/>
                  <a:pt x="173440" y="941560"/>
                </a:cubicBezTo>
                <a:cubicBezTo>
                  <a:pt x="182269" y="957747"/>
                  <a:pt x="209491" y="992645"/>
                  <a:pt x="218708" y="1004934"/>
                </a:cubicBezTo>
                <a:cubicBezTo>
                  <a:pt x="259911" y="1128549"/>
                  <a:pt x="214964" y="1002238"/>
                  <a:pt x="254921" y="1095469"/>
                </a:cubicBezTo>
                <a:cubicBezTo>
                  <a:pt x="276813" y="1146549"/>
                  <a:pt x="250052" y="1097573"/>
                  <a:pt x="273028" y="1158843"/>
                </a:cubicBezTo>
                <a:cubicBezTo>
                  <a:pt x="277767" y="1171480"/>
                  <a:pt x="285654" y="1182724"/>
                  <a:pt x="291135" y="1195057"/>
                </a:cubicBezTo>
                <a:cubicBezTo>
                  <a:pt x="297735" y="1209908"/>
                  <a:pt x="302642" y="1225474"/>
                  <a:pt x="309242" y="1240325"/>
                </a:cubicBezTo>
                <a:cubicBezTo>
                  <a:pt x="314723" y="1252658"/>
                  <a:pt x="320653" y="1264820"/>
                  <a:pt x="327349" y="1276538"/>
                </a:cubicBezTo>
                <a:cubicBezTo>
                  <a:pt x="356072" y="1326803"/>
                  <a:pt x="338474" y="1280683"/>
                  <a:pt x="372616" y="1348966"/>
                </a:cubicBezTo>
                <a:cubicBezTo>
                  <a:pt x="379884" y="1363502"/>
                  <a:pt x="385169" y="1378960"/>
                  <a:pt x="390723" y="1394233"/>
                </a:cubicBezTo>
                <a:cubicBezTo>
                  <a:pt x="397246" y="1412170"/>
                  <a:pt x="398714" y="1432369"/>
                  <a:pt x="408830" y="1448554"/>
                </a:cubicBezTo>
                <a:cubicBezTo>
                  <a:pt x="414597" y="1457781"/>
                  <a:pt x="426937" y="1460625"/>
                  <a:pt x="435991" y="1466661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53C2E64-F87A-1784-F953-C2F652919364}"/>
              </a:ext>
            </a:extLst>
          </p:cNvPr>
          <p:cNvSpPr/>
          <p:nvPr/>
        </p:nvSpPr>
        <p:spPr>
          <a:xfrm rot="2258512">
            <a:off x="4822357" y="2365800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9506CF7-2D62-BFC8-5E07-3265320E8C56}"/>
              </a:ext>
            </a:extLst>
          </p:cNvPr>
          <p:cNvSpPr/>
          <p:nvPr/>
        </p:nvSpPr>
        <p:spPr>
          <a:xfrm rot="19947027">
            <a:off x="6149607" y="2634887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520AC0E-EBA3-ED50-14B0-B6E574B98A1C}"/>
              </a:ext>
            </a:extLst>
          </p:cNvPr>
          <p:cNvSpPr txBox="1"/>
          <p:nvPr/>
        </p:nvSpPr>
        <p:spPr>
          <a:xfrm>
            <a:off x="4844862" y="2112992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16ppl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1C01700-DA50-774F-8510-FA6A036D5B64}"/>
              </a:ext>
            </a:extLst>
          </p:cNvPr>
          <p:cNvSpPr txBox="1"/>
          <p:nvPr/>
        </p:nvSpPr>
        <p:spPr>
          <a:xfrm>
            <a:off x="4971263" y="3563924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24ppl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170CC46-DABD-6C8A-D43A-9FB39E077D4E}"/>
              </a:ext>
            </a:extLst>
          </p:cNvPr>
          <p:cNvSpPr/>
          <p:nvPr/>
        </p:nvSpPr>
        <p:spPr>
          <a:xfrm rot="18136011">
            <a:off x="5251293" y="1715188"/>
            <a:ext cx="559007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545FBDA-9FA4-A3AF-089E-03717766DFFD}"/>
              </a:ext>
            </a:extLst>
          </p:cNvPr>
          <p:cNvSpPr/>
          <p:nvPr/>
        </p:nvSpPr>
        <p:spPr>
          <a:xfrm rot="19039958">
            <a:off x="4081874" y="3739565"/>
            <a:ext cx="344066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A79880EE-0C6E-788C-C78E-93F3F0A6D34A}"/>
              </a:ext>
            </a:extLst>
          </p:cNvPr>
          <p:cNvSpPr/>
          <p:nvPr/>
        </p:nvSpPr>
        <p:spPr>
          <a:xfrm>
            <a:off x="3286406" y="4368735"/>
            <a:ext cx="1311912" cy="2150217"/>
          </a:xfrm>
          <a:custGeom>
            <a:avLst/>
            <a:gdLst>
              <a:gd name="connsiteX0" fmla="*/ 0 w 1303699"/>
              <a:gd name="connsiteY0" fmla="*/ 2037030 h 2037030"/>
              <a:gd name="connsiteX1" fmla="*/ 18107 w 1303699"/>
              <a:gd name="connsiteY1" fmla="*/ 1910281 h 2037030"/>
              <a:gd name="connsiteX2" fmla="*/ 63374 w 1303699"/>
              <a:gd name="connsiteY2" fmla="*/ 1846907 h 2037030"/>
              <a:gd name="connsiteX3" fmla="*/ 90535 w 1303699"/>
              <a:gd name="connsiteY3" fmla="*/ 1801640 h 2037030"/>
              <a:gd name="connsiteX4" fmla="*/ 126749 w 1303699"/>
              <a:gd name="connsiteY4" fmla="*/ 1783533 h 2037030"/>
              <a:gd name="connsiteX5" fmla="*/ 190123 w 1303699"/>
              <a:gd name="connsiteY5" fmla="*/ 1729212 h 2037030"/>
              <a:gd name="connsiteX6" fmla="*/ 226337 w 1303699"/>
              <a:gd name="connsiteY6" fmla="*/ 1720159 h 2037030"/>
              <a:gd name="connsiteX7" fmla="*/ 289711 w 1303699"/>
              <a:gd name="connsiteY7" fmla="*/ 1692998 h 2037030"/>
              <a:gd name="connsiteX8" fmla="*/ 389299 w 1303699"/>
              <a:gd name="connsiteY8" fmla="*/ 1674891 h 2037030"/>
              <a:gd name="connsiteX9" fmla="*/ 497941 w 1303699"/>
              <a:gd name="connsiteY9" fmla="*/ 1656784 h 2037030"/>
              <a:gd name="connsiteX10" fmla="*/ 543208 w 1303699"/>
              <a:gd name="connsiteY10" fmla="*/ 1647731 h 2037030"/>
              <a:gd name="connsiteX11" fmla="*/ 624689 w 1303699"/>
              <a:gd name="connsiteY11" fmla="*/ 1638678 h 2037030"/>
              <a:gd name="connsiteX12" fmla="*/ 669957 w 1303699"/>
              <a:gd name="connsiteY12" fmla="*/ 1620571 h 2037030"/>
              <a:gd name="connsiteX13" fmla="*/ 823865 w 1303699"/>
              <a:gd name="connsiteY13" fmla="*/ 1584357 h 2037030"/>
              <a:gd name="connsiteX14" fmla="*/ 869133 w 1303699"/>
              <a:gd name="connsiteY14" fmla="*/ 1566250 h 2037030"/>
              <a:gd name="connsiteX15" fmla="*/ 896293 w 1303699"/>
              <a:gd name="connsiteY15" fmla="*/ 1557196 h 2037030"/>
              <a:gd name="connsiteX16" fmla="*/ 1023042 w 1303699"/>
              <a:gd name="connsiteY16" fmla="*/ 1475715 h 2037030"/>
              <a:gd name="connsiteX17" fmla="*/ 1050202 w 1303699"/>
              <a:gd name="connsiteY17" fmla="*/ 1448555 h 2037030"/>
              <a:gd name="connsiteX18" fmla="*/ 1176951 w 1303699"/>
              <a:gd name="connsiteY18" fmla="*/ 1348967 h 2037030"/>
              <a:gd name="connsiteX19" fmla="*/ 1222218 w 1303699"/>
              <a:gd name="connsiteY19" fmla="*/ 1294646 h 2037030"/>
              <a:gd name="connsiteX20" fmla="*/ 1276539 w 1303699"/>
              <a:gd name="connsiteY20" fmla="*/ 1176951 h 2037030"/>
              <a:gd name="connsiteX21" fmla="*/ 1285592 w 1303699"/>
              <a:gd name="connsiteY21" fmla="*/ 1122630 h 2037030"/>
              <a:gd name="connsiteX22" fmla="*/ 1303699 w 1303699"/>
              <a:gd name="connsiteY22" fmla="*/ 1032095 h 2037030"/>
              <a:gd name="connsiteX23" fmla="*/ 1294646 w 1303699"/>
              <a:gd name="connsiteY23" fmla="*/ 796705 h 2037030"/>
              <a:gd name="connsiteX24" fmla="*/ 1276539 w 1303699"/>
              <a:gd name="connsiteY24" fmla="*/ 742384 h 2037030"/>
              <a:gd name="connsiteX25" fmla="*/ 1267485 w 1303699"/>
              <a:gd name="connsiteY25" fmla="*/ 697117 h 2037030"/>
              <a:gd name="connsiteX26" fmla="*/ 1249378 w 1303699"/>
              <a:gd name="connsiteY26" fmla="*/ 651850 h 2037030"/>
              <a:gd name="connsiteX27" fmla="*/ 1213164 w 1303699"/>
              <a:gd name="connsiteY27" fmla="*/ 561315 h 2037030"/>
              <a:gd name="connsiteX28" fmla="*/ 1204111 w 1303699"/>
              <a:gd name="connsiteY28" fmla="*/ 525101 h 2037030"/>
              <a:gd name="connsiteX29" fmla="*/ 1195058 w 1303699"/>
              <a:gd name="connsiteY29" fmla="*/ 479834 h 2037030"/>
              <a:gd name="connsiteX30" fmla="*/ 1149790 w 1303699"/>
              <a:gd name="connsiteY30" fmla="*/ 380246 h 2037030"/>
              <a:gd name="connsiteX31" fmla="*/ 1122630 w 1303699"/>
              <a:gd name="connsiteY31" fmla="*/ 280658 h 2037030"/>
              <a:gd name="connsiteX32" fmla="*/ 1104523 w 1303699"/>
              <a:gd name="connsiteY32" fmla="*/ 244444 h 2037030"/>
              <a:gd name="connsiteX33" fmla="*/ 1095469 w 1303699"/>
              <a:gd name="connsiteY33" fmla="*/ 190123 h 2037030"/>
              <a:gd name="connsiteX34" fmla="*/ 1086416 w 1303699"/>
              <a:gd name="connsiteY34" fmla="*/ 153909 h 2037030"/>
              <a:gd name="connsiteX35" fmla="*/ 1086416 w 1303699"/>
              <a:gd name="connsiteY35" fmla="*/ 0 h 20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03699" h="2037030">
                <a:moveTo>
                  <a:pt x="0" y="2037030"/>
                </a:moveTo>
                <a:cubicBezTo>
                  <a:pt x="4652" y="1985862"/>
                  <a:pt x="22" y="1952481"/>
                  <a:pt x="18107" y="1910281"/>
                </a:cubicBezTo>
                <a:cubicBezTo>
                  <a:pt x="46888" y="1843125"/>
                  <a:pt x="21977" y="1902103"/>
                  <a:pt x="63374" y="1846907"/>
                </a:cubicBezTo>
                <a:cubicBezTo>
                  <a:pt x="73932" y="1832830"/>
                  <a:pt x="78092" y="1814083"/>
                  <a:pt x="90535" y="1801640"/>
                </a:cubicBezTo>
                <a:cubicBezTo>
                  <a:pt x="100078" y="1792097"/>
                  <a:pt x="115952" y="1791631"/>
                  <a:pt x="126749" y="1783533"/>
                </a:cubicBezTo>
                <a:cubicBezTo>
                  <a:pt x="156731" y="1761046"/>
                  <a:pt x="157634" y="1743136"/>
                  <a:pt x="190123" y="1729212"/>
                </a:cubicBezTo>
                <a:cubicBezTo>
                  <a:pt x="201560" y="1724311"/>
                  <a:pt x="214643" y="1724411"/>
                  <a:pt x="226337" y="1720159"/>
                </a:cubicBezTo>
                <a:cubicBezTo>
                  <a:pt x="247936" y="1712305"/>
                  <a:pt x="268112" y="1700852"/>
                  <a:pt x="289711" y="1692998"/>
                </a:cubicBezTo>
                <a:cubicBezTo>
                  <a:pt x="318411" y="1682562"/>
                  <a:pt x="361997" y="1679202"/>
                  <a:pt x="389299" y="1674891"/>
                </a:cubicBezTo>
                <a:cubicBezTo>
                  <a:pt x="425563" y="1669165"/>
                  <a:pt x="461940" y="1663984"/>
                  <a:pt x="497941" y="1656784"/>
                </a:cubicBezTo>
                <a:cubicBezTo>
                  <a:pt x="513030" y="1653766"/>
                  <a:pt x="527975" y="1649907"/>
                  <a:pt x="543208" y="1647731"/>
                </a:cubicBezTo>
                <a:cubicBezTo>
                  <a:pt x="570261" y="1643866"/>
                  <a:pt x="597529" y="1641696"/>
                  <a:pt x="624689" y="1638678"/>
                </a:cubicBezTo>
                <a:cubicBezTo>
                  <a:pt x="639778" y="1632642"/>
                  <a:pt x="654424" y="1625350"/>
                  <a:pt x="669957" y="1620571"/>
                </a:cubicBezTo>
                <a:cubicBezTo>
                  <a:pt x="781711" y="1586185"/>
                  <a:pt x="704300" y="1618518"/>
                  <a:pt x="823865" y="1584357"/>
                </a:cubicBezTo>
                <a:cubicBezTo>
                  <a:pt x="839491" y="1579892"/>
                  <a:pt x="853916" y="1571956"/>
                  <a:pt x="869133" y="1566250"/>
                </a:cubicBezTo>
                <a:cubicBezTo>
                  <a:pt x="878068" y="1562899"/>
                  <a:pt x="887891" y="1561720"/>
                  <a:pt x="896293" y="1557196"/>
                </a:cubicBezTo>
                <a:cubicBezTo>
                  <a:pt x="929319" y="1539413"/>
                  <a:pt x="988878" y="1504999"/>
                  <a:pt x="1023042" y="1475715"/>
                </a:cubicBezTo>
                <a:cubicBezTo>
                  <a:pt x="1032763" y="1467383"/>
                  <a:pt x="1040204" y="1456553"/>
                  <a:pt x="1050202" y="1448555"/>
                </a:cubicBezTo>
                <a:cubicBezTo>
                  <a:pt x="1117697" y="1394559"/>
                  <a:pt x="1113714" y="1412204"/>
                  <a:pt x="1176951" y="1348967"/>
                </a:cubicBezTo>
                <a:cubicBezTo>
                  <a:pt x="1193618" y="1332301"/>
                  <a:pt x="1209726" y="1314633"/>
                  <a:pt x="1222218" y="1294646"/>
                </a:cubicBezTo>
                <a:cubicBezTo>
                  <a:pt x="1257597" y="1238038"/>
                  <a:pt x="1260818" y="1224109"/>
                  <a:pt x="1276539" y="1176951"/>
                </a:cubicBezTo>
                <a:cubicBezTo>
                  <a:pt x="1279557" y="1158844"/>
                  <a:pt x="1282209" y="1140672"/>
                  <a:pt x="1285592" y="1122630"/>
                </a:cubicBezTo>
                <a:cubicBezTo>
                  <a:pt x="1291264" y="1092381"/>
                  <a:pt x="1303699" y="1032095"/>
                  <a:pt x="1303699" y="1032095"/>
                </a:cubicBezTo>
                <a:cubicBezTo>
                  <a:pt x="1300681" y="953632"/>
                  <a:pt x="1301975" y="874884"/>
                  <a:pt x="1294646" y="796705"/>
                </a:cubicBezTo>
                <a:cubicBezTo>
                  <a:pt x="1292864" y="777702"/>
                  <a:pt x="1281561" y="760798"/>
                  <a:pt x="1276539" y="742384"/>
                </a:cubicBezTo>
                <a:cubicBezTo>
                  <a:pt x="1272490" y="727538"/>
                  <a:pt x="1271907" y="711856"/>
                  <a:pt x="1267485" y="697117"/>
                </a:cubicBezTo>
                <a:cubicBezTo>
                  <a:pt x="1262815" y="681551"/>
                  <a:pt x="1254932" y="667123"/>
                  <a:pt x="1249378" y="651850"/>
                </a:cubicBezTo>
                <a:cubicBezTo>
                  <a:pt x="1219544" y="569808"/>
                  <a:pt x="1245081" y="625149"/>
                  <a:pt x="1213164" y="561315"/>
                </a:cubicBezTo>
                <a:cubicBezTo>
                  <a:pt x="1210146" y="549244"/>
                  <a:pt x="1206810" y="537248"/>
                  <a:pt x="1204111" y="525101"/>
                </a:cubicBezTo>
                <a:cubicBezTo>
                  <a:pt x="1200773" y="510080"/>
                  <a:pt x="1199924" y="494432"/>
                  <a:pt x="1195058" y="479834"/>
                </a:cubicBezTo>
                <a:cubicBezTo>
                  <a:pt x="1157547" y="367303"/>
                  <a:pt x="1181131" y="458598"/>
                  <a:pt x="1149790" y="380246"/>
                </a:cubicBezTo>
                <a:cubicBezTo>
                  <a:pt x="1086300" y="221522"/>
                  <a:pt x="1168091" y="417043"/>
                  <a:pt x="1122630" y="280658"/>
                </a:cubicBezTo>
                <a:cubicBezTo>
                  <a:pt x="1118362" y="267854"/>
                  <a:pt x="1110559" y="256515"/>
                  <a:pt x="1104523" y="244444"/>
                </a:cubicBezTo>
                <a:cubicBezTo>
                  <a:pt x="1101505" y="226337"/>
                  <a:pt x="1099069" y="208123"/>
                  <a:pt x="1095469" y="190123"/>
                </a:cubicBezTo>
                <a:cubicBezTo>
                  <a:pt x="1093029" y="177922"/>
                  <a:pt x="1087008" y="166338"/>
                  <a:pt x="1086416" y="153909"/>
                </a:cubicBezTo>
                <a:cubicBezTo>
                  <a:pt x="1083976" y="102664"/>
                  <a:pt x="1086416" y="51303"/>
                  <a:pt x="1086416" y="0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9A387B9-A837-23EF-167D-3EDDD1D5F241}"/>
              </a:ext>
            </a:extLst>
          </p:cNvPr>
          <p:cNvSpPr/>
          <p:nvPr/>
        </p:nvSpPr>
        <p:spPr>
          <a:xfrm rot="19141563">
            <a:off x="3587430" y="4733048"/>
            <a:ext cx="562722" cy="1324000"/>
          </a:xfrm>
          <a:prstGeom prst="rect">
            <a:avLst/>
          </a:prstGeom>
          <a:solidFill>
            <a:srgbClr val="C4AF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334854-61D0-978A-9833-72969D39697C}"/>
              </a:ext>
            </a:extLst>
          </p:cNvPr>
          <p:cNvSpPr/>
          <p:nvPr/>
        </p:nvSpPr>
        <p:spPr>
          <a:xfrm rot="2962543">
            <a:off x="3352151" y="5260322"/>
            <a:ext cx="1145557" cy="405478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99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A853-F414-6310-88D3-66FB58A3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37D145-E668-8A71-8621-4B91951DB8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67" y="200390"/>
            <a:ext cx="7442714" cy="65936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0EC865-F4FA-4E5C-1778-BB0D283C61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10173" t="15275" r="41399" b="2395"/>
          <a:stretch/>
        </p:blipFill>
        <p:spPr>
          <a:xfrm>
            <a:off x="2060929" y="1720158"/>
            <a:ext cx="5761265" cy="530533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78F021B-5844-83F7-C98C-996E398E0579}"/>
              </a:ext>
            </a:extLst>
          </p:cNvPr>
          <p:cNvSpPr/>
          <p:nvPr/>
        </p:nvSpPr>
        <p:spPr>
          <a:xfrm rot="19141563">
            <a:off x="3587430" y="4733048"/>
            <a:ext cx="562722" cy="1324000"/>
          </a:xfrm>
          <a:prstGeom prst="rect">
            <a:avLst/>
          </a:prstGeom>
          <a:solidFill>
            <a:srgbClr val="C4AF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74D524C-5E25-2441-7A3E-445D507FF46D}"/>
              </a:ext>
            </a:extLst>
          </p:cNvPr>
          <p:cNvSpPr/>
          <p:nvPr/>
        </p:nvSpPr>
        <p:spPr>
          <a:xfrm rot="3209679">
            <a:off x="5768328" y="3144745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7A686BC-888B-F6D4-B8A6-7233CEE2DEB0}"/>
              </a:ext>
            </a:extLst>
          </p:cNvPr>
          <p:cNvSpPr/>
          <p:nvPr/>
        </p:nvSpPr>
        <p:spPr>
          <a:xfrm rot="2783898">
            <a:off x="4454062" y="4374507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C1D4FD3-D2D4-7EBA-22CB-550B6A814088}"/>
              </a:ext>
            </a:extLst>
          </p:cNvPr>
          <p:cNvSpPr/>
          <p:nvPr/>
        </p:nvSpPr>
        <p:spPr>
          <a:xfrm rot="2962543">
            <a:off x="3352151" y="5260322"/>
            <a:ext cx="1145557" cy="405478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7971B18-3B44-131B-4996-2E5511AFEB37}"/>
              </a:ext>
            </a:extLst>
          </p:cNvPr>
          <p:cNvSpPr/>
          <p:nvPr/>
        </p:nvSpPr>
        <p:spPr>
          <a:xfrm rot="18921920">
            <a:off x="4598222" y="2833163"/>
            <a:ext cx="737145" cy="24481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681CC5E-3AEA-D94E-EE35-0F05F881FF8F}"/>
              </a:ext>
            </a:extLst>
          </p:cNvPr>
          <p:cNvSpPr/>
          <p:nvPr/>
        </p:nvSpPr>
        <p:spPr>
          <a:xfrm rot="19896498">
            <a:off x="5700780" y="2297939"/>
            <a:ext cx="559007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4AA774D-257F-7FB7-670F-589B93E5BFB1}"/>
              </a:ext>
            </a:extLst>
          </p:cNvPr>
          <p:cNvSpPr/>
          <p:nvPr/>
        </p:nvSpPr>
        <p:spPr>
          <a:xfrm rot="13506974">
            <a:off x="4283125" y="3467091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428CCAC-A787-46C2-7141-C41582A608E0}"/>
              </a:ext>
            </a:extLst>
          </p:cNvPr>
          <p:cNvSpPr/>
          <p:nvPr/>
        </p:nvSpPr>
        <p:spPr>
          <a:xfrm rot="13959891">
            <a:off x="5284458" y="2373148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A75D854-F9C1-9D27-6B9D-8964E0A2A4DD}"/>
              </a:ext>
            </a:extLst>
          </p:cNvPr>
          <p:cNvSpPr/>
          <p:nvPr/>
        </p:nvSpPr>
        <p:spPr>
          <a:xfrm rot="13190822">
            <a:off x="4469128" y="3258297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12387A28-D85E-C736-844C-8FA19E950EA7}"/>
              </a:ext>
            </a:extLst>
          </p:cNvPr>
          <p:cNvSpPr/>
          <p:nvPr/>
        </p:nvSpPr>
        <p:spPr>
          <a:xfrm>
            <a:off x="5084841" y="1493823"/>
            <a:ext cx="552660" cy="1446622"/>
          </a:xfrm>
          <a:custGeom>
            <a:avLst/>
            <a:gdLst>
              <a:gd name="connsiteX0" fmla="*/ 300189 w 435991"/>
              <a:gd name="connsiteY0" fmla="*/ 0 h 1466661"/>
              <a:gd name="connsiteX1" fmla="*/ 245868 w 435991"/>
              <a:gd name="connsiteY1" fmla="*/ 36214 h 1466661"/>
              <a:gd name="connsiteX2" fmla="*/ 182494 w 435991"/>
              <a:gd name="connsiteY2" fmla="*/ 99588 h 1466661"/>
              <a:gd name="connsiteX3" fmla="*/ 164387 w 435991"/>
              <a:gd name="connsiteY3" fmla="*/ 126748 h 1466661"/>
              <a:gd name="connsiteX4" fmla="*/ 137226 w 435991"/>
              <a:gd name="connsiteY4" fmla="*/ 144855 h 1466661"/>
              <a:gd name="connsiteX5" fmla="*/ 101013 w 435991"/>
              <a:gd name="connsiteY5" fmla="*/ 199176 h 1466661"/>
              <a:gd name="connsiteX6" fmla="*/ 82906 w 435991"/>
              <a:gd name="connsiteY6" fmla="*/ 226336 h 1466661"/>
              <a:gd name="connsiteX7" fmla="*/ 64799 w 435991"/>
              <a:gd name="connsiteY7" fmla="*/ 262550 h 1466661"/>
              <a:gd name="connsiteX8" fmla="*/ 46692 w 435991"/>
              <a:gd name="connsiteY8" fmla="*/ 289711 h 1466661"/>
              <a:gd name="connsiteX9" fmla="*/ 19531 w 435991"/>
              <a:gd name="connsiteY9" fmla="*/ 344031 h 1466661"/>
              <a:gd name="connsiteX10" fmla="*/ 10478 w 435991"/>
              <a:gd name="connsiteY10" fmla="*/ 398352 h 1466661"/>
              <a:gd name="connsiteX11" fmla="*/ 46692 w 435991"/>
              <a:gd name="connsiteY11" fmla="*/ 688063 h 1466661"/>
              <a:gd name="connsiteX12" fmla="*/ 73852 w 435991"/>
              <a:gd name="connsiteY12" fmla="*/ 706170 h 1466661"/>
              <a:gd name="connsiteX13" fmla="*/ 110066 w 435991"/>
              <a:gd name="connsiteY13" fmla="*/ 760491 h 1466661"/>
              <a:gd name="connsiteX14" fmla="*/ 137226 w 435991"/>
              <a:gd name="connsiteY14" fmla="*/ 869132 h 1466661"/>
              <a:gd name="connsiteX15" fmla="*/ 173440 w 435991"/>
              <a:gd name="connsiteY15" fmla="*/ 941560 h 1466661"/>
              <a:gd name="connsiteX16" fmla="*/ 218708 w 435991"/>
              <a:gd name="connsiteY16" fmla="*/ 1004934 h 1466661"/>
              <a:gd name="connsiteX17" fmla="*/ 254921 w 435991"/>
              <a:gd name="connsiteY17" fmla="*/ 1095469 h 1466661"/>
              <a:gd name="connsiteX18" fmla="*/ 273028 w 435991"/>
              <a:gd name="connsiteY18" fmla="*/ 1158843 h 1466661"/>
              <a:gd name="connsiteX19" fmla="*/ 291135 w 435991"/>
              <a:gd name="connsiteY19" fmla="*/ 1195057 h 1466661"/>
              <a:gd name="connsiteX20" fmla="*/ 309242 w 435991"/>
              <a:gd name="connsiteY20" fmla="*/ 1240325 h 1466661"/>
              <a:gd name="connsiteX21" fmla="*/ 327349 w 435991"/>
              <a:gd name="connsiteY21" fmla="*/ 1276538 h 1466661"/>
              <a:gd name="connsiteX22" fmla="*/ 372616 w 435991"/>
              <a:gd name="connsiteY22" fmla="*/ 1348966 h 1466661"/>
              <a:gd name="connsiteX23" fmla="*/ 390723 w 435991"/>
              <a:gd name="connsiteY23" fmla="*/ 1394233 h 1466661"/>
              <a:gd name="connsiteX24" fmla="*/ 408830 w 435991"/>
              <a:gd name="connsiteY24" fmla="*/ 1448554 h 1466661"/>
              <a:gd name="connsiteX25" fmla="*/ 435991 w 435991"/>
              <a:gd name="connsiteY25" fmla="*/ 1466661 h 146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991" h="1466661">
                <a:moveTo>
                  <a:pt x="300189" y="0"/>
                </a:moveTo>
                <a:cubicBezTo>
                  <a:pt x="282082" y="12071"/>
                  <a:pt x="262481" y="22157"/>
                  <a:pt x="245868" y="36214"/>
                </a:cubicBezTo>
                <a:cubicBezTo>
                  <a:pt x="223062" y="55511"/>
                  <a:pt x="199066" y="74731"/>
                  <a:pt x="182494" y="99588"/>
                </a:cubicBezTo>
                <a:cubicBezTo>
                  <a:pt x="176458" y="108641"/>
                  <a:pt x="172081" y="119054"/>
                  <a:pt x="164387" y="126748"/>
                </a:cubicBezTo>
                <a:cubicBezTo>
                  <a:pt x="156693" y="134442"/>
                  <a:pt x="146280" y="138819"/>
                  <a:pt x="137226" y="144855"/>
                </a:cubicBezTo>
                <a:lnTo>
                  <a:pt x="101013" y="199176"/>
                </a:lnTo>
                <a:cubicBezTo>
                  <a:pt x="94977" y="208229"/>
                  <a:pt x="87772" y="216604"/>
                  <a:pt x="82906" y="226336"/>
                </a:cubicBezTo>
                <a:cubicBezTo>
                  <a:pt x="76870" y="238407"/>
                  <a:pt x="71495" y="250832"/>
                  <a:pt x="64799" y="262550"/>
                </a:cubicBezTo>
                <a:cubicBezTo>
                  <a:pt x="59400" y="271997"/>
                  <a:pt x="51558" y="279979"/>
                  <a:pt x="46692" y="289711"/>
                </a:cubicBezTo>
                <a:cubicBezTo>
                  <a:pt x="9211" y="364672"/>
                  <a:pt x="71420" y="266199"/>
                  <a:pt x="19531" y="344031"/>
                </a:cubicBezTo>
                <a:cubicBezTo>
                  <a:pt x="16513" y="362138"/>
                  <a:pt x="10478" y="379995"/>
                  <a:pt x="10478" y="398352"/>
                </a:cubicBezTo>
                <a:cubicBezTo>
                  <a:pt x="10478" y="511856"/>
                  <a:pt x="-29490" y="611881"/>
                  <a:pt x="46692" y="688063"/>
                </a:cubicBezTo>
                <a:cubicBezTo>
                  <a:pt x="54386" y="695757"/>
                  <a:pt x="64799" y="700134"/>
                  <a:pt x="73852" y="706170"/>
                </a:cubicBezTo>
                <a:cubicBezTo>
                  <a:pt x="85923" y="724277"/>
                  <a:pt x="104788" y="739379"/>
                  <a:pt x="110066" y="760491"/>
                </a:cubicBezTo>
                <a:cubicBezTo>
                  <a:pt x="119119" y="796705"/>
                  <a:pt x="120532" y="835745"/>
                  <a:pt x="137226" y="869132"/>
                </a:cubicBezTo>
                <a:cubicBezTo>
                  <a:pt x="149297" y="893275"/>
                  <a:pt x="160515" y="917864"/>
                  <a:pt x="173440" y="941560"/>
                </a:cubicBezTo>
                <a:cubicBezTo>
                  <a:pt x="182269" y="957747"/>
                  <a:pt x="209491" y="992645"/>
                  <a:pt x="218708" y="1004934"/>
                </a:cubicBezTo>
                <a:cubicBezTo>
                  <a:pt x="259911" y="1128549"/>
                  <a:pt x="214964" y="1002238"/>
                  <a:pt x="254921" y="1095469"/>
                </a:cubicBezTo>
                <a:cubicBezTo>
                  <a:pt x="276813" y="1146549"/>
                  <a:pt x="250052" y="1097573"/>
                  <a:pt x="273028" y="1158843"/>
                </a:cubicBezTo>
                <a:cubicBezTo>
                  <a:pt x="277767" y="1171480"/>
                  <a:pt x="285654" y="1182724"/>
                  <a:pt x="291135" y="1195057"/>
                </a:cubicBezTo>
                <a:cubicBezTo>
                  <a:pt x="297735" y="1209908"/>
                  <a:pt x="302642" y="1225474"/>
                  <a:pt x="309242" y="1240325"/>
                </a:cubicBezTo>
                <a:cubicBezTo>
                  <a:pt x="314723" y="1252658"/>
                  <a:pt x="320653" y="1264820"/>
                  <a:pt x="327349" y="1276538"/>
                </a:cubicBezTo>
                <a:cubicBezTo>
                  <a:pt x="356072" y="1326803"/>
                  <a:pt x="338474" y="1280683"/>
                  <a:pt x="372616" y="1348966"/>
                </a:cubicBezTo>
                <a:cubicBezTo>
                  <a:pt x="379884" y="1363502"/>
                  <a:pt x="385169" y="1378960"/>
                  <a:pt x="390723" y="1394233"/>
                </a:cubicBezTo>
                <a:cubicBezTo>
                  <a:pt x="397246" y="1412170"/>
                  <a:pt x="398714" y="1432369"/>
                  <a:pt x="408830" y="1448554"/>
                </a:cubicBezTo>
                <a:cubicBezTo>
                  <a:pt x="414597" y="1457781"/>
                  <a:pt x="426937" y="1460625"/>
                  <a:pt x="435991" y="1466661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7214EDC-66E0-9BFD-6920-504640B51688}"/>
              </a:ext>
            </a:extLst>
          </p:cNvPr>
          <p:cNvSpPr/>
          <p:nvPr/>
        </p:nvSpPr>
        <p:spPr>
          <a:xfrm rot="19947027">
            <a:off x="5821656" y="2592936"/>
            <a:ext cx="461987" cy="1109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7F03E7A-498C-C8F1-F444-AE8002D25B11}"/>
              </a:ext>
            </a:extLst>
          </p:cNvPr>
          <p:cNvSpPr txBox="1"/>
          <p:nvPr/>
        </p:nvSpPr>
        <p:spPr>
          <a:xfrm>
            <a:off x="4844862" y="2112992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16ppl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B6F9898-E642-02A7-A6C6-FDB41823733C}"/>
              </a:ext>
            </a:extLst>
          </p:cNvPr>
          <p:cNvSpPr txBox="1"/>
          <p:nvPr/>
        </p:nvSpPr>
        <p:spPr>
          <a:xfrm>
            <a:off x="4971263" y="3563924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24ppl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05E8BAD-A647-E71E-707F-35008A4E9355}"/>
              </a:ext>
            </a:extLst>
          </p:cNvPr>
          <p:cNvSpPr/>
          <p:nvPr/>
        </p:nvSpPr>
        <p:spPr>
          <a:xfrm rot="18136011">
            <a:off x="5251293" y="1715188"/>
            <a:ext cx="559007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2756FB6-3DC4-1278-6AF4-50498575FFAD}"/>
              </a:ext>
            </a:extLst>
          </p:cNvPr>
          <p:cNvSpPr/>
          <p:nvPr/>
        </p:nvSpPr>
        <p:spPr>
          <a:xfrm rot="19039958">
            <a:off x="4081874" y="3739565"/>
            <a:ext cx="344066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E5D7378F-FD8E-B021-F57C-E188086080D9}"/>
              </a:ext>
            </a:extLst>
          </p:cNvPr>
          <p:cNvSpPr/>
          <p:nvPr/>
        </p:nvSpPr>
        <p:spPr>
          <a:xfrm>
            <a:off x="4461556" y="2295728"/>
            <a:ext cx="3816681" cy="1799903"/>
          </a:xfrm>
          <a:custGeom>
            <a:avLst/>
            <a:gdLst>
              <a:gd name="connsiteX0" fmla="*/ 3988340 w 3988340"/>
              <a:gd name="connsiteY0" fmla="*/ 19455 h 1799617"/>
              <a:gd name="connsiteX1" fmla="*/ 3287949 w 3988340"/>
              <a:gd name="connsiteY1" fmla="*/ 0 h 1799617"/>
              <a:gd name="connsiteX2" fmla="*/ 3044757 w 3988340"/>
              <a:gd name="connsiteY2" fmla="*/ 9727 h 1799617"/>
              <a:gd name="connsiteX3" fmla="*/ 2957208 w 3988340"/>
              <a:gd name="connsiteY3" fmla="*/ 29183 h 1799617"/>
              <a:gd name="connsiteX4" fmla="*/ 2898842 w 3988340"/>
              <a:gd name="connsiteY4" fmla="*/ 48638 h 1799617"/>
              <a:gd name="connsiteX5" fmla="*/ 2840476 w 3988340"/>
              <a:gd name="connsiteY5" fmla="*/ 68093 h 1799617"/>
              <a:gd name="connsiteX6" fmla="*/ 2801566 w 3988340"/>
              <a:gd name="connsiteY6" fmla="*/ 87549 h 1799617"/>
              <a:gd name="connsiteX7" fmla="*/ 2733472 w 3988340"/>
              <a:gd name="connsiteY7" fmla="*/ 97276 h 1799617"/>
              <a:gd name="connsiteX8" fmla="*/ 2655651 w 3988340"/>
              <a:gd name="connsiteY8" fmla="*/ 126459 h 1799617"/>
              <a:gd name="connsiteX9" fmla="*/ 2616740 w 3988340"/>
              <a:gd name="connsiteY9" fmla="*/ 145915 h 1799617"/>
              <a:gd name="connsiteX10" fmla="*/ 2568102 w 3988340"/>
              <a:gd name="connsiteY10" fmla="*/ 165370 h 1799617"/>
              <a:gd name="connsiteX11" fmla="*/ 2529191 w 3988340"/>
              <a:gd name="connsiteY11" fmla="*/ 175098 h 1799617"/>
              <a:gd name="connsiteX12" fmla="*/ 2490281 w 3988340"/>
              <a:gd name="connsiteY12" fmla="*/ 194553 h 1799617"/>
              <a:gd name="connsiteX13" fmla="*/ 2441642 w 3988340"/>
              <a:gd name="connsiteY13" fmla="*/ 204281 h 1799617"/>
              <a:gd name="connsiteX14" fmla="*/ 2402732 w 3988340"/>
              <a:gd name="connsiteY14" fmla="*/ 214008 h 1799617"/>
              <a:gd name="connsiteX15" fmla="*/ 2354093 w 3988340"/>
              <a:gd name="connsiteY15" fmla="*/ 223736 h 1799617"/>
              <a:gd name="connsiteX16" fmla="*/ 2227634 w 3988340"/>
              <a:gd name="connsiteY16" fmla="*/ 262646 h 1799617"/>
              <a:gd name="connsiteX17" fmla="*/ 2198451 w 3988340"/>
              <a:gd name="connsiteY17" fmla="*/ 272374 h 1799617"/>
              <a:gd name="connsiteX18" fmla="*/ 2081719 w 3988340"/>
              <a:gd name="connsiteY18" fmla="*/ 291829 h 1799617"/>
              <a:gd name="connsiteX19" fmla="*/ 2023353 w 3988340"/>
              <a:gd name="connsiteY19" fmla="*/ 330740 h 1799617"/>
              <a:gd name="connsiteX20" fmla="*/ 1877438 w 3988340"/>
              <a:gd name="connsiteY20" fmla="*/ 398834 h 1799617"/>
              <a:gd name="connsiteX21" fmla="*/ 1838528 w 3988340"/>
              <a:gd name="connsiteY21" fmla="*/ 408561 h 1799617"/>
              <a:gd name="connsiteX22" fmla="*/ 1741251 w 3988340"/>
              <a:gd name="connsiteY22" fmla="*/ 466927 h 1799617"/>
              <a:gd name="connsiteX23" fmla="*/ 1692613 w 3988340"/>
              <a:gd name="connsiteY23" fmla="*/ 505838 h 1799617"/>
              <a:gd name="connsiteX24" fmla="*/ 1595336 w 3988340"/>
              <a:gd name="connsiteY24" fmla="*/ 554476 h 1799617"/>
              <a:gd name="connsiteX25" fmla="*/ 1488332 w 3988340"/>
              <a:gd name="connsiteY25" fmla="*/ 622570 h 1799617"/>
              <a:gd name="connsiteX26" fmla="*/ 1449421 w 3988340"/>
              <a:gd name="connsiteY26" fmla="*/ 632298 h 1799617"/>
              <a:gd name="connsiteX27" fmla="*/ 1361872 w 3988340"/>
              <a:gd name="connsiteY27" fmla="*/ 690663 h 1799617"/>
              <a:gd name="connsiteX28" fmla="*/ 1274323 w 3988340"/>
              <a:gd name="connsiteY28" fmla="*/ 758757 h 1799617"/>
              <a:gd name="connsiteX29" fmla="*/ 1186774 w 3988340"/>
              <a:gd name="connsiteY29" fmla="*/ 787940 h 1799617"/>
              <a:gd name="connsiteX30" fmla="*/ 1099225 w 3988340"/>
              <a:gd name="connsiteY30" fmla="*/ 856034 h 1799617"/>
              <a:gd name="connsiteX31" fmla="*/ 1060315 w 3988340"/>
              <a:gd name="connsiteY31" fmla="*/ 885217 h 1799617"/>
              <a:gd name="connsiteX32" fmla="*/ 1011676 w 3988340"/>
              <a:gd name="connsiteY32" fmla="*/ 894944 h 1799617"/>
              <a:gd name="connsiteX33" fmla="*/ 904672 w 3988340"/>
              <a:gd name="connsiteY33" fmla="*/ 982493 h 1799617"/>
              <a:gd name="connsiteX34" fmla="*/ 865762 w 3988340"/>
              <a:gd name="connsiteY34" fmla="*/ 1011676 h 1799617"/>
              <a:gd name="connsiteX35" fmla="*/ 836579 w 3988340"/>
              <a:gd name="connsiteY35" fmla="*/ 1060315 h 1799617"/>
              <a:gd name="connsiteX36" fmla="*/ 758757 w 3988340"/>
              <a:gd name="connsiteY36" fmla="*/ 1099225 h 1799617"/>
              <a:gd name="connsiteX37" fmla="*/ 680936 w 3988340"/>
              <a:gd name="connsiteY37" fmla="*/ 1177046 h 1799617"/>
              <a:gd name="connsiteX38" fmla="*/ 651753 w 3988340"/>
              <a:gd name="connsiteY38" fmla="*/ 1206229 h 1799617"/>
              <a:gd name="connsiteX39" fmla="*/ 603115 w 3988340"/>
              <a:gd name="connsiteY39" fmla="*/ 1245140 h 1799617"/>
              <a:gd name="connsiteX40" fmla="*/ 515566 w 3988340"/>
              <a:gd name="connsiteY40" fmla="*/ 1293778 h 1799617"/>
              <a:gd name="connsiteX41" fmla="*/ 447472 w 3988340"/>
              <a:gd name="connsiteY41" fmla="*/ 1352144 h 1799617"/>
              <a:gd name="connsiteX42" fmla="*/ 408562 w 3988340"/>
              <a:gd name="connsiteY42" fmla="*/ 1371600 h 1799617"/>
              <a:gd name="connsiteX43" fmla="*/ 379379 w 3988340"/>
              <a:gd name="connsiteY43" fmla="*/ 1391055 h 1799617"/>
              <a:gd name="connsiteX44" fmla="*/ 301557 w 3988340"/>
              <a:gd name="connsiteY44" fmla="*/ 1449421 h 1799617"/>
              <a:gd name="connsiteX45" fmla="*/ 282102 w 3988340"/>
              <a:gd name="connsiteY45" fmla="*/ 1478604 h 1799617"/>
              <a:gd name="connsiteX46" fmla="*/ 233464 w 3988340"/>
              <a:gd name="connsiteY46" fmla="*/ 1498059 h 1799617"/>
              <a:gd name="connsiteX47" fmla="*/ 204281 w 3988340"/>
              <a:gd name="connsiteY47" fmla="*/ 1546698 h 1799617"/>
              <a:gd name="connsiteX48" fmla="*/ 175098 w 3988340"/>
              <a:gd name="connsiteY48" fmla="*/ 1566153 h 1799617"/>
              <a:gd name="connsiteX49" fmla="*/ 136187 w 3988340"/>
              <a:gd name="connsiteY49" fmla="*/ 1624519 h 1799617"/>
              <a:gd name="connsiteX50" fmla="*/ 77821 w 3988340"/>
              <a:gd name="connsiteY50" fmla="*/ 1692612 h 1799617"/>
              <a:gd name="connsiteX51" fmla="*/ 38911 w 3988340"/>
              <a:gd name="connsiteY51" fmla="*/ 1741251 h 1799617"/>
              <a:gd name="connsiteX52" fmla="*/ 19455 w 3988340"/>
              <a:gd name="connsiteY52" fmla="*/ 1780161 h 1799617"/>
              <a:gd name="connsiteX53" fmla="*/ 0 w 3988340"/>
              <a:gd name="connsiteY53" fmla="*/ 1799617 h 17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88340" h="1799617">
                <a:moveTo>
                  <a:pt x="3988340" y="19455"/>
                </a:moveTo>
                <a:cubicBezTo>
                  <a:pt x="3769026" y="11332"/>
                  <a:pt x="3498113" y="0"/>
                  <a:pt x="3287949" y="0"/>
                </a:cubicBezTo>
                <a:cubicBezTo>
                  <a:pt x="3206820" y="0"/>
                  <a:pt x="3125821" y="6485"/>
                  <a:pt x="3044757" y="9727"/>
                </a:cubicBezTo>
                <a:cubicBezTo>
                  <a:pt x="3016986" y="15282"/>
                  <a:pt x="2984685" y="20940"/>
                  <a:pt x="2957208" y="29183"/>
                </a:cubicBezTo>
                <a:cubicBezTo>
                  <a:pt x="2937565" y="35076"/>
                  <a:pt x="2918297" y="42153"/>
                  <a:pt x="2898842" y="48638"/>
                </a:cubicBezTo>
                <a:cubicBezTo>
                  <a:pt x="2879387" y="55123"/>
                  <a:pt x="2858818" y="58921"/>
                  <a:pt x="2840476" y="68093"/>
                </a:cubicBezTo>
                <a:cubicBezTo>
                  <a:pt x="2827506" y="74578"/>
                  <a:pt x="2815556" y="83734"/>
                  <a:pt x="2801566" y="87549"/>
                </a:cubicBezTo>
                <a:cubicBezTo>
                  <a:pt x="2779446" y="93582"/>
                  <a:pt x="2756170" y="94034"/>
                  <a:pt x="2733472" y="97276"/>
                </a:cubicBezTo>
                <a:cubicBezTo>
                  <a:pt x="2673532" y="137237"/>
                  <a:pt x="2739795" y="98411"/>
                  <a:pt x="2655651" y="126459"/>
                </a:cubicBezTo>
                <a:cubicBezTo>
                  <a:pt x="2641894" y="131045"/>
                  <a:pt x="2629991" y="140025"/>
                  <a:pt x="2616740" y="145915"/>
                </a:cubicBezTo>
                <a:cubicBezTo>
                  <a:pt x="2600783" y="153007"/>
                  <a:pt x="2584667" y="159848"/>
                  <a:pt x="2568102" y="165370"/>
                </a:cubicBezTo>
                <a:cubicBezTo>
                  <a:pt x="2555419" y="169598"/>
                  <a:pt x="2541709" y="170404"/>
                  <a:pt x="2529191" y="175098"/>
                </a:cubicBezTo>
                <a:cubicBezTo>
                  <a:pt x="2515613" y="180190"/>
                  <a:pt x="2504038" y="189967"/>
                  <a:pt x="2490281" y="194553"/>
                </a:cubicBezTo>
                <a:cubicBezTo>
                  <a:pt x="2474595" y="199782"/>
                  <a:pt x="2457782" y="200694"/>
                  <a:pt x="2441642" y="204281"/>
                </a:cubicBezTo>
                <a:cubicBezTo>
                  <a:pt x="2428591" y="207181"/>
                  <a:pt x="2415783" y="211108"/>
                  <a:pt x="2402732" y="214008"/>
                </a:cubicBezTo>
                <a:cubicBezTo>
                  <a:pt x="2386592" y="217595"/>
                  <a:pt x="2370024" y="219311"/>
                  <a:pt x="2354093" y="223736"/>
                </a:cubicBezTo>
                <a:cubicBezTo>
                  <a:pt x="2311599" y="235540"/>
                  <a:pt x="2269474" y="248699"/>
                  <a:pt x="2227634" y="262646"/>
                </a:cubicBezTo>
                <a:cubicBezTo>
                  <a:pt x="2217906" y="265889"/>
                  <a:pt x="2208399" y="269887"/>
                  <a:pt x="2198451" y="272374"/>
                </a:cubicBezTo>
                <a:cubicBezTo>
                  <a:pt x="2160514" y="281859"/>
                  <a:pt x="2120162" y="286338"/>
                  <a:pt x="2081719" y="291829"/>
                </a:cubicBezTo>
                <a:cubicBezTo>
                  <a:pt x="2031796" y="341752"/>
                  <a:pt x="2075642" y="306607"/>
                  <a:pt x="2023353" y="330740"/>
                </a:cubicBezTo>
                <a:cubicBezTo>
                  <a:pt x="1965460" y="357460"/>
                  <a:pt x="1933243" y="380232"/>
                  <a:pt x="1877438" y="398834"/>
                </a:cubicBezTo>
                <a:cubicBezTo>
                  <a:pt x="1864755" y="403062"/>
                  <a:pt x="1851498" y="405319"/>
                  <a:pt x="1838528" y="408561"/>
                </a:cubicBezTo>
                <a:cubicBezTo>
                  <a:pt x="1806102" y="428016"/>
                  <a:pt x="1770779" y="443304"/>
                  <a:pt x="1741251" y="466927"/>
                </a:cubicBezTo>
                <a:cubicBezTo>
                  <a:pt x="1725038" y="479897"/>
                  <a:pt x="1710417" y="495156"/>
                  <a:pt x="1692613" y="505838"/>
                </a:cubicBezTo>
                <a:cubicBezTo>
                  <a:pt x="1661526" y="524490"/>
                  <a:pt x="1625500" y="534366"/>
                  <a:pt x="1595336" y="554476"/>
                </a:cubicBezTo>
                <a:cubicBezTo>
                  <a:pt x="1592594" y="556304"/>
                  <a:pt x="1499322" y="619822"/>
                  <a:pt x="1488332" y="622570"/>
                </a:cubicBezTo>
                <a:lnTo>
                  <a:pt x="1449421" y="632298"/>
                </a:lnTo>
                <a:cubicBezTo>
                  <a:pt x="1400645" y="697332"/>
                  <a:pt x="1444838" y="653789"/>
                  <a:pt x="1361872" y="690663"/>
                </a:cubicBezTo>
                <a:cubicBezTo>
                  <a:pt x="1337904" y="701315"/>
                  <a:pt x="1284730" y="752134"/>
                  <a:pt x="1274323" y="758757"/>
                </a:cubicBezTo>
                <a:cubicBezTo>
                  <a:pt x="1250622" y="773840"/>
                  <a:pt x="1214028" y="781126"/>
                  <a:pt x="1186774" y="787940"/>
                </a:cubicBezTo>
                <a:cubicBezTo>
                  <a:pt x="1122005" y="852711"/>
                  <a:pt x="1176467" y="804539"/>
                  <a:pt x="1099225" y="856034"/>
                </a:cubicBezTo>
                <a:cubicBezTo>
                  <a:pt x="1085735" y="865027"/>
                  <a:pt x="1075130" y="878633"/>
                  <a:pt x="1060315" y="885217"/>
                </a:cubicBezTo>
                <a:cubicBezTo>
                  <a:pt x="1045206" y="891932"/>
                  <a:pt x="1027889" y="891702"/>
                  <a:pt x="1011676" y="894944"/>
                </a:cubicBezTo>
                <a:cubicBezTo>
                  <a:pt x="966950" y="939673"/>
                  <a:pt x="995953" y="912277"/>
                  <a:pt x="904672" y="982493"/>
                </a:cubicBezTo>
                <a:cubicBezTo>
                  <a:pt x="891821" y="992378"/>
                  <a:pt x="865762" y="1011676"/>
                  <a:pt x="865762" y="1011676"/>
                </a:cubicBezTo>
                <a:cubicBezTo>
                  <a:pt x="856034" y="1027889"/>
                  <a:pt x="848884" y="1045959"/>
                  <a:pt x="836579" y="1060315"/>
                </a:cubicBezTo>
                <a:cubicBezTo>
                  <a:pt x="821375" y="1078053"/>
                  <a:pt x="775671" y="1092460"/>
                  <a:pt x="758757" y="1099225"/>
                </a:cubicBezTo>
                <a:cubicBezTo>
                  <a:pt x="685496" y="1209119"/>
                  <a:pt x="757076" y="1122661"/>
                  <a:pt x="680936" y="1177046"/>
                </a:cubicBezTo>
                <a:cubicBezTo>
                  <a:pt x="669741" y="1185042"/>
                  <a:pt x="662106" y="1197170"/>
                  <a:pt x="651753" y="1206229"/>
                </a:cubicBezTo>
                <a:cubicBezTo>
                  <a:pt x="636128" y="1219901"/>
                  <a:pt x="619725" y="1232682"/>
                  <a:pt x="603115" y="1245140"/>
                </a:cubicBezTo>
                <a:cubicBezTo>
                  <a:pt x="571596" y="1268779"/>
                  <a:pt x="555061" y="1274030"/>
                  <a:pt x="515566" y="1293778"/>
                </a:cubicBezTo>
                <a:cubicBezTo>
                  <a:pt x="491286" y="1318059"/>
                  <a:pt x="480960" y="1329819"/>
                  <a:pt x="447472" y="1352144"/>
                </a:cubicBezTo>
                <a:cubicBezTo>
                  <a:pt x="435406" y="1360188"/>
                  <a:pt x="421152" y="1364405"/>
                  <a:pt x="408562" y="1371600"/>
                </a:cubicBezTo>
                <a:cubicBezTo>
                  <a:pt x="398411" y="1377401"/>
                  <a:pt x="389107" y="1384570"/>
                  <a:pt x="379379" y="1391055"/>
                </a:cubicBezTo>
                <a:cubicBezTo>
                  <a:pt x="309696" y="1483966"/>
                  <a:pt x="397585" y="1380831"/>
                  <a:pt x="301557" y="1449421"/>
                </a:cubicBezTo>
                <a:cubicBezTo>
                  <a:pt x="292043" y="1456216"/>
                  <a:pt x="291615" y="1471809"/>
                  <a:pt x="282102" y="1478604"/>
                </a:cubicBezTo>
                <a:cubicBezTo>
                  <a:pt x="267893" y="1488753"/>
                  <a:pt x="249677" y="1491574"/>
                  <a:pt x="233464" y="1498059"/>
                </a:cubicBezTo>
                <a:cubicBezTo>
                  <a:pt x="223736" y="1514272"/>
                  <a:pt x="216586" y="1532342"/>
                  <a:pt x="204281" y="1546698"/>
                </a:cubicBezTo>
                <a:cubicBezTo>
                  <a:pt x="196673" y="1555575"/>
                  <a:pt x="182797" y="1557355"/>
                  <a:pt x="175098" y="1566153"/>
                </a:cubicBezTo>
                <a:cubicBezTo>
                  <a:pt x="159700" y="1583750"/>
                  <a:pt x="152721" y="1607985"/>
                  <a:pt x="136187" y="1624519"/>
                </a:cubicBezTo>
                <a:cubicBezTo>
                  <a:pt x="95540" y="1665166"/>
                  <a:pt x="115258" y="1642696"/>
                  <a:pt x="77821" y="1692612"/>
                </a:cubicBezTo>
                <a:cubicBezTo>
                  <a:pt x="54595" y="1762287"/>
                  <a:pt x="87799" y="1682585"/>
                  <a:pt x="38911" y="1741251"/>
                </a:cubicBezTo>
                <a:cubicBezTo>
                  <a:pt x="29628" y="1752391"/>
                  <a:pt x="27499" y="1768095"/>
                  <a:pt x="19455" y="1780161"/>
                </a:cubicBezTo>
                <a:cubicBezTo>
                  <a:pt x="14368" y="1787792"/>
                  <a:pt x="6485" y="1793132"/>
                  <a:pt x="0" y="1799617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7EC1D758-106B-9791-532B-DBADCA1A15A7}"/>
              </a:ext>
            </a:extLst>
          </p:cNvPr>
          <p:cNvSpPr/>
          <p:nvPr/>
        </p:nvSpPr>
        <p:spPr>
          <a:xfrm>
            <a:off x="2908570" y="5914417"/>
            <a:ext cx="1011677" cy="457200"/>
          </a:xfrm>
          <a:custGeom>
            <a:avLst/>
            <a:gdLst>
              <a:gd name="connsiteX0" fmla="*/ 0 w 1011677"/>
              <a:gd name="connsiteY0" fmla="*/ 457200 h 457200"/>
              <a:gd name="connsiteX1" fmla="*/ 87549 w 1011677"/>
              <a:gd name="connsiteY1" fmla="*/ 447472 h 457200"/>
              <a:gd name="connsiteX2" fmla="*/ 175098 w 1011677"/>
              <a:gd name="connsiteY2" fmla="*/ 418289 h 457200"/>
              <a:gd name="connsiteX3" fmla="*/ 204281 w 1011677"/>
              <a:gd name="connsiteY3" fmla="*/ 408562 h 457200"/>
              <a:gd name="connsiteX4" fmla="*/ 350196 w 1011677"/>
              <a:gd name="connsiteY4" fmla="*/ 379379 h 457200"/>
              <a:gd name="connsiteX5" fmla="*/ 437745 w 1011677"/>
              <a:gd name="connsiteY5" fmla="*/ 350196 h 457200"/>
              <a:gd name="connsiteX6" fmla="*/ 466928 w 1011677"/>
              <a:gd name="connsiteY6" fmla="*/ 321013 h 457200"/>
              <a:gd name="connsiteX7" fmla="*/ 535021 w 1011677"/>
              <a:gd name="connsiteY7" fmla="*/ 291830 h 457200"/>
              <a:gd name="connsiteX8" fmla="*/ 564204 w 1011677"/>
              <a:gd name="connsiteY8" fmla="*/ 272374 h 457200"/>
              <a:gd name="connsiteX9" fmla="*/ 603115 w 1011677"/>
              <a:gd name="connsiteY9" fmla="*/ 252919 h 457200"/>
              <a:gd name="connsiteX10" fmla="*/ 642026 w 1011677"/>
              <a:gd name="connsiteY10" fmla="*/ 223736 h 457200"/>
              <a:gd name="connsiteX11" fmla="*/ 680936 w 1011677"/>
              <a:gd name="connsiteY11" fmla="*/ 204281 h 457200"/>
              <a:gd name="connsiteX12" fmla="*/ 719847 w 1011677"/>
              <a:gd name="connsiteY12" fmla="*/ 175098 h 457200"/>
              <a:gd name="connsiteX13" fmla="*/ 797668 w 1011677"/>
              <a:gd name="connsiteY13" fmla="*/ 145915 h 457200"/>
              <a:gd name="connsiteX14" fmla="*/ 817124 w 1011677"/>
              <a:gd name="connsiteY14" fmla="*/ 116732 h 457200"/>
              <a:gd name="connsiteX15" fmla="*/ 856034 w 1011677"/>
              <a:gd name="connsiteY15" fmla="*/ 97277 h 457200"/>
              <a:gd name="connsiteX16" fmla="*/ 914400 w 1011677"/>
              <a:gd name="connsiteY16" fmla="*/ 58366 h 457200"/>
              <a:gd name="connsiteX17" fmla="*/ 972766 w 1011677"/>
              <a:gd name="connsiteY17" fmla="*/ 19455 h 457200"/>
              <a:gd name="connsiteX18" fmla="*/ 1011677 w 1011677"/>
              <a:gd name="connsiteY1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1677" h="457200">
                <a:moveTo>
                  <a:pt x="0" y="457200"/>
                </a:moveTo>
                <a:cubicBezTo>
                  <a:pt x="29183" y="453957"/>
                  <a:pt x="58886" y="453842"/>
                  <a:pt x="87549" y="447472"/>
                </a:cubicBezTo>
                <a:cubicBezTo>
                  <a:pt x="117578" y="440799"/>
                  <a:pt x="145915" y="428017"/>
                  <a:pt x="175098" y="418289"/>
                </a:cubicBezTo>
                <a:cubicBezTo>
                  <a:pt x="184826" y="415047"/>
                  <a:pt x="194130" y="410012"/>
                  <a:pt x="204281" y="408562"/>
                </a:cubicBezTo>
                <a:cubicBezTo>
                  <a:pt x="248787" y="402204"/>
                  <a:pt x="308507" y="396055"/>
                  <a:pt x="350196" y="379379"/>
                </a:cubicBezTo>
                <a:cubicBezTo>
                  <a:pt x="411247" y="354958"/>
                  <a:pt x="381894" y="364158"/>
                  <a:pt x="437745" y="350196"/>
                </a:cubicBezTo>
                <a:cubicBezTo>
                  <a:pt x="447473" y="340468"/>
                  <a:pt x="455734" y="329009"/>
                  <a:pt x="466928" y="321013"/>
                </a:cubicBezTo>
                <a:cubicBezTo>
                  <a:pt x="487966" y="305986"/>
                  <a:pt x="511204" y="299769"/>
                  <a:pt x="535021" y="291830"/>
                </a:cubicBezTo>
                <a:cubicBezTo>
                  <a:pt x="544749" y="285345"/>
                  <a:pt x="554053" y="278175"/>
                  <a:pt x="564204" y="272374"/>
                </a:cubicBezTo>
                <a:cubicBezTo>
                  <a:pt x="576795" y="265179"/>
                  <a:pt x="590818" y="260605"/>
                  <a:pt x="603115" y="252919"/>
                </a:cubicBezTo>
                <a:cubicBezTo>
                  <a:pt x="616864" y="244326"/>
                  <a:pt x="628278" y="232329"/>
                  <a:pt x="642026" y="223736"/>
                </a:cubicBezTo>
                <a:cubicBezTo>
                  <a:pt x="654323" y="216051"/>
                  <a:pt x="668639" y="211966"/>
                  <a:pt x="680936" y="204281"/>
                </a:cubicBezTo>
                <a:cubicBezTo>
                  <a:pt x="694684" y="195688"/>
                  <a:pt x="705674" y="182972"/>
                  <a:pt x="719847" y="175098"/>
                </a:cubicBezTo>
                <a:cubicBezTo>
                  <a:pt x="737292" y="165407"/>
                  <a:pt x="775828" y="153195"/>
                  <a:pt x="797668" y="145915"/>
                </a:cubicBezTo>
                <a:cubicBezTo>
                  <a:pt x="804153" y="136187"/>
                  <a:pt x="808142" y="124217"/>
                  <a:pt x="817124" y="116732"/>
                </a:cubicBezTo>
                <a:cubicBezTo>
                  <a:pt x="828264" y="107449"/>
                  <a:pt x="843600" y="104738"/>
                  <a:pt x="856034" y="97277"/>
                </a:cubicBezTo>
                <a:cubicBezTo>
                  <a:pt x="876084" y="85247"/>
                  <a:pt x="894945" y="71336"/>
                  <a:pt x="914400" y="58366"/>
                </a:cubicBezTo>
                <a:cubicBezTo>
                  <a:pt x="933855" y="45396"/>
                  <a:pt x="951852" y="29912"/>
                  <a:pt x="972766" y="19455"/>
                </a:cubicBezTo>
                <a:lnTo>
                  <a:pt x="1011677" y="0"/>
                </a:ln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A292338-EEC8-E010-17BA-4C9700E252A7}"/>
              </a:ext>
            </a:extLst>
          </p:cNvPr>
          <p:cNvSpPr/>
          <p:nvPr/>
        </p:nvSpPr>
        <p:spPr>
          <a:xfrm rot="19034064">
            <a:off x="4864346" y="3144310"/>
            <a:ext cx="628170" cy="120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3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8792E-F01D-A7AE-EF17-FD6CD1860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2EC6A1-1600-1F98-4481-0FA235FA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67" y="200390"/>
            <a:ext cx="7442714" cy="65936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7E3243-1C4B-0A03-D6E1-25147B1A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10173" t="15275" r="41399" b="2395"/>
          <a:stretch/>
        </p:blipFill>
        <p:spPr>
          <a:xfrm>
            <a:off x="2060929" y="1720158"/>
            <a:ext cx="5761265" cy="53053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327125F-B9E6-1496-256C-02898C70A321}"/>
              </a:ext>
            </a:extLst>
          </p:cNvPr>
          <p:cNvSpPr/>
          <p:nvPr/>
        </p:nvSpPr>
        <p:spPr>
          <a:xfrm rot="3209679">
            <a:off x="5768328" y="3144745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E6EE0F6-DF15-A7D8-0309-8339C3A497AC}"/>
              </a:ext>
            </a:extLst>
          </p:cNvPr>
          <p:cNvSpPr/>
          <p:nvPr/>
        </p:nvSpPr>
        <p:spPr>
          <a:xfrm rot="2783898">
            <a:off x="4454062" y="4374507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08CC286-E333-A5D8-9AA5-7FF8A60AADDE}"/>
              </a:ext>
            </a:extLst>
          </p:cNvPr>
          <p:cNvSpPr/>
          <p:nvPr/>
        </p:nvSpPr>
        <p:spPr>
          <a:xfrm rot="18172008">
            <a:off x="4549582" y="2755339"/>
            <a:ext cx="737145" cy="24481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42FC740-04EA-CCF7-E63A-924C26A440E5}"/>
              </a:ext>
            </a:extLst>
          </p:cNvPr>
          <p:cNvSpPr/>
          <p:nvPr/>
        </p:nvSpPr>
        <p:spPr>
          <a:xfrm rot="19896498">
            <a:off x="5700780" y="2297939"/>
            <a:ext cx="559007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0A1D9C6-E144-767D-4E80-0C7EC6A81497}"/>
              </a:ext>
            </a:extLst>
          </p:cNvPr>
          <p:cNvSpPr/>
          <p:nvPr/>
        </p:nvSpPr>
        <p:spPr>
          <a:xfrm rot="13506974">
            <a:off x="4283125" y="3467091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815D0B4-A26C-F5E9-BDB9-E9F7B79E5CB2}"/>
              </a:ext>
            </a:extLst>
          </p:cNvPr>
          <p:cNvSpPr/>
          <p:nvPr/>
        </p:nvSpPr>
        <p:spPr>
          <a:xfrm rot="13959891">
            <a:off x="5284458" y="2373148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9F77D97-62A3-A956-4A36-D20A680E7A04}"/>
              </a:ext>
            </a:extLst>
          </p:cNvPr>
          <p:cNvSpPr/>
          <p:nvPr/>
        </p:nvSpPr>
        <p:spPr>
          <a:xfrm rot="13190822">
            <a:off x="4469128" y="3258297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FD456192-E09A-48E6-35D4-713931D01DA8}"/>
              </a:ext>
            </a:extLst>
          </p:cNvPr>
          <p:cNvSpPr/>
          <p:nvPr/>
        </p:nvSpPr>
        <p:spPr>
          <a:xfrm>
            <a:off x="5084841" y="1493823"/>
            <a:ext cx="552660" cy="1446622"/>
          </a:xfrm>
          <a:custGeom>
            <a:avLst/>
            <a:gdLst>
              <a:gd name="connsiteX0" fmla="*/ 300189 w 435991"/>
              <a:gd name="connsiteY0" fmla="*/ 0 h 1466661"/>
              <a:gd name="connsiteX1" fmla="*/ 245868 w 435991"/>
              <a:gd name="connsiteY1" fmla="*/ 36214 h 1466661"/>
              <a:gd name="connsiteX2" fmla="*/ 182494 w 435991"/>
              <a:gd name="connsiteY2" fmla="*/ 99588 h 1466661"/>
              <a:gd name="connsiteX3" fmla="*/ 164387 w 435991"/>
              <a:gd name="connsiteY3" fmla="*/ 126748 h 1466661"/>
              <a:gd name="connsiteX4" fmla="*/ 137226 w 435991"/>
              <a:gd name="connsiteY4" fmla="*/ 144855 h 1466661"/>
              <a:gd name="connsiteX5" fmla="*/ 101013 w 435991"/>
              <a:gd name="connsiteY5" fmla="*/ 199176 h 1466661"/>
              <a:gd name="connsiteX6" fmla="*/ 82906 w 435991"/>
              <a:gd name="connsiteY6" fmla="*/ 226336 h 1466661"/>
              <a:gd name="connsiteX7" fmla="*/ 64799 w 435991"/>
              <a:gd name="connsiteY7" fmla="*/ 262550 h 1466661"/>
              <a:gd name="connsiteX8" fmla="*/ 46692 w 435991"/>
              <a:gd name="connsiteY8" fmla="*/ 289711 h 1466661"/>
              <a:gd name="connsiteX9" fmla="*/ 19531 w 435991"/>
              <a:gd name="connsiteY9" fmla="*/ 344031 h 1466661"/>
              <a:gd name="connsiteX10" fmla="*/ 10478 w 435991"/>
              <a:gd name="connsiteY10" fmla="*/ 398352 h 1466661"/>
              <a:gd name="connsiteX11" fmla="*/ 46692 w 435991"/>
              <a:gd name="connsiteY11" fmla="*/ 688063 h 1466661"/>
              <a:gd name="connsiteX12" fmla="*/ 73852 w 435991"/>
              <a:gd name="connsiteY12" fmla="*/ 706170 h 1466661"/>
              <a:gd name="connsiteX13" fmla="*/ 110066 w 435991"/>
              <a:gd name="connsiteY13" fmla="*/ 760491 h 1466661"/>
              <a:gd name="connsiteX14" fmla="*/ 137226 w 435991"/>
              <a:gd name="connsiteY14" fmla="*/ 869132 h 1466661"/>
              <a:gd name="connsiteX15" fmla="*/ 173440 w 435991"/>
              <a:gd name="connsiteY15" fmla="*/ 941560 h 1466661"/>
              <a:gd name="connsiteX16" fmla="*/ 218708 w 435991"/>
              <a:gd name="connsiteY16" fmla="*/ 1004934 h 1466661"/>
              <a:gd name="connsiteX17" fmla="*/ 254921 w 435991"/>
              <a:gd name="connsiteY17" fmla="*/ 1095469 h 1466661"/>
              <a:gd name="connsiteX18" fmla="*/ 273028 w 435991"/>
              <a:gd name="connsiteY18" fmla="*/ 1158843 h 1466661"/>
              <a:gd name="connsiteX19" fmla="*/ 291135 w 435991"/>
              <a:gd name="connsiteY19" fmla="*/ 1195057 h 1466661"/>
              <a:gd name="connsiteX20" fmla="*/ 309242 w 435991"/>
              <a:gd name="connsiteY20" fmla="*/ 1240325 h 1466661"/>
              <a:gd name="connsiteX21" fmla="*/ 327349 w 435991"/>
              <a:gd name="connsiteY21" fmla="*/ 1276538 h 1466661"/>
              <a:gd name="connsiteX22" fmla="*/ 372616 w 435991"/>
              <a:gd name="connsiteY22" fmla="*/ 1348966 h 1466661"/>
              <a:gd name="connsiteX23" fmla="*/ 390723 w 435991"/>
              <a:gd name="connsiteY23" fmla="*/ 1394233 h 1466661"/>
              <a:gd name="connsiteX24" fmla="*/ 408830 w 435991"/>
              <a:gd name="connsiteY24" fmla="*/ 1448554 h 1466661"/>
              <a:gd name="connsiteX25" fmla="*/ 435991 w 435991"/>
              <a:gd name="connsiteY25" fmla="*/ 1466661 h 146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991" h="1466661">
                <a:moveTo>
                  <a:pt x="300189" y="0"/>
                </a:moveTo>
                <a:cubicBezTo>
                  <a:pt x="282082" y="12071"/>
                  <a:pt x="262481" y="22157"/>
                  <a:pt x="245868" y="36214"/>
                </a:cubicBezTo>
                <a:cubicBezTo>
                  <a:pt x="223062" y="55511"/>
                  <a:pt x="199066" y="74731"/>
                  <a:pt x="182494" y="99588"/>
                </a:cubicBezTo>
                <a:cubicBezTo>
                  <a:pt x="176458" y="108641"/>
                  <a:pt x="172081" y="119054"/>
                  <a:pt x="164387" y="126748"/>
                </a:cubicBezTo>
                <a:cubicBezTo>
                  <a:pt x="156693" y="134442"/>
                  <a:pt x="146280" y="138819"/>
                  <a:pt x="137226" y="144855"/>
                </a:cubicBezTo>
                <a:lnTo>
                  <a:pt x="101013" y="199176"/>
                </a:lnTo>
                <a:cubicBezTo>
                  <a:pt x="94977" y="208229"/>
                  <a:pt x="87772" y="216604"/>
                  <a:pt x="82906" y="226336"/>
                </a:cubicBezTo>
                <a:cubicBezTo>
                  <a:pt x="76870" y="238407"/>
                  <a:pt x="71495" y="250832"/>
                  <a:pt x="64799" y="262550"/>
                </a:cubicBezTo>
                <a:cubicBezTo>
                  <a:pt x="59400" y="271997"/>
                  <a:pt x="51558" y="279979"/>
                  <a:pt x="46692" y="289711"/>
                </a:cubicBezTo>
                <a:cubicBezTo>
                  <a:pt x="9211" y="364672"/>
                  <a:pt x="71420" y="266199"/>
                  <a:pt x="19531" y="344031"/>
                </a:cubicBezTo>
                <a:cubicBezTo>
                  <a:pt x="16513" y="362138"/>
                  <a:pt x="10478" y="379995"/>
                  <a:pt x="10478" y="398352"/>
                </a:cubicBezTo>
                <a:cubicBezTo>
                  <a:pt x="10478" y="511856"/>
                  <a:pt x="-29490" y="611881"/>
                  <a:pt x="46692" y="688063"/>
                </a:cubicBezTo>
                <a:cubicBezTo>
                  <a:pt x="54386" y="695757"/>
                  <a:pt x="64799" y="700134"/>
                  <a:pt x="73852" y="706170"/>
                </a:cubicBezTo>
                <a:cubicBezTo>
                  <a:pt x="85923" y="724277"/>
                  <a:pt x="104788" y="739379"/>
                  <a:pt x="110066" y="760491"/>
                </a:cubicBezTo>
                <a:cubicBezTo>
                  <a:pt x="119119" y="796705"/>
                  <a:pt x="120532" y="835745"/>
                  <a:pt x="137226" y="869132"/>
                </a:cubicBezTo>
                <a:cubicBezTo>
                  <a:pt x="149297" y="893275"/>
                  <a:pt x="160515" y="917864"/>
                  <a:pt x="173440" y="941560"/>
                </a:cubicBezTo>
                <a:cubicBezTo>
                  <a:pt x="182269" y="957747"/>
                  <a:pt x="209491" y="992645"/>
                  <a:pt x="218708" y="1004934"/>
                </a:cubicBezTo>
                <a:cubicBezTo>
                  <a:pt x="259911" y="1128549"/>
                  <a:pt x="214964" y="1002238"/>
                  <a:pt x="254921" y="1095469"/>
                </a:cubicBezTo>
                <a:cubicBezTo>
                  <a:pt x="276813" y="1146549"/>
                  <a:pt x="250052" y="1097573"/>
                  <a:pt x="273028" y="1158843"/>
                </a:cubicBezTo>
                <a:cubicBezTo>
                  <a:pt x="277767" y="1171480"/>
                  <a:pt x="285654" y="1182724"/>
                  <a:pt x="291135" y="1195057"/>
                </a:cubicBezTo>
                <a:cubicBezTo>
                  <a:pt x="297735" y="1209908"/>
                  <a:pt x="302642" y="1225474"/>
                  <a:pt x="309242" y="1240325"/>
                </a:cubicBezTo>
                <a:cubicBezTo>
                  <a:pt x="314723" y="1252658"/>
                  <a:pt x="320653" y="1264820"/>
                  <a:pt x="327349" y="1276538"/>
                </a:cubicBezTo>
                <a:cubicBezTo>
                  <a:pt x="356072" y="1326803"/>
                  <a:pt x="338474" y="1280683"/>
                  <a:pt x="372616" y="1348966"/>
                </a:cubicBezTo>
                <a:cubicBezTo>
                  <a:pt x="379884" y="1363502"/>
                  <a:pt x="385169" y="1378960"/>
                  <a:pt x="390723" y="1394233"/>
                </a:cubicBezTo>
                <a:cubicBezTo>
                  <a:pt x="397246" y="1412170"/>
                  <a:pt x="398714" y="1432369"/>
                  <a:pt x="408830" y="1448554"/>
                </a:cubicBezTo>
                <a:cubicBezTo>
                  <a:pt x="414597" y="1457781"/>
                  <a:pt x="426937" y="1460625"/>
                  <a:pt x="435991" y="1466661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D65FE5C-3E45-1F59-B88F-8F7C6D71AE9B}"/>
              </a:ext>
            </a:extLst>
          </p:cNvPr>
          <p:cNvSpPr/>
          <p:nvPr/>
        </p:nvSpPr>
        <p:spPr>
          <a:xfrm rot="19947027">
            <a:off x="5821656" y="2592936"/>
            <a:ext cx="461987" cy="1109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EE458CC-7B01-D577-4F19-2ACCA12F4861}"/>
              </a:ext>
            </a:extLst>
          </p:cNvPr>
          <p:cNvSpPr txBox="1"/>
          <p:nvPr/>
        </p:nvSpPr>
        <p:spPr>
          <a:xfrm>
            <a:off x="4844862" y="2112992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16ppl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B62625F-D9EF-8A74-A9B4-38A9BEE366AE}"/>
              </a:ext>
            </a:extLst>
          </p:cNvPr>
          <p:cNvSpPr txBox="1"/>
          <p:nvPr/>
        </p:nvSpPr>
        <p:spPr>
          <a:xfrm>
            <a:off x="4971263" y="3563924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24ppl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7853B4B7-F728-5144-8839-A3E05C2DA7F6}"/>
              </a:ext>
            </a:extLst>
          </p:cNvPr>
          <p:cNvSpPr/>
          <p:nvPr/>
        </p:nvSpPr>
        <p:spPr>
          <a:xfrm rot="18136011">
            <a:off x="5251293" y="1715188"/>
            <a:ext cx="559007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6F1B547-D688-B711-7D1E-9BC9F81E5932}"/>
              </a:ext>
            </a:extLst>
          </p:cNvPr>
          <p:cNvSpPr/>
          <p:nvPr/>
        </p:nvSpPr>
        <p:spPr>
          <a:xfrm rot="19039958">
            <a:off x="4081874" y="3739565"/>
            <a:ext cx="344066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BE85DA3-24B8-DFD9-F400-6C12D5648020}"/>
              </a:ext>
            </a:extLst>
          </p:cNvPr>
          <p:cNvSpPr/>
          <p:nvPr/>
        </p:nvSpPr>
        <p:spPr>
          <a:xfrm rot="19034064">
            <a:off x="4864346" y="3144310"/>
            <a:ext cx="628170" cy="120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D27DFF12-849A-633F-8B06-CD00F293E9A3}"/>
              </a:ext>
            </a:extLst>
          </p:cNvPr>
          <p:cNvSpPr/>
          <p:nvPr/>
        </p:nvSpPr>
        <p:spPr>
          <a:xfrm>
            <a:off x="2538542" y="2217906"/>
            <a:ext cx="5194947" cy="4212077"/>
          </a:xfrm>
          <a:custGeom>
            <a:avLst/>
            <a:gdLst>
              <a:gd name="connsiteX0" fmla="*/ 5194947 w 5194947"/>
              <a:gd name="connsiteY0" fmla="*/ 48639 h 4212077"/>
              <a:gd name="connsiteX1" fmla="*/ 5126854 w 5194947"/>
              <a:gd name="connsiteY1" fmla="*/ 19456 h 4212077"/>
              <a:gd name="connsiteX2" fmla="*/ 5068488 w 5194947"/>
              <a:gd name="connsiteY2" fmla="*/ 0 h 4212077"/>
              <a:gd name="connsiteX3" fmla="*/ 4708564 w 5194947"/>
              <a:gd name="connsiteY3" fmla="*/ 19456 h 4212077"/>
              <a:gd name="connsiteX4" fmla="*/ 4669654 w 5194947"/>
              <a:gd name="connsiteY4" fmla="*/ 29183 h 4212077"/>
              <a:gd name="connsiteX5" fmla="*/ 4572377 w 5194947"/>
              <a:gd name="connsiteY5" fmla="*/ 58366 h 4212077"/>
              <a:gd name="connsiteX6" fmla="*/ 4504284 w 5194947"/>
              <a:gd name="connsiteY6" fmla="*/ 77822 h 4212077"/>
              <a:gd name="connsiteX7" fmla="*/ 4465373 w 5194947"/>
              <a:gd name="connsiteY7" fmla="*/ 87549 h 4212077"/>
              <a:gd name="connsiteX8" fmla="*/ 4436190 w 5194947"/>
              <a:gd name="connsiteY8" fmla="*/ 97277 h 4212077"/>
              <a:gd name="connsiteX9" fmla="*/ 4397279 w 5194947"/>
              <a:gd name="connsiteY9" fmla="*/ 107005 h 4212077"/>
              <a:gd name="connsiteX10" fmla="*/ 4358369 w 5194947"/>
              <a:gd name="connsiteY10" fmla="*/ 126460 h 4212077"/>
              <a:gd name="connsiteX11" fmla="*/ 4261092 w 5194947"/>
              <a:gd name="connsiteY11" fmla="*/ 165371 h 4212077"/>
              <a:gd name="connsiteX12" fmla="*/ 4192998 w 5194947"/>
              <a:gd name="connsiteY12" fmla="*/ 184826 h 4212077"/>
              <a:gd name="connsiteX13" fmla="*/ 4163815 w 5194947"/>
              <a:gd name="connsiteY13" fmla="*/ 204281 h 4212077"/>
              <a:gd name="connsiteX14" fmla="*/ 4115177 w 5194947"/>
              <a:gd name="connsiteY14" fmla="*/ 223737 h 4212077"/>
              <a:gd name="connsiteX15" fmla="*/ 4076267 w 5194947"/>
              <a:gd name="connsiteY15" fmla="*/ 252920 h 4212077"/>
              <a:gd name="connsiteX16" fmla="*/ 4017901 w 5194947"/>
              <a:gd name="connsiteY16" fmla="*/ 272375 h 4212077"/>
              <a:gd name="connsiteX17" fmla="*/ 3969262 w 5194947"/>
              <a:gd name="connsiteY17" fmla="*/ 291830 h 4212077"/>
              <a:gd name="connsiteX18" fmla="*/ 3920624 w 5194947"/>
              <a:gd name="connsiteY18" fmla="*/ 301558 h 4212077"/>
              <a:gd name="connsiteX19" fmla="*/ 3891441 w 5194947"/>
              <a:gd name="connsiteY19" fmla="*/ 311285 h 4212077"/>
              <a:gd name="connsiteX20" fmla="*/ 3813620 w 5194947"/>
              <a:gd name="connsiteY20" fmla="*/ 350196 h 4212077"/>
              <a:gd name="connsiteX21" fmla="*/ 3687160 w 5194947"/>
              <a:gd name="connsiteY21" fmla="*/ 398834 h 4212077"/>
              <a:gd name="connsiteX22" fmla="*/ 3657977 w 5194947"/>
              <a:gd name="connsiteY22" fmla="*/ 418290 h 4212077"/>
              <a:gd name="connsiteX23" fmla="*/ 3619067 w 5194947"/>
              <a:gd name="connsiteY23" fmla="*/ 447473 h 4212077"/>
              <a:gd name="connsiteX24" fmla="*/ 3570428 w 5194947"/>
              <a:gd name="connsiteY24" fmla="*/ 457200 h 4212077"/>
              <a:gd name="connsiteX25" fmla="*/ 3521790 w 5194947"/>
              <a:gd name="connsiteY25" fmla="*/ 476656 h 4212077"/>
              <a:gd name="connsiteX26" fmla="*/ 3492607 w 5194947"/>
              <a:gd name="connsiteY26" fmla="*/ 496111 h 4212077"/>
              <a:gd name="connsiteX27" fmla="*/ 3463424 w 5194947"/>
              <a:gd name="connsiteY27" fmla="*/ 505839 h 4212077"/>
              <a:gd name="connsiteX28" fmla="*/ 3405058 w 5194947"/>
              <a:gd name="connsiteY28" fmla="*/ 535022 h 4212077"/>
              <a:gd name="connsiteX29" fmla="*/ 3366147 w 5194947"/>
              <a:gd name="connsiteY29" fmla="*/ 564205 h 4212077"/>
              <a:gd name="connsiteX30" fmla="*/ 3278598 w 5194947"/>
              <a:gd name="connsiteY30" fmla="*/ 593388 h 4212077"/>
              <a:gd name="connsiteX31" fmla="*/ 3229960 w 5194947"/>
              <a:gd name="connsiteY31" fmla="*/ 632298 h 4212077"/>
              <a:gd name="connsiteX32" fmla="*/ 3142411 w 5194947"/>
              <a:gd name="connsiteY32" fmla="*/ 690664 h 4212077"/>
              <a:gd name="connsiteX33" fmla="*/ 3103501 w 5194947"/>
              <a:gd name="connsiteY33" fmla="*/ 729575 h 4212077"/>
              <a:gd name="connsiteX34" fmla="*/ 3035407 w 5194947"/>
              <a:gd name="connsiteY34" fmla="*/ 768485 h 4212077"/>
              <a:gd name="connsiteX35" fmla="*/ 2918675 w 5194947"/>
              <a:gd name="connsiteY35" fmla="*/ 846307 h 4212077"/>
              <a:gd name="connsiteX36" fmla="*/ 2801943 w 5194947"/>
              <a:gd name="connsiteY36" fmla="*/ 943583 h 4212077"/>
              <a:gd name="connsiteX37" fmla="*/ 2763032 w 5194947"/>
              <a:gd name="connsiteY37" fmla="*/ 953311 h 4212077"/>
              <a:gd name="connsiteX38" fmla="*/ 2724122 w 5194947"/>
              <a:gd name="connsiteY38" fmla="*/ 982494 h 4212077"/>
              <a:gd name="connsiteX39" fmla="*/ 2656028 w 5194947"/>
              <a:gd name="connsiteY39" fmla="*/ 1031132 h 4212077"/>
              <a:gd name="connsiteX40" fmla="*/ 2597662 w 5194947"/>
              <a:gd name="connsiteY40" fmla="*/ 1089498 h 4212077"/>
              <a:gd name="connsiteX41" fmla="*/ 2461475 w 5194947"/>
              <a:gd name="connsiteY41" fmla="*/ 1215958 h 4212077"/>
              <a:gd name="connsiteX42" fmla="*/ 2432292 w 5194947"/>
              <a:gd name="connsiteY42" fmla="*/ 1264596 h 4212077"/>
              <a:gd name="connsiteX43" fmla="*/ 2364198 w 5194947"/>
              <a:gd name="connsiteY43" fmla="*/ 1322962 h 4212077"/>
              <a:gd name="connsiteX44" fmla="*/ 2305832 w 5194947"/>
              <a:gd name="connsiteY44" fmla="*/ 1410511 h 4212077"/>
              <a:gd name="connsiteX45" fmla="*/ 2247467 w 5194947"/>
              <a:gd name="connsiteY45" fmla="*/ 1449422 h 4212077"/>
              <a:gd name="connsiteX46" fmla="*/ 2179373 w 5194947"/>
              <a:gd name="connsiteY46" fmla="*/ 1517515 h 4212077"/>
              <a:gd name="connsiteX47" fmla="*/ 2159918 w 5194947"/>
              <a:gd name="connsiteY47" fmla="*/ 1536971 h 4212077"/>
              <a:gd name="connsiteX48" fmla="*/ 2130735 w 5194947"/>
              <a:gd name="connsiteY48" fmla="*/ 1556426 h 4212077"/>
              <a:gd name="connsiteX49" fmla="*/ 2062641 w 5194947"/>
              <a:gd name="connsiteY49" fmla="*/ 1624520 h 4212077"/>
              <a:gd name="connsiteX50" fmla="*/ 2033458 w 5194947"/>
              <a:gd name="connsiteY50" fmla="*/ 1653703 h 4212077"/>
              <a:gd name="connsiteX51" fmla="*/ 2004275 w 5194947"/>
              <a:gd name="connsiteY51" fmla="*/ 1673158 h 4212077"/>
              <a:gd name="connsiteX52" fmla="*/ 1984820 w 5194947"/>
              <a:gd name="connsiteY52" fmla="*/ 1702341 h 4212077"/>
              <a:gd name="connsiteX53" fmla="*/ 1936181 w 5194947"/>
              <a:gd name="connsiteY53" fmla="*/ 1731524 h 4212077"/>
              <a:gd name="connsiteX54" fmla="*/ 1906998 w 5194947"/>
              <a:gd name="connsiteY54" fmla="*/ 1750979 h 4212077"/>
              <a:gd name="connsiteX55" fmla="*/ 1848632 w 5194947"/>
              <a:gd name="connsiteY55" fmla="*/ 1780162 h 4212077"/>
              <a:gd name="connsiteX56" fmla="*/ 1829177 w 5194947"/>
              <a:gd name="connsiteY56" fmla="*/ 1819073 h 4212077"/>
              <a:gd name="connsiteX57" fmla="*/ 1790267 w 5194947"/>
              <a:gd name="connsiteY57" fmla="*/ 1838528 h 4212077"/>
              <a:gd name="connsiteX58" fmla="*/ 1751356 w 5194947"/>
              <a:gd name="connsiteY58" fmla="*/ 1867711 h 4212077"/>
              <a:gd name="connsiteX59" fmla="*/ 1741628 w 5194947"/>
              <a:gd name="connsiteY59" fmla="*/ 1906622 h 4212077"/>
              <a:gd name="connsiteX60" fmla="*/ 1692990 w 5194947"/>
              <a:gd name="connsiteY60" fmla="*/ 1945532 h 4212077"/>
              <a:gd name="connsiteX61" fmla="*/ 1654079 w 5194947"/>
              <a:gd name="connsiteY61" fmla="*/ 1994171 h 4212077"/>
              <a:gd name="connsiteX62" fmla="*/ 1595713 w 5194947"/>
              <a:gd name="connsiteY62" fmla="*/ 2052537 h 4212077"/>
              <a:gd name="connsiteX63" fmla="*/ 1566530 w 5194947"/>
              <a:gd name="connsiteY63" fmla="*/ 2091447 h 4212077"/>
              <a:gd name="connsiteX64" fmla="*/ 1478981 w 5194947"/>
              <a:gd name="connsiteY64" fmla="*/ 2159541 h 4212077"/>
              <a:gd name="connsiteX65" fmla="*/ 1449798 w 5194947"/>
              <a:gd name="connsiteY65" fmla="*/ 2198451 h 4212077"/>
              <a:gd name="connsiteX66" fmla="*/ 1420615 w 5194947"/>
              <a:gd name="connsiteY66" fmla="*/ 2217907 h 4212077"/>
              <a:gd name="connsiteX67" fmla="*/ 1371977 w 5194947"/>
              <a:gd name="connsiteY67" fmla="*/ 2247090 h 4212077"/>
              <a:gd name="connsiteX68" fmla="*/ 1362249 w 5194947"/>
              <a:gd name="connsiteY68" fmla="*/ 2286000 h 4212077"/>
              <a:gd name="connsiteX69" fmla="*/ 1303884 w 5194947"/>
              <a:gd name="connsiteY69" fmla="*/ 2315183 h 4212077"/>
              <a:gd name="connsiteX70" fmla="*/ 1235790 w 5194947"/>
              <a:gd name="connsiteY70" fmla="*/ 2363822 h 4212077"/>
              <a:gd name="connsiteX71" fmla="*/ 1177424 w 5194947"/>
              <a:gd name="connsiteY71" fmla="*/ 2402732 h 4212077"/>
              <a:gd name="connsiteX72" fmla="*/ 1128786 w 5194947"/>
              <a:gd name="connsiteY72" fmla="*/ 2451371 h 4212077"/>
              <a:gd name="connsiteX73" fmla="*/ 1070420 w 5194947"/>
              <a:gd name="connsiteY73" fmla="*/ 2509737 h 4212077"/>
              <a:gd name="connsiteX74" fmla="*/ 1041237 w 5194947"/>
              <a:gd name="connsiteY74" fmla="*/ 2538920 h 4212077"/>
              <a:gd name="connsiteX75" fmla="*/ 1012054 w 5194947"/>
              <a:gd name="connsiteY75" fmla="*/ 2558375 h 4212077"/>
              <a:gd name="connsiteX76" fmla="*/ 973143 w 5194947"/>
              <a:gd name="connsiteY76" fmla="*/ 2597285 h 4212077"/>
              <a:gd name="connsiteX77" fmla="*/ 943960 w 5194947"/>
              <a:gd name="connsiteY77" fmla="*/ 2636196 h 4212077"/>
              <a:gd name="connsiteX78" fmla="*/ 914777 w 5194947"/>
              <a:gd name="connsiteY78" fmla="*/ 2645924 h 4212077"/>
              <a:gd name="connsiteX79" fmla="*/ 905049 w 5194947"/>
              <a:gd name="connsiteY79" fmla="*/ 2675107 h 4212077"/>
              <a:gd name="connsiteX80" fmla="*/ 817501 w 5194947"/>
              <a:gd name="connsiteY80" fmla="*/ 2723745 h 4212077"/>
              <a:gd name="connsiteX81" fmla="*/ 788318 w 5194947"/>
              <a:gd name="connsiteY81" fmla="*/ 2743200 h 4212077"/>
              <a:gd name="connsiteX82" fmla="*/ 720224 w 5194947"/>
              <a:gd name="connsiteY82" fmla="*/ 2801566 h 4212077"/>
              <a:gd name="connsiteX83" fmla="*/ 700769 w 5194947"/>
              <a:gd name="connsiteY83" fmla="*/ 2821022 h 4212077"/>
              <a:gd name="connsiteX84" fmla="*/ 603492 w 5194947"/>
              <a:gd name="connsiteY84" fmla="*/ 2908571 h 4212077"/>
              <a:gd name="connsiteX85" fmla="*/ 574309 w 5194947"/>
              <a:gd name="connsiteY85" fmla="*/ 2937754 h 4212077"/>
              <a:gd name="connsiteX86" fmla="*/ 545126 w 5194947"/>
              <a:gd name="connsiteY86" fmla="*/ 2976664 h 4212077"/>
              <a:gd name="connsiteX87" fmla="*/ 486760 w 5194947"/>
              <a:gd name="connsiteY87" fmla="*/ 3035030 h 4212077"/>
              <a:gd name="connsiteX88" fmla="*/ 477032 w 5194947"/>
              <a:gd name="connsiteY88" fmla="*/ 3073941 h 4212077"/>
              <a:gd name="connsiteX89" fmla="*/ 467305 w 5194947"/>
              <a:gd name="connsiteY89" fmla="*/ 3132307 h 4212077"/>
              <a:gd name="connsiteX90" fmla="*/ 457577 w 5194947"/>
              <a:gd name="connsiteY90" fmla="*/ 3161490 h 4212077"/>
              <a:gd name="connsiteX91" fmla="*/ 467305 w 5194947"/>
              <a:gd name="connsiteY91" fmla="*/ 3239311 h 4212077"/>
              <a:gd name="connsiteX92" fmla="*/ 506215 w 5194947"/>
              <a:gd name="connsiteY92" fmla="*/ 3317132 h 4212077"/>
              <a:gd name="connsiteX93" fmla="*/ 554854 w 5194947"/>
              <a:gd name="connsiteY93" fmla="*/ 3356043 h 4212077"/>
              <a:gd name="connsiteX94" fmla="*/ 584037 w 5194947"/>
              <a:gd name="connsiteY94" fmla="*/ 3385226 h 4212077"/>
              <a:gd name="connsiteX95" fmla="*/ 642403 w 5194947"/>
              <a:gd name="connsiteY95" fmla="*/ 3511685 h 4212077"/>
              <a:gd name="connsiteX96" fmla="*/ 652130 w 5194947"/>
              <a:gd name="connsiteY96" fmla="*/ 3570051 h 4212077"/>
              <a:gd name="connsiteX97" fmla="*/ 671586 w 5194947"/>
              <a:gd name="connsiteY97" fmla="*/ 3608962 h 4212077"/>
              <a:gd name="connsiteX98" fmla="*/ 681313 w 5194947"/>
              <a:gd name="connsiteY98" fmla="*/ 3686783 h 4212077"/>
              <a:gd name="connsiteX99" fmla="*/ 691041 w 5194947"/>
              <a:gd name="connsiteY99" fmla="*/ 3725694 h 4212077"/>
              <a:gd name="connsiteX100" fmla="*/ 710496 w 5194947"/>
              <a:gd name="connsiteY100" fmla="*/ 3822971 h 4212077"/>
              <a:gd name="connsiteX101" fmla="*/ 691041 w 5194947"/>
              <a:gd name="connsiteY101" fmla="*/ 4075890 h 4212077"/>
              <a:gd name="connsiteX102" fmla="*/ 622947 w 5194947"/>
              <a:gd name="connsiteY102" fmla="*/ 4153711 h 4212077"/>
              <a:gd name="connsiteX103" fmla="*/ 574309 w 5194947"/>
              <a:gd name="connsiteY103" fmla="*/ 4192622 h 4212077"/>
              <a:gd name="connsiteX104" fmla="*/ 525671 w 5194947"/>
              <a:gd name="connsiteY104" fmla="*/ 4212077 h 4212077"/>
              <a:gd name="connsiteX105" fmla="*/ 292207 w 5194947"/>
              <a:gd name="connsiteY105" fmla="*/ 4202349 h 4212077"/>
              <a:gd name="connsiteX106" fmla="*/ 253296 w 5194947"/>
              <a:gd name="connsiteY106" fmla="*/ 4192622 h 4212077"/>
              <a:gd name="connsiteX107" fmla="*/ 194930 w 5194947"/>
              <a:gd name="connsiteY107" fmla="*/ 4163439 h 4212077"/>
              <a:gd name="connsiteX108" fmla="*/ 126837 w 5194947"/>
              <a:gd name="connsiteY108" fmla="*/ 4095345 h 4212077"/>
              <a:gd name="connsiteX109" fmla="*/ 87926 w 5194947"/>
              <a:gd name="connsiteY109" fmla="*/ 4066162 h 4212077"/>
              <a:gd name="connsiteX110" fmla="*/ 58743 w 5194947"/>
              <a:gd name="connsiteY110" fmla="*/ 4046707 h 4212077"/>
              <a:gd name="connsiteX111" fmla="*/ 29560 w 5194947"/>
              <a:gd name="connsiteY111" fmla="*/ 4017524 h 4212077"/>
              <a:gd name="connsiteX112" fmla="*/ 377 w 5194947"/>
              <a:gd name="connsiteY112" fmla="*/ 3998068 h 4212077"/>
              <a:gd name="connsiteX113" fmla="*/ 10105 w 5194947"/>
              <a:gd name="connsiteY113" fmla="*/ 3998068 h 421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194947" h="4212077">
                <a:moveTo>
                  <a:pt x="5194947" y="48639"/>
                </a:moveTo>
                <a:cubicBezTo>
                  <a:pt x="5172249" y="38911"/>
                  <a:pt x="5149902" y="28321"/>
                  <a:pt x="5126854" y="19456"/>
                </a:cubicBezTo>
                <a:cubicBezTo>
                  <a:pt x="5107713" y="12094"/>
                  <a:pt x="5068488" y="0"/>
                  <a:pt x="5068488" y="0"/>
                </a:cubicBezTo>
                <a:cubicBezTo>
                  <a:pt x="4936882" y="4387"/>
                  <a:pt x="4829868" y="-2599"/>
                  <a:pt x="4708564" y="19456"/>
                </a:cubicBezTo>
                <a:cubicBezTo>
                  <a:pt x="4695411" y="21848"/>
                  <a:pt x="4682624" y="25941"/>
                  <a:pt x="4669654" y="29183"/>
                </a:cubicBezTo>
                <a:cubicBezTo>
                  <a:pt x="4600379" y="63822"/>
                  <a:pt x="4662352" y="37602"/>
                  <a:pt x="4572377" y="58366"/>
                </a:cubicBezTo>
                <a:cubicBezTo>
                  <a:pt x="4549376" y="63674"/>
                  <a:pt x="4527058" y="71611"/>
                  <a:pt x="4504284" y="77822"/>
                </a:cubicBezTo>
                <a:cubicBezTo>
                  <a:pt x="4491386" y="81340"/>
                  <a:pt x="4478228" y="83876"/>
                  <a:pt x="4465373" y="87549"/>
                </a:cubicBezTo>
                <a:cubicBezTo>
                  <a:pt x="4455514" y="90366"/>
                  <a:pt x="4446049" y="94460"/>
                  <a:pt x="4436190" y="97277"/>
                </a:cubicBezTo>
                <a:cubicBezTo>
                  <a:pt x="4423335" y="100950"/>
                  <a:pt x="4409797" y="102311"/>
                  <a:pt x="4397279" y="107005"/>
                </a:cubicBezTo>
                <a:cubicBezTo>
                  <a:pt x="4383701" y="112097"/>
                  <a:pt x="4371697" y="120748"/>
                  <a:pt x="4358369" y="126460"/>
                </a:cubicBezTo>
                <a:cubicBezTo>
                  <a:pt x="4326269" y="140217"/>
                  <a:pt x="4293981" y="153625"/>
                  <a:pt x="4261092" y="165371"/>
                </a:cubicBezTo>
                <a:cubicBezTo>
                  <a:pt x="4239264" y="173167"/>
                  <a:pt x="4214133" y="174259"/>
                  <a:pt x="4192998" y="184826"/>
                </a:cubicBezTo>
                <a:cubicBezTo>
                  <a:pt x="4182541" y="190054"/>
                  <a:pt x="4174272" y="199053"/>
                  <a:pt x="4163815" y="204281"/>
                </a:cubicBezTo>
                <a:cubicBezTo>
                  <a:pt x="4148197" y="212090"/>
                  <a:pt x="4130441" y="215257"/>
                  <a:pt x="4115177" y="223737"/>
                </a:cubicBezTo>
                <a:cubicBezTo>
                  <a:pt x="4101005" y="231611"/>
                  <a:pt x="4090768" y="245670"/>
                  <a:pt x="4076267" y="252920"/>
                </a:cubicBezTo>
                <a:cubicBezTo>
                  <a:pt x="4057924" y="262091"/>
                  <a:pt x="4037174" y="265367"/>
                  <a:pt x="4017901" y="272375"/>
                </a:cubicBezTo>
                <a:cubicBezTo>
                  <a:pt x="4001490" y="278342"/>
                  <a:pt x="3985987" y="286812"/>
                  <a:pt x="3969262" y="291830"/>
                </a:cubicBezTo>
                <a:cubicBezTo>
                  <a:pt x="3953426" y="296581"/>
                  <a:pt x="3936664" y="297548"/>
                  <a:pt x="3920624" y="301558"/>
                </a:cubicBezTo>
                <a:cubicBezTo>
                  <a:pt x="3910676" y="304045"/>
                  <a:pt x="3901169" y="308043"/>
                  <a:pt x="3891441" y="311285"/>
                </a:cubicBezTo>
                <a:cubicBezTo>
                  <a:pt x="3808705" y="373337"/>
                  <a:pt x="3895578" y="316046"/>
                  <a:pt x="3813620" y="350196"/>
                </a:cubicBezTo>
                <a:cubicBezTo>
                  <a:pt x="3685396" y="403623"/>
                  <a:pt x="3784540" y="379359"/>
                  <a:pt x="3687160" y="398834"/>
                </a:cubicBezTo>
                <a:cubicBezTo>
                  <a:pt x="3677432" y="405319"/>
                  <a:pt x="3667491" y="411494"/>
                  <a:pt x="3657977" y="418290"/>
                </a:cubicBezTo>
                <a:cubicBezTo>
                  <a:pt x="3644784" y="427714"/>
                  <a:pt x="3633882" y="440889"/>
                  <a:pt x="3619067" y="447473"/>
                </a:cubicBezTo>
                <a:cubicBezTo>
                  <a:pt x="3603958" y="454188"/>
                  <a:pt x="3586641" y="453958"/>
                  <a:pt x="3570428" y="457200"/>
                </a:cubicBezTo>
                <a:cubicBezTo>
                  <a:pt x="3554215" y="463685"/>
                  <a:pt x="3537408" y="468847"/>
                  <a:pt x="3521790" y="476656"/>
                </a:cubicBezTo>
                <a:cubicBezTo>
                  <a:pt x="3511333" y="481884"/>
                  <a:pt x="3503064" y="490883"/>
                  <a:pt x="3492607" y="496111"/>
                </a:cubicBezTo>
                <a:cubicBezTo>
                  <a:pt x="3483436" y="500697"/>
                  <a:pt x="3472794" y="501674"/>
                  <a:pt x="3463424" y="505839"/>
                </a:cubicBezTo>
                <a:cubicBezTo>
                  <a:pt x="3443547" y="514673"/>
                  <a:pt x="3423710" y="523831"/>
                  <a:pt x="3405058" y="535022"/>
                </a:cubicBezTo>
                <a:cubicBezTo>
                  <a:pt x="3391156" y="543363"/>
                  <a:pt x="3380320" y="556331"/>
                  <a:pt x="3366147" y="564205"/>
                </a:cubicBezTo>
                <a:cubicBezTo>
                  <a:pt x="3336177" y="580855"/>
                  <a:pt x="3310651" y="585374"/>
                  <a:pt x="3278598" y="593388"/>
                </a:cubicBezTo>
                <a:cubicBezTo>
                  <a:pt x="3262385" y="606358"/>
                  <a:pt x="3246969" y="620392"/>
                  <a:pt x="3229960" y="632298"/>
                </a:cubicBezTo>
                <a:cubicBezTo>
                  <a:pt x="3176701" y="669579"/>
                  <a:pt x="3188489" y="650345"/>
                  <a:pt x="3142411" y="690664"/>
                </a:cubicBezTo>
                <a:cubicBezTo>
                  <a:pt x="3128607" y="702743"/>
                  <a:pt x="3117428" y="717638"/>
                  <a:pt x="3103501" y="729575"/>
                </a:cubicBezTo>
                <a:cubicBezTo>
                  <a:pt x="3063485" y="763875"/>
                  <a:pt x="3083246" y="735366"/>
                  <a:pt x="3035407" y="768485"/>
                </a:cubicBezTo>
                <a:cubicBezTo>
                  <a:pt x="2916990" y="850466"/>
                  <a:pt x="2989248" y="822782"/>
                  <a:pt x="2918675" y="846307"/>
                </a:cubicBezTo>
                <a:cubicBezTo>
                  <a:pt x="2866886" y="898096"/>
                  <a:pt x="2859323" y="922066"/>
                  <a:pt x="2801943" y="943583"/>
                </a:cubicBezTo>
                <a:cubicBezTo>
                  <a:pt x="2789425" y="948277"/>
                  <a:pt x="2776002" y="950068"/>
                  <a:pt x="2763032" y="953311"/>
                </a:cubicBezTo>
                <a:cubicBezTo>
                  <a:pt x="2750062" y="963039"/>
                  <a:pt x="2737315" y="973071"/>
                  <a:pt x="2724122" y="982494"/>
                </a:cubicBezTo>
                <a:cubicBezTo>
                  <a:pt x="2698616" y="1000713"/>
                  <a:pt x="2680486" y="1009120"/>
                  <a:pt x="2656028" y="1031132"/>
                </a:cubicBezTo>
                <a:cubicBezTo>
                  <a:pt x="2635577" y="1049538"/>
                  <a:pt x="2619147" y="1072310"/>
                  <a:pt x="2597662" y="1089498"/>
                </a:cubicBezTo>
                <a:cubicBezTo>
                  <a:pt x="2556359" y="1122541"/>
                  <a:pt x="2485066" y="1176640"/>
                  <a:pt x="2461475" y="1215958"/>
                </a:cubicBezTo>
                <a:cubicBezTo>
                  <a:pt x="2451747" y="1232171"/>
                  <a:pt x="2443636" y="1249470"/>
                  <a:pt x="2432292" y="1264596"/>
                </a:cubicBezTo>
                <a:cubicBezTo>
                  <a:pt x="2414871" y="1287823"/>
                  <a:pt x="2386742" y="1306054"/>
                  <a:pt x="2364198" y="1322962"/>
                </a:cubicBezTo>
                <a:cubicBezTo>
                  <a:pt x="2344743" y="1352145"/>
                  <a:pt x="2335015" y="1391055"/>
                  <a:pt x="2305832" y="1410511"/>
                </a:cubicBezTo>
                <a:cubicBezTo>
                  <a:pt x="2286377" y="1423481"/>
                  <a:pt x="2264001" y="1432888"/>
                  <a:pt x="2247467" y="1449422"/>
                </a:cubicBezTo>
                <a:lnTo>
                  <a:pt x="2179373" y="1517515"/>
                </a:lnTo>
                <a:cubicBezTo>
                  <a:pt x="2172888" y="1524000"/>
                  <a:pt x="2167549" y="1531884"/>
                  <a:pt x="2159918" y="1536971"/>
                </a:cubicBezTo>
                <a:cubicBezTo>
                  <a:pt x="2150190" y="1543456"/>
                  <a:pt x="2139534" y="1548727"/>
                  <a:pt x="2130735" y="1556426"/>
                </a:cubicBezTo>
                <a:cubicBezTo>
                  <a:pt x="2130695" y="1556461"/>
                  <a:pt x="2076275" y="1610886"/>
                  <a:pt x="2062641" y="1624520"/>
                </a:cubicBezTo>
                <a:cubicBezTo>
                  <a:pt x="2052913" y="1634248"/>
                  <a:pt x="2044905" y="1646072"/>
                  <a:pt x="2033458" y="1653703"/>
                </a:cubicBezTo>
                <a:lnTo>
                  <a:pt x="2004275" y="1673158"/>
                </a:lnTo>
                <a:cubicBezTo>
                  <a:pt x="1997790" y="1682886"/>
                  <a:pt x="1993697" y="1694733"/>
                  <a:pt x="1984820" y="1702341"/>
                </a:cubicBezTo>
                <a:cubicBezTo>
                  <a:pt x="1970464" y="1714646"/>
                  <a:pt x="1952214" y="1721503"/>
                  <a:pt x="1936181" y="1731524"/>
                </a:cubicBezTo>
                <a:cubicBezTo>
                  <a:pt x="1926267" y="1737720"/>
                  <a:pt x="1917455" y="1745751"/>
                  <a:pt x="1906998" y="1750979"/>
                </a:cubicBezTo>
                <a:cubicBezTo>
                  <a:pt x="1826450" y="1791253"/>
                  <a:pt x="1932266" y="1724407"/>
                  <a:pt x="1848632" y="1780162"/>
                </a:cubicBezTo>
                <a:cubicBezTo>
                  <a:pt x="1842147" y="1793132"/>
                  <a:pt x="1839431" y="1808819"/>
                  <a:pt x="1829177" y="1819073"/>
                </a:cubicBezTo>
                <a:cubicBezTo>
                  <a:pt x="1818923" y="1829327"/>
                  <a:pt x="1802564" y="1830843"/>
                  <a:pt x="1790267" y="1838528"/>
                </a:cubicBezTo>
                <a:cubicBezTo>
                  <a:pt x="1776519" y="1847121"/>
                  <a:pt x="1764326" y="1857983"/>
                  <a:pt x="1751356" y="1867711"/>
                </a:cubicBezTo>
                <a:cubicBezTo>
                  <a:pt x="1748113" y="1880681"/>
                  <a:pt x="1749650" y="1895926"/>
                  <a:pt x="1741628" y="1906622"/>
                </a:cubicBezTo>
                <a:cubicBezTo>
                  <a:pt x="1729171" y="1923232"/>
                  <a:pt x="1707671" y="1930851"/>
                  <a:pt x="1692990" y="1945532"/>
                </a:cubicBezTo>
                <a:cubicBezTo>
                  <a:pt x="1678309" y="1960213"/>
                  <a:pt x="1666537" y="1977561"/>
                  <a:pt x="1654079" y="1994171"/>
                </a:cubicBezTo>
                <a:cubicBezTo>
                  <a:pt x="1585307" y="2085868"/>
                  <a:pt x="1699896" y="1948355"/>
                  <a:pt x="1595713" y="2052537"/>
                </a:cubicBezTo>
                <a:cubicBezTo>
                  <a:pt x="1584249" y="2064001"/>
                  <a:pt x="1578481" y="2080492"/>
                  <a:pt x="1566530" y="2091447"/>
                </a:cubicBezTo>
                <a:cubicBezTo>
                  <a:pt x="1539277" y="2116429"/>
                  <a:pt x="1501164" y="2129964"/>
                  <a:pt x="1478981" y="2159541"/>
                </a:cubicBezTo>
                <a:cubicBezTo>
                  <a:pt x="1469253" y="2172511"/>
                  <a:pt x="1461262" y="2186987"/>
                  <a:pt x="1449798" y="2198451"/>
                </a:cubicBezTo>
                <a:cubicBezTo>
                  <a:pt x="1441531" y="2206718"/>
                  <a:pt x="1430529" y="2211711"/>
                  <a:pt x="1420615" y="2217907"/>
                </a:cubicBezTo>
                <a:cubicBezTo>
                  <a:pt x="1404582" y="2227928"/>
                  <a:pt x="1388190" y="2237362"/>
                  <a:pt x="1371977" y="2247090"/>
                </a:cubicBezTo>
                <a:cubicBezTo>
                  <a:pt x="1368734" y="2260060"/>
                  <a:pt x="1371702" y="2276547"/>
                  <a:pt x="1362249" y="2286000"/>
                </a:cubicBezTo>
                <a:cubicBezTo>
                  <a:pt x="1346868" y="2301381"/>
                  <a:pt x="1322898" y="2304619"/>
                  <a:pt x="1303884" y="2315183"/>
                </a:cubicBezTo>
                <a:cubicBezTo>
                  <a:pt x="1281994" y="2327344"/>
                  <a:pt x="1255233" y="2350212"/>
                  <a:pt x="1235790" y="2363822"/>
                </a:cubicBezTo>
                <a:cubicBezTo>
                  <a:pt x="1216634" y="2377231"/>
                  <a:pt x="1195521" y="2387925"/>
                  <a:pt x="1177424" y="2402732"/>
                </a:cubicBezTo>
                <a:cubicBezTo>
                  <a:pt x="1159678" y="2417251"/>
                  <a:pt x="1144999" y="2435158"/>
                  <a:pt x="1128786" y="2451371"/>
                </a:cubicBezTo>
                <a:lnTo>
                  <a:pt x="1070420" y="2509737"/>
                </a:lnTo>
                <a:cubicBezTo>
                  <a:pt x="1060692" y="2519465"/>
                  <a:pt x="1052684" y="2531289"/>
                  <a:pt x="1041237" y="2538920"/>
                </a:cubicBezTo>
                <a:cubicBezTo>
                  <a:pt x="1031509" y="2545405"/>
                  <a:pt x="1020931" y="2550767"/>
                  <a:pt x="1012054" y="2558375"/>
                </a:cubicBezTo>
                <a:cubicBezTo>
                  <a:pt x="998127" y="2570312"/>
                  <a:pt x="985222" y="2583481"/>
                  <a:pt x="973143" y="2597285"/>
                </a:cubicBezTo>
                <a:cubicBezTo>
                  <a:pt x="962467" y="2609486"/>
                  <a:pt x="956415" y="2625817"/>
                  <a:pt x="943960" y="2636196"/>
                </a:cubicBezTo>
                <a:cubicBezTo>
                  <a:pt x="936083" y="2642760"/>
                  <a:pt x="924505" y="2642681"/>
                  <a:pt x="914777" y="2645924"/>
                </a:cubicBezTo>
                <a:cubicBezTo>
                  <a:pt x="911534" y="2655652"/>
                  <a:pt x="911613" y="2667230"/>
                  <a:pt x="905049" y="2675107"/>
                </a:cubicBezTo>
                <a:cubicBezTo>
                  <a:pt x="877715" y="2707908"/>
                  <a:pt x="853679" y="2705656"/>
                  <a:pt x="817501" y="2723745"/>
                </a:cubicBezTo>
                <a:cubicBezTo>
                  <a:pt x="807044" y="2728973"/>
                  <a:pt x="798046" y="2736715"/>
                  <a:pt x="788318" y="2743200"/>
                </a:cubicBezTo>
                <a:cubicBezTo>
                  <a:pt x="735504" y="2813620"/>
                  <a:pt x="786991" y="2757054"/>
                  <a:pt x="720224" y="2801566"/>
                </a:cubicBezTo>
                <a:cubicBezTo>
                  <a:pt x="712593" y="2806653"/>
                  <a:pt x="707815" y="2815151"/>
                  <a:pt x="700769" y="2821022"/>
                </a:cubicBezTo>
                <a:cubicBezTo>
                  <a:pt x="609377" y="2897183"/>
                  <a:pt x="725031" y="2787032"/>
                  <a:pt x="603492" y="2908571"/>
                </a:cubicBezTo>
                <a:cubicBezTo>
                  <a:pt x="593764" y="2918299"/>
                  <a:pt x="582563" y="2926748"/>
                  <a:pt x="574309" y="2937754"/>
                </a:cubicBezTo>
                <a:cubicBezTo>
                  <a:pt x="564581" y="2950724"/>
                  <a:pt x="555972" y="2964613"/>
                  <a:pt x="545126" y="2976664"/>
                </a:cubicBezTo>
                <a:cubicBezTo>
                  <a:pt x="526720" y="2997115"/>
                  <a:pt x="486760" y="3035030"/>
                  <a:pt x="486760" y="3035030"/>
                </a:cubicBezTo>
                <a:cubicBezTo>
                  <a:pt x="483517" y="3048000"/>
                  <a:pt x="479654" y="3060831"/>
                  <a:pt x="477032" y="3073941"/>
                </a:cubicBezTo>
                <a:cubicBezTo>
                  <a:pt x="473164" y="3093282"/>
                  <a:pt x="471584" y="3113053"/>
                  <a:pt x="467305" y="3132307"/>
                </a:cubicBezTo>
                <a:cubicBezTo>
                  <a:pt x="465081" y="3142317"/>
                  <a:pt x="460820" y="3151762"/>
                  <a:pt x="457577" y="3161490"/>
                </a:cubicBezTo>
                <a:cubicBezTo>
                  <a:pt x="460820" y="3187430"/>
                  <a:pt x="461427" y="3213838"/>
                  <a:pt x="467305" y="3239311"/>
                </a:cubicBezTo>
                <a:cubicBezTo>
                  <a:pt x="471485" y="3257424"/>
                  <a:pt x="490208" y="3301125"/>
                  <a:pt x="506215" y="3317132"/>
                </a:cubicBezTo>
                <a:cubicBezTo>
                  <a:pt x="520896" y="3331813"/>
                  <a:pt x="539228" y="3342371"/>
                  <a:pt x="554854" y="3356043"/>
                </a:cubicBezTo>
                <a:cubicBezTo>
                  <a:pt x="565207" y="3365102"/>
                  <a:pt x="574309" y="3375498"/>
                  <a:pt x="584037" y="3385226"/>
                </a:cubicBezTo>
                <a:cubicBezTo>
                  <a:pt x="627289" y="3493358"/>
                  <a:pt x="603574" y="3453446"/>
                  <a:pt x="642403" y="3511685"/>
                </a:cubicBezTo>
                <a:cubicBezTo>
                  <a:pt x="645645" y="3531140"/>
                  <a:pt x="646462" y="3551159"/>
                  <a:pt x="652130" y="3570051"/>
                </a:cubicBezTo>
                <a:cubicBezTo>
                  <a:pt x="656297" y="3583941"/>
                  <a:pt x="668069" y="3594894"/>
                  <a:pt x="671586" y="3608962"/>
                </a:cubicBezTo>
                <a:cubicBezTo>
                  <a:pt x="677926" y="3634324"/>
                  <a:pt x="677015" y="3660996"/>
                  <a:pt x="681313" y="3686783"/>
                </a:cubicBezTo>
                <a:cubicBezTo>
                  <a:pt x="683511" y="3699971"/>
                  <a:pt x="688649" y="3712540"/>
                  <a:pt x="691041" y="3725694"/>
                </a:cubicBezTo>
                <a:cubicBezTo>
                  <a:pt x="708927" y="3824063"/>
                  <a:pt x="690519" y="3763036"/>
                  <a:pt x="710496" y="3822971"/>
                </a:cubicBezTo>
                <a:cubicBezTo>
                  <a:pt x="704011" y="3907277"/>
                  <a:pt x="706624" y="3992783"/>
                  <a:pt x="691041" y="4075890"/>
                </a:cubicBezTo>
                <a:cubicBezTo>
                  <a:pt x="681844" y="4124942"/>
                  <a:pt x="653486" y="4130806"/>
                  <a:pt x="622947" y="4153711"/>
                </a:cubicBezTo>
                <a:cubicBezTo>
                  <a:pt x="606337" y="4166169"/>
                  <a:pt x="592113" y="4181940"/>
                  <a:pt x="574309" y="4192622"/>
                </a:cubicBezTo>
                <a:cubicBezTo>
                  <a:pt x="559336" y="4201606"/>
                  <a:pt x="541884" y="4205592"/>
                  <a:pt x="525671" y="4212077"/>
                </a:cubicBezTo>
                <a:cubicBezTo>
                  <a:pt x="447850" y="4208834"/>
                  <a:pt x="369898" y="4207898"/>
                  <a:pt x="292207" y="4202349"/>
                </a:cubicBezTo>
                <a:cubicBezTo>
                  <a:pt x="278872" y="4201396"/>
                  <a:pt x="265709" y="4197587"/>
                  <a:pt x="253296" y="4192622"/>
                </a:cubicBezTo>
                <a:cubicBezTo>
                  <a:pt x="233100" y="4184544"/>
                  <a:pt x="212171" y="4176701"/>
                  <a:pt x="194930" y="4163439"/>
                </a:cubicBezTo>
                <a:cubicBezTo>
                  <a:pt x="169487" y="4143867"/>
                  <a:pt x="152517" y="4114605"/>
                  <a:pt x="126837" y="4095345"/>
                </a:cubicBezTo>
                <a:cubicBezTo>
                  <a:pt x="113867" y="4085617"/>
                  <a:pt x="101119" y="4075585"/>
                  <a:pt x="87926" y="4066162"/>
                </a:cubicBezTo>
                <a:cubicBezTo>
                  <a:pt x="78412" y="4059367"/>
                  <a:pt x="67724" y="4054191"/>
                  <a:pt x="58743" y="4046707"/>
                </a:cubicBezTo>
                <a:cubicBezTo>
                  <a:pt x="48175" y="4037900"/>
                  <a:pt x="40128" y="4026331"/>
                  <a:pt x="29560" y="4017524"/>
                </a:cubicBezTo>
                <a:cubicBezTo>
                  <a:pt x="20579" y="4010039"/>
                  <a:pt x="8644" y="4006335"/>
                  <a:pt x="377" y="3998068"/>
                </a:cubicBezTo>
                <a:cubicBezTo>
                  <a:pt x="-1916" y="3995775"/>
                  <a:pt x="6862" y="3998068"/>
                  <a:pt x="10105" y="3998068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8CB33D1-756C-1DB2-53D9-F41BB67A970E}"/>
              </a:ext>
            </a:extLst>
          </p:cNvPr>
          <p:cNvSpPr/>
          <p:nvPr/>
        </p:nvSpPr>
        <p:spPr>
          <a:xfrm rot="19141563">
            <a:off x="3587430" y="4733048"/>
            <a:ext cx="562722" cy="1324000"/>
          </a:xfrm>
          <a:prstGeom prst="rect">
            <a:avLst/>
          </a:prstGeom>
          <a:solidFill>
            <a:srgbClr val="C4AF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6067992-76C8-F682-C29F-E510FBDF287D}"/>
              </a:ext>
            </a:extLst>
          </p:cNvPr>
          <p:cNvSpPr/>
          <p:nvPr/>
        </p:nvSpPr>
        <p:spPr>
          <a:xfrm rot="2962543">
            <a:off x="3352151" y="5260322"/>
            <a:ext cx="1145557" cy="405478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76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F4855-B9B4-A734-A593-1E9F880C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2E98DC-EBC3-4FE3-96D3-DB81DC63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67" y="200390"/>
            <a:ext cx="7442714" cy="65936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4A0A2A3-992C-DDC2-476F-8C3049E1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10173" t="15275" r="41399" b="2395"/>
          <a:stretch/>
        </p:blipFill>
        <p:spPr>
          <a:xfrm>
            <a:off x="2060929" y="1720158"/>
            <a:ext cx="5761265" cy="53053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E6B71B2-260E-7658-AADC-06850B1F9521}"/>
              </a:ext>
            </a:extLst>
          </p:cNvPr>
          <p:cNvSpPr/>
          <p:nvPr/>
        </p:nvSpPr>
        <p:spPr>
          <a:xfrm rot="3209679">
            <a:off x="5768328" y="3144745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FE6E7FA-77E7-F568-804C-D76D8AF9FB0E}"/>
              </a:ext>
            </a:extLst>
          </p:cNvPr>
          <p:cNvSpPr/>
          <p:nvPr/>
        </p:nvSpPr>
        <p:spPr>
          <a:xfrm rot="2783898">
            <a:off x="4454062" y="4374507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2334651-94DE-ECFD-0219-F49A742DEE8B}"/>
              </a:ext>
            </a:extLst>
          </p:cNvPr>
          <p:cNvSpPr/>
          <p:nvPr/>
        </p:nvSpPr>
        <p:spPr>
          <a:xfrm rot="18921920">
            <a:off x="4725132" y="2881414"/>
            <a:ext cx="737145" cy="24481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13972E1-FB69-D7FD-F6E5-0F22F927CA8D}"/>
              </a:ext>
            </a:extLst>
          </p:cNvPr>
          <p:cNvSpPr/>
          <p:nvPr/>
        </p:nvSpPr>
        <p:spPr>
          <a:xfrm rot="13506974">
            <a:off x="4292853" y="3467091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EAAD400-3550-9743-E098-F516B575255A}"/>
              </a:ext>
            </a:extLst>
          </p:cNvPr>
          <p:cNvSpPr/>
          <p:nvPr/>
        </p:nvSpPr>
        <p:spPr>
          <a:xfrm rot="14545065">
            <a:off x="5098439" y="2345501"/>
            <a:ext cx="724167" cy="1254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90D31CE-2E3C-09F9-1058-E1D1571713D2}"/>
              </a:ext>
            </a:extLst>
          </p:cNvPr>
          <p:cNvSpPr/>
          <p:nvPr/>
        </p:nvSpPr>
        <p:spPr>
          <a:xfrm rot="13190822">
            <a:off x="4469128" y="3258297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6BA8000D-5CDA-5E0E-11D4-3B645D02AC08}"/>
              </a:ext>
            </a:extLst>
          </p:cNvPr>
          <p:cNvSpPr/>
          <p:nvPr/>
        </p:nvSpPr>
        <p:spPr>
          <a:xfrm>
            <a:off x="5084841" y="1493823"/>
            <a:ext cx="552660" cy="1446622"/>
          </a:xfrm>
          <a:custGeom>
            <a:avLst/>
            <a:gdLst>
              <a:gd name="connsiteX0" fmla="*/ 300189 w 435991"/>
              <a:gd name="connsiteY0" fmla="*/ 0 h 1466661"/>
              <a:gd name="connsiteX1" fmla="*/ 245868 w 435991"/>
              <a:gd name="connsiteY1" fmla="*/ 36214 h 1466661"/>
              <a:gd name="connsiteX2" fmla="*/ 182494 w 435991"/>
              <a:gd name="connsiteY2" fmla="*/ 99588 h 1466661"/>
              <a:gd name="connsiteX3" fmla="*/ 164387 w 435991"/>
              <a:gd name="connsiteY3" fmla="*/ 126748 h 1466661"/>
              <a:gd name="connsiteX4" fmla="*/ 137226 w 435991"/>
              <a:gd name="connsiteY4" fmla="*/ 144855 h 1466661"/>
              <a:gd name="connsiteX5" fmla="*/ 101013 w 435991"/>
              <a:gd name="connsiteY5" fmla="*/ 199176 h 1466661"/>
              <a:gd name="connsiteX6" fmla="*/ 82906 w 435991"/>
              <a:gd name="connsiteY6" fmla="*/ 226336 h 1466661"/>
              <a:gd name="connsiteX7" fmla="*/ 64799 w 435991"/>
              <a:gd name="connsiteY7" fmla="*/ 262550 h 1466661"/>
              <a:gd name="connsiteX8" fmla="*/ 46692 w 435991"/>
              <a:gd name="connsiteY8" fmla="*/ 289711 h 1466661"/>
              <a:gd name="connsiteX9" fmla="*/ 19531 w 435991"/>
              <a:gd name="connsiteY9" fmla="*/ 344031 h 1466661"/>
              <a:gd name="connsiteX10" fmla="*/ 10478 w 435991"/>
              <a:gd name="connsiteY10" fmla="*/ 398352 h 1466661"/>
              <a:gd name="connsiteX11" fmla="*/ 46692 w 435991"/>
              <a:gd name="connsiteY11" fmla="*/ 688063 h 1466661"/>
              <a:gd name="connsiteX12" fmla="*/ 73852 w 435991"/>
              <a:gd name="connsiteY12" fmla="*/ 706170 h 1466661"/>
              <a:gd name="connsiteX13" fmla="*/ 110066 w 435991"/>
              <a:gd name="connsiteY13" fmla="*/ 760491 h 1466661"/>
              <a:gd name="connsiteX14" fmla="*/ 137226 w 435991"/>
              <a:gd name="connsiteY14" fmla="*/ 869132 h 1466661"/>
              <a:gd name="connsiteX15" fmla="*/ 173440 w 435991"/>
              <a:gd name="connsiteY15" fmla="*/ 941560 h 1466661"/>
              <a:gd name="connsiteX16" fmla="*/ 218708 w 435991"/>
              <a:gd name="connsiteY16" fmla="*/ 1004934 h 1466661"/>
              <a:gd name="connsiteX17" fmla="*/ 254921 w 435991"/>
              <a:gd name="connsiteY17" fmla="*/ 1095469 h 1466661"/>
              <a:gd name="connsiteX18" fmla="*/ 273028 w 435991"/>
              <a:gd name="connsiteY18" fmla="*/ 1158843 h 1466661"/>
              <a:gd name="connsiteX19" fmla="*/ 291135 w 435991"/>
              <a:gd name="connsiteY19" fmla="*/ 1195057 h 1466661"/>
              <a:gd name="connsiteX20" fmla="*/ 309242 w 435991"/>
              <a:gd name="connsiteY20" fmla="*/ 1240325 h 1466661"/>
              <a:gd name="connsiteX21" fmla="*/ 327349 w 435991"/>
              <a:gd name="connsiteY21" fmla="*/ 1276538 h 1466661"/>
              <a:gd name="connsiteX22" fmla="*/ 372616 w 435991"/>
              <a:gd name="connsiteY22" fmla="*/ 1348966 h 1466661"/>
              <a:gd name="connsiteX23" fmla="*/ 390723 w 435991"/>
              <a:gd name="connsiteY23" fmla="*/ 1394233 h 1466661"/>
              <a:gd name="connsiteX24" fmla="*/ 408830 w 435991"/>
              <a:gd name="connsiteY24" fmla="*/ 1448554 h 1466661"/>
              <a:gd name="connsiteX25" fmla="*/ 435991 w 435991"/>
              <a:gd name="connsiteY25" fmla="*/ 1466661 h 146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991" h="1466661">
                <a:moveTo>
                  <a:pt x="300189" y="0"/>
                </a:moveTo>
                <a:cubicBezTo>
                  <a:pt x="282082" y="12071"/>
                  <a:pt x="262481" y="22157"/>
                  <a:pt x="245868" y="36214"/>
                </a:cubicBezTo>
                <a:cubicBezTo>
                  <a:pt x="223062" y="55511"/>
                  <a:pt x="199066" y="74731"/>
                  <a:pt x="182494" y="99588"/>
                </a:cubicBezTo>
                <a:cubicBezTo>
                  <a:pt x="176458" y="108641"/>
                  <a:pt x="172081" y="119054"/>
                  <a:pt x="164387" y="126748"/>
                </a:cubicBezTo>
                <a:cubicBezTo>
                  <a:pt x="156693" y="134442"/>
                  <a:pt x="146280" y="138819"/>
                  <a:pt x="137226" y="144855"/>
                </a:cubicBezTo>
                <a:lnTo>
                  <a:pt x="101013" y="199176"/>
                </a:lnTo>
                <a:cubicBezTo>
                  <a:pt x="94977" y="208229"/>
                  <a:pt x="87772" y="216604"/>
                  <a:pt x="82906" y="226336"/>
                </a:cubicBezTo>
                <a:cubicBezTo>
                  <a:pt x="76870" y="238407"/>
                  <a:pt x="71495" y="250832"/>
                  <a:pt x="64799" y="262550"/>
                </a:cubicBezTo>
                <a:cubicBezTo>
                  <a:pt x="59400" y="271997"/>
                  <a:pt x="51558" y="279979"/>
                  <a:pt x="46692" y="289711"/>
                </a:cubicBezTo>
                <a:cubicBezTo>
                  <a:pt x="9211" y="364672"/>
                  <a:pt x="71420" y="266199"/>
                  <a:pt x="19531" y="344031"/>
                </a:cubicBezTo>
                <a:cubicBezTo>
                  <a:pt x="16513" y="362138"/>
                  <a:pt x="10478" y="379995"/>
                  <a:pt x="10478" y="398352"/>
                </a:cubicBezTo>
                <a:cubicBezTo>
                  <a:pt x="10478" y="511856"/>
                  <a:pt x="-29490" y="611881"/>
                  <a:pt x="46692" y="688063"/>
                </a:cubicBezTo>
                <a:cubicBezTo>
                  <a:pt x="54386" y="695757"/>
                  <a:pt x="64799" y="700134"/>
                  <a:pt x="73852" y="706170"/>
                </a:cubicBezTo>
                <a:cubicBezTo>
                  <a:pt x="85923" y="724277"/>
                  <a:pt x="104788" y="739379"/>
                  <a:pt x="110066" y="760491"/>
                </a:cubicBezTo>
                <a:cubicBezTo>
                  <a:pt x="119119" y="796705"/>
                  <a:pt x="120532" y="835745"/>
                  <a:pt x="137226" y="869132"/>
                </a:cubicBezTo>
                <a:cubicBezTo>
                  <a:pt x="149297" y="893275"/>
                  <a:pt x="160515" y="917864"/>
                  <a:pt x="173440" y="941560"/>
                </a:cubicBezTo>
                <a:cubicBezTo>
                  <a:pt x="182269" y="957747"/>
                  <a:pt x="209491" y="992645"/>
                  <a:pt x="218708" y="1004934"/>
                </a:cubicBezTo>
                <a:cubicBezTo>
                  <a:pt x="259911" y="1128549"/>
                  <a:pt x="214964" y="1002238"/>
                  <a:pt x="254921" y="1095469"/>
                </a:cubicBezTo>
                <a:cubicBezTo>
                  <a:pt x="276813" y="1146549"/>
                  <a:pt x="250052" y="1097573"/>
                  <a:pt x="273028" y="1158843"/>
                </a:cubicBezTo>
                <a:cubicBezTo>
                  <a:pt x="277767" y="1171480"/>
                  <a:pt x="285654" y="1182724"/>
                  <a:pt x="291135" y="1195057"/>
                </a:cubicBezTo>
                <a:cubicBezTo>
                  <a:pt x="297735" y="1209908"/>
                  <a:pt x="302642" y="1225474"/>
                  <a:pt x="309242" y="1240325"/>
                </a:cubicBezTo>
                <a:cubicBezTo>
                  <a:pt x="314723" y="1252658"/>
                  <a:pt x="320653" y="1264820"/>
                  <a:pt x="327349" y="1276538"/>
                </a:cubicBezTo>
                <a:cubicBezTo>
                  <a:pt x="356072" y="1326803"/>
                  <a:pt x="338474" y="1280683"/>
                  <a:pt x="372616" y="1348966"/>
                </a:cubicBezTo>
                <a:cubicBezTo>
                  <a:pt x="379884" y="1363502"/>
                  <a:pt x="385169" y="1378960"/>
                  <a:pt x="390723" y="1394233"/>
                </a:cubicBezTo>
                <a:cubicBezTo>
                  <a:pt x="397246" y="1412170"/>
                  <a:pt x="398714" y="1432369"/>
                  <a:pt x="408830" y="1448554"/>
                </a:cubicBezTo>
                <a:cubicBezTo>
                  <a:pt x="414597" y="1457781"/>
                  <a:pt x="426937" y="1460625"/>
                  <a:pt x="435991" y="1466661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BF37469-A2A6-E7F2-7085-4B00D030D4D1}"/>
              </a:ext>
            </a:extLst>
          </p:cNvPr>
          <p:cNvSpPr/>
          <p:nvPr/>
        </p:nvSpPr>
        <p:spPr>
          <a:xfrm rot="3320390">
            <a:off x="4928775" y="2366175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BAB0A88-4AD6-AFFA-A6DC-0C79C3386E4D}"/>
              </a:ext>
            </a:extLst>
          </p:cNvPr>
          <p:cNvSpPr/>
          <p:nvPr/>
        </p:nvSpPr>
        <p:spPr>
          <a:xfrm rot="19947027">
            <a:off x="6149607" y="2634887"/>
            <a:ext cx="381186" cy="1211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E873320-61B0-5511-F950-8D5A6025B2D8}"/>
              </a:ext>
            </a:extLst>
          </p:cNvPr>
          <p:cNvSpPr txBox="1"/>
          <p:nvPr/>
        </p:nvSpPr>
        <p:spPr>
          <a:xfrm>
            <a:off x="4844862" y="2112992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16ppl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91D01B0-F294-60CF-F2D8-1979366D8C2F}"/>
              </a:ext>
            </a:extLst>
          </p:cNvPr>
          <p:cNvSpPr txBox="1"/>
          <p:nvPr/>
        </p:nvSpPr>
        <p:spPr>
          <a:xfrm>
            <a:off x="4971263" y="3563924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/>
              <a:t>24ppl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EED408B-1F48-0896-7994-83D34A3FD6C0}"/>
              </a:ext>
            </a:extLst>
          </p:cNvPr>
          <p:cNvSpPr/>
          <p:nvPr/>
        </p:nvSpPr>
        <p:spPr>
          <a:xfrm rot="19039958">
            <a:off x="4081874" y="3739565"/>
            <a:ext cx="344066" cy="23948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4350C43-188E-D87E-B133-73C3DDF7444E}"/>
              </a:ext>
            </a:extLst>
          </p:cNvPr>
          <p:cNvSpPr/>
          <p:nvPr/>
        </p:nvSpPr>
        <p:spPr>
          <a:xfrm rot="3209679">
            <a:off x="5349085" y="1993571"/>
            <a:ext cx="783885" cy="26525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73350766-C534-1ED5-B775-9D1EC81EFBFB}"/>
              </a:ext>
            </a:extLst>
          </p:cNvPr>
          <p:cNvSpPr/>
          <p:nvPr/>
        </p:nvSpPr>
        <p:spPr>
          <a:xfrm>
            <a:off x="2538542" y="2217906"/>
            <a:ext cx="5194947" cy="4212077"/>
          </a:xfrm>
          <a:custGeom>
            <a:avLst/>
            <a:gdLst>
              <a:gd name="connsiteX0" fmla="*/ 5194947 w 5194947"/>
              <a:gd name="connsiteY0" fmla="*/ 48639 h 4212077"/>
              <a:gd name="connsiteX1" fmla="*/ 5126854 w 5194947"/>
              <a:gd name="connsiteY1" fmla="*/ 19456 h 4212077"/>
              <a:gd name="connsiteX2" fmla="*/ 5068488 w 5194947"/>
              <a:gd name="connsiteY2" fmla="*/ 0 h 4212077"/>
              <a:gd name="connsiteX3" fmla="*/ 4708564 w 5194947"/>
              <a:gd name="connsiteY3" fmla="*/ 19456 h 4212077"/>
              <a:gd name="connsiteX4" fmla="*/ 4669654 w 5194947"/>
              <a:gd name="connsiteY4" fmla="*/ 29183 h 4212077"/>
              <a:gd name="connsiteX5" fmla="*/ 4572377 w 5194947"/>
              <a:gd name="connsiteY5" fmla="*/ 58366 h 4212077"/>
              <a:gd name="connsiteX6" fmla="*/ 4504284 w 5194947"/>
              <a:gd name="connsiteY6" fmla="*/ 77822 h 4212077"/>
              <a:gd name="connsiteX7" fmla="*/ 4465373 w 5194947"/>
              <a:gd name="connsiteY7" fmla="*/ 87549 h 4212077"/>
              <a:gd name="connsiteX8" fmla="*/ 4436190 w 5194947"/>
              <a:gd name="connsiteY8" fmla="*/ 97277 h 4212077"/>
              <a:gd name="connsiteX9" fmla="*/ 4397279 w 5194947"/>
              <a:gd name="connsiteY9" fmla="*/ 107005 h 4212077"/>
              <a:gd name="connsiteX10" fmla="*/ 4358369 w 5194947"/>
              <a:gd name="connsiteY10" fmla="*/ 126460 h 4212077"/>
              <a:gd name="connsiteX11" fmla="*/ 4261092 w 5194947"/>
              <a:gd name="connsiteY11" fmla="*/ 165371 h 4212077"/>
              <a:gd name="connsiteX12" fmla="*/ 4192998 w 5194947"/>
              <a:gd name="connsiteY12" fmla="*/ 184826 h 4212077"/>
              <a:gd name="connsiteX13" fmla="*/ 4163815 w 5194947"/>
              <a:gd name="connsiteY13" fmla="*/ 204281 h 4212077"/>
              <a:gd name="connsiteX14" fmla="*/ 4115177 w 5194947"/>
              <a:gd name="connsiteY14" fmla="*/ 223737 h 4212077"/>
              <a:gd name="connsiteX15" fmla="*/ 4076267 w 5194947"/>
              <a:gd name="connsiteY15" fmla="*/ 252920 h 4212077"/>
              <a:gd name="connsiteX16" fmla="*/ 4017901 w 5194947"/>
              <a:gd name="connsiteY16" fmla="*/ 272375 h 4212077"/>
              <a:gd name="connsiteX17" fmla="*/ 3969262 w 5194947"/>
              <a:gd name="connsiteY17" fmla="*/ 291830 h 4212077"/>
              <a:gd name="connsiteX18" fmla="*/ 3920624 w 5194947"/>
              <a:gd name="connsiteY18" fmla="*/ 301558 h 4212077"/>
              <a:gd name="connsiteX19" fmla="*/ 3891441 w 5194947"/>
              <a:gd name="connsiteY19" fmla="*/ 311285 h 4212077"/>
              <a:gd name="connsiteX20" fmla="*/ 3813620 w 5194947"/>
              <a:gd name="connsiteY20" fmla="*/ 350196 h 4212077"/>
              <a:gd name="connsiteX21" fmla="*/ 3687160 w 5194947"/>
              <a:gd name="connsiteY21" fmla="*/ 398834 h 4212077"/>
              <a:gd name="connsiteX22" fmla="*/ 3657977 w 5194947"/>
              <a:gd name="connsiteY22" fmla="*/ 418290 h 4212077"/>
              <a:gd name="connsiteX23" fmla="*/ 3619067 w 5194947"/>
              <a:gd name="connsiteY23" fmla="*/ 447473 h 4212077"/>
              <a:gd name="connsiteX24" fmla="*/ 3570428 w 5194947"/>
              <a:gd name="connsiteY24" fmla="*/ 457200 h 4212077"/>
              <a:gd name="connsiteX25" fmla="*/ 3521790 w 5194947"/>
              <a:gd name="connsiteY25" fmla="*/ 476656 h 4212077"/>
              <a:gd name="connsiteX26" fmla="*/ 3492607 w 5194947"/>
              <a:gd name="connsiteY26" fmla="*/ 496111 h 4212077"/>
              <a:gd name="connsiteX27" fmla="*/ 3463424 w 5194947"/>
              <a:gd name="connsiteY27" fmla="*/ 505839 h 4212077"/>
              <a:gd name="connsiteX28" fmla="*/ 3405058 w 5194947"/>
              <a:gd name="connsiteY28" fmla="*/ 535022 h 4212077"/>
              <a:gd name="connsiteX29" fmla="*/ 3366147 w 5194947"/>
              <a:gd name="connsiteY29" fmla="*/ 564205 h 4212077"/>
              <a:gd name="connsiteX30" fmla="*/ 3278598 w 5194947"/>
              <a:gd name="connsiteY30" fmla="*/ 593388 h 4212077"/>
              <a:gd name="connsiteX31" fmla="*/ 3229960 w 5194947"/>
              <a:gd name="connsiteY31" fmla="*/ 632298 h 4212077"/>
              <a:gd name="connsiteX32" fmla="*/ 3142411 w 5194947"/>
              <a:gd name="connsiteY32" fmla="*/ 690664 h 4212077"/>
              <a:gd name="connsiteX33" fmla="*/ 3103501 w 5194947"/>
              <a:gd name="connsiteY33" fmla="*/ 729575 h 4212077"/>
              <a:gd name="connsiteX34" fmla="*/ 3035407 w 5194947"/>
              <a:gd name="connsiteY34" fmla="*/ 768485 h 4212077"/>
              <a:gd name="connsiteX35" fmla="*/ 2918675 w 5194947"/>
              <a:gd name="connsiteY35" fmla="*/ 846307 h 4212077"/>
              <a:gd name="connsiteX36" fmla="*/ 2801943 w 5194947"/>
              <a:gd name="connsiteY36" fmla="*/ 943583 h 4212077"/>
              <a:gd name="connsiteX37" fmla="*/ 2763032 w 5194947"/>
              <a:gd name="connsiteY37" fmla="*/ 953311 h 4212077"/>
              <a:gd name="connsiteX38" fmla="*/ 2724122 w 5194947"/>
              <a:gd name="connsiteY38" fmla="*/ 982494 h 4212077"/>
              <a:gd name="connsiteX39" fmla="*/ 2656028 w 5194947"/>
              <a:gd name="connsiteY39" fmla="*/ 1031132 h 4212077"/>
              <a:gd name="connsiteX40" fmla="*/ 2597662 w 5194947"/>
              <a:gd name="connsiteY40" fmla="*/ 1089498 h 4212077"/>
              <a:gd name="connsiteX41" fmla="*/ 2461475 w 5194947"/>
              <a:gd name="connsiteY41" fmla="*/ 1215958 h 4212077"/>
              <a:gd name="connsiteX42" fmla="*/ 2432292 w 5194947"/>
              <a:gd name="connsiteY42" fmla="*/ 1264596 h 4212077"/>
              <a:gd name="connsiteX43" fmla="*/ 2364198 w 5194947"/>
              <a:gd name="connsiteY43" fmla="*/ 1322962 h 4212077"/>
              <a:gd name="connsiteX44" fmla="*/ 2305832 w 5194947"/>
              <a:gd name="connsiteY44" fmla="*/ 1410511 h 4212077"/>
              <a:gd name="connsiteX45" fmla="*/ 2247467 w 5194947"/>
              <a:gd name="connsiteY45" fmla="*/ 1449422 h 4212077"/>
              <a:gd name="connsiteX46" fmla="*/ 2179373 w 5194947"/>
              <a:gd name="connsiteY46" fmla="*/ 1517515 h 4212077"/>
              <a:gd name="connsiteX47" fmla="*/ 2159918 w 5194947"/>
              <a:gd name="connsiteY47" fmla="*/ 1536971 h 4212077"/>
              <a:gd name="connsiteX48" fmla="*/ 2130735 w 5194947"/>
              <a:gd name="connsiteY48" fmla="*/ 1556426 h 4212077"/>
              <a:gd name="connsiteX49" fmla="*/ 2062641 w 5194947"/>
              <a:gd name="connsiteY49" fmla="*/ 1624520 h 4212077"/>
              <a:gd name="connsiteX50" fmla="*/ 2033458 w 5194947"/>
              <a:gd name="connsiteY50" fmla="*/ 1653703 h 4212077"/>
              <a:gd name="connsiteX51" fmla="*/ 2004275 w 5194947"/>
              <a:gd name="connsiteY51" fmla="*/ 1673158 h 4212077"/>
              <a:gd name="connsiteX52" fmla="*/ 1984820 w 5194947"/>
              <a:gd name="connsiteY52" fmla="*/ 1702341 h 4212077"/>
              <a:gd name="connsiteX53" fmla="*/ 1936181 w 5194947"/>
              <a:gd name="connsiteY53" fmla="*/ 1731524 h 4212077"/>
              <a:gd name="connsiteX54" fmla="*/ 1906998 w 5194947"/>
              <a:gd name="connsiteY54" fmla="*/ 1750979 h 4212077"/>
              <a:gd name="connsiteX55" fmla="*/ 1848632 w 5194947"/>
              <a:gd name="connsiteY55" fmla="*/ 1780162 h 4212077"/>
              <a:gd name="connsiteX56" fmla="*/ 1829177 w 5194947"/>
              <a:gd name="connsiteY56" fmla="*/ 1819073 h 4212077"/>
              <a:gd name="connsiteX57" fmla="*/ 1790267 w 5194947"/>
              <a:gd name="connsiteY57" fmla="*/ 1838528 h 4212077"/>
              <a:gd name="connsiteX58" fmla="*/ 1751356 w 5194947"/>
              <a:gd name="connsiteY58" fmla="*/ 1867711 h 4212077"/>
              <a:gd name="connsiteX59" fmla="*/ 1741628 w 5194947"/>
              <a:gd name="connsiteY59" fmla="*/ 1906622 h 4212077"/>
              <a:gd name="connsiteX60" fmla="*/ 1692990 w 5194947"/>
              <a:gd name="connsiteY60" fmla="*/ 1945532 h 4212077"/>
              <a:gd name="connsiteX61" fmla="*/ 1654079 w 5194947"/>
              <a:gd name="connsiteY61" fmla="*/ 1994171 h 4212077"/>
              <a:gd name="connsiteX62" fmla="*/ 1595713 w 5194947"/>
              <a:gd name="connsiteY62" fmla="*/ 2052537 h 4212077"/>
              <a:gd name="connsiteX63" fmla="*/ 1566530 w 5194947"/>
              <a:gd name="connsiteY63" fmla="*/ 2091447 h 4212077"/>
              <a:gd name="connsiteX64" fmla="*/ 1478981 w 5194947"/>
              <a:gd name="connsiteY64" fmla="*/ 2159541 h 4212077"/>
              <a:gd name="connsiteX65" fmla="*/ 1449798 w 5194947"/>
              <a:gd name="connsiteY65" fmla="*/ 2198451 h 4212077"/>
              <a:gd name="connsiteX66" fmla="*/ 1420615 w 5194947"/>
              <a:gd name="connsiteY66" fmla="*/ 2217907 h 4212077"/>
              <a:gd name="connsiteX67" fmla="*/ 1371977 w 5194947"/>
              <a:gd name="connsiteY67" fmla="*/ 2247090 h 4212077"/>
              <a:gd name="connsiteX68" fmla="*/ 1362249 w 5194947"/>
              <a:gd name="connsiteY68" fmla="*/ 2286000 h 4212077"/>
              <a:gd name="connsiteX69" fmla="*/ 1303884 w 5194947"/>
              <a:gd name="connsiteY69" fmla="*/ 2315183 h 4212077"/>
              <a:gd name="connsiteX70" fmla="*/ 1235790 w 5194947"/>
              <a:gd name="connsiteY70" fmla="*/ 2363822 h 4212077"/>
              <a:gd name="connsiteX71" fmla="*/ 1177424 w 5194947"/>
              <a:gd name="connsiteY71" fmla="*/ 2402732 h 4212077"/>
              <a:gd name="connsiteX72" fmla="*/ 1128786 w 5194947"/>
              <a:gd name="connsiteY72" fmla="*/ 2451371 h 4212077"/>
              <a:gd name="connsiteX73" fmla="*/ 1070420 w 5194947"/>
              <a:gd name="connsiteY73" fmla="*/ 2509737 h 4212077"/>
              <a:gd name="connsiteX74" fmla="*/ 1041237 w 5194947"/>
              <a:gd name="connsiteY74" fmla="*/ 2538920 h 4212077"/>
              <a:gd name="connsiteX75" fmla="*/ 1012054 w 5194947"/>
              <a:gd name="connsiteY75" fmla="*/ 2558375 h 4212077"/>
              <a:gd name="connsiteX76" fmla="*/ 973143 w 5194947"/>
              <a:gd name="connsiteY76" fmla="*/ 2597285 h 4212077"/>
              <a:gd name="connsiteX77" fmla="*/ 943960 w 5194947"/>
              <a:gd name="connsiteY77" fmla="*/ 2636196 h 4212077"/>
              <a:gd name="connsiteX78" fmla="*/ 914777 w 5194947"/>
              <a:gd name="connsiteY78" fmla="*/ 2645924 h 4212077"/>
              <a:gd name="connsiteX79" fmla="*/ 905049 w 5194947"/>
              <a:gd name="connsiteY79" fmla="*/ 2675107 h 4212077"/>
              <a:gd name="connsiteX80" fmla="*/ 817501 w 5194947"/>
              <a:gd name="connsiteY80" fmla="*/ 2723745 h 4212077"/>
              <a:gd name="connsiteX81" fmla="*/ 788318 w 5194947"/>
              <a:gd name="connsiteY81" fmla="*/ 2743200 h 4212077"/>
              <a:gd name="connsiteX82" fmla="*/ 720224 w 5194947"/>
              <a:gd name="connsiteY82" fmla="*/ 2801566 h 4212077"/>
              <a:gd name="connsiteX83" fmla="*/ 700769 w 5194947"/>
              <a:gd name="connsiteY83" fmla="*/ 2821022 h 4212077"/>
              <a:gd name="connsiteX84" fmla="*/ 603492 w 5194947"/>
              <a:gd name="connsiteY84" fmla="*/ 2908571 h 4212077"/>
              <a:gd name="connsiteX85" fmla="*/ 574309 w 5194947"/>
              <a:gd name="connsiteY85" fmla="*/ 2937754 h 4212077"/>
              <a:gd name="connsiteX86" fmla="*/ 545126 w 5194947"/>
              <a:gd name="connsiteY86" fmla="*/ 2976664 h 4212077"/>
              <a:gd name="connsiteX87" fmla="*/ 486760 w 5194947"/>
              <a:gd name="connsiteY87" fmla="*/ 3035030 h 4212077"/>
              <a:gd name="connsiteX88" fmla="*/ 477032 w 5194947"/>
              <a:gd name="connsiteY88" fmla="*/ 3073941 h 4212077"/>
              <a:gd name="connsiteX89" fmla="*/ 467305 w 5194947"/>
              <a:gd name="connsiteY89" fmla="*/ 3132307 h 4212077"/>
              <a:gd name="connsiteX90" fmla="*/ 457577 w 5194947"/>
              <a:gd name="connsiteY90" fmla="*/ 3161490 h 4212077"/>
              <a:gd name="connsiteX91" fmla="*/ 467305 w 5194947"/>
              <a:gd name="connsiteY91" fmla="*/ 3239311 h 4212077"/>
              <a:gd name="connsiteX92" fmla="*/ 506215 w 5194947"/>
              <a:gd name="connsiteY92" fmla="*/ 3317132 h 4212077"/>
              <a:gd name="connsiteX93" fmla="*/ 554854 w 5194947"/>
              <a:gd name="connsiteY93" fmla="*/ 3356043 h 4212077"/>
              <a:gd name="connsiteX94" fmla="*/ 584037 w 5194947"/>
              <a:gd name="connsiteY94" fmla="*/ 3385226 h 4212077"/>
              <a:gd name="connsiteX95" fmla="*/ 642403 w 5194947"/>
              <a:gd name="connsiteY95" fmla="*/ 3511685 h 4212077"/>
              <a:gd name="connsiteX96" fmla="*/ 652130 w 5194947"/>
              <a:gd name="connsiteY96" fmla="*/ 3570051 h 4212077"/>
              <a:gd name="connsiteX97" fmla="*/ 671586 w 5194947"/>
              <a:gd name="connsiteY97" fmla="*/ 3608962 h 4212077"/>
              <a:gd name="connsiteX98" fmla="*/ 681313 w 5194947"/>
              <a:gd name="connsiteY98" fmla="*/ 3686783 h 4212077"/>
              <a:gd name="connsiteX99" fmla="*/ 691041 w 5194947"/>
              <a:gd name="connsiteY99" fmla="*/ 3725694 h 4212077"/>
              <a:gd name="connsiteX100" fmla="*/ 710496 w 5194947"/>
              <a:gd name="connsiteY100" fmla="*/ 3822971 h 4212077"/>
              <a:gd name="connsiteX101" fmla="*/ 691041 w 5194947"/>
              <a:gd name="connsiteY101" fmla="*/ 4075890 h 4212077"/>
              <a:gd name="connsiteX102" fmla="*/ 622947 w 5194947"/>
              <a:gd name="connsiteY102" fmla="*/ 4153711 h 4212077"/>
              <a:gd name="connsiteX103" fmla="*/ 574309 w 5194947"/>
              <a:gd name="connsiteY103" fmla="*/ 4192622 h 4212077"/>
              <a:gd name="connsiteX104" fmla="*/ 525671 w 5194947"/>
              <a:gd name="connsiteY104" fmla="*/ 4212077 h 4212077"/>
              <a:gd name="connsiteX105" fmla="*/ 292207 w 5194947"/>
              <a:gd name="connsiteY105" fmla="*/ 4202349 h 4212077"/>
              <a:gd name="connsiteX106" fmla="*/ 253296 w 5194947"/>
              <a:gd name="connsiteY106" fmla="*/ 4192622 h 4212077"/>
              <a:gd name="connsiteX107" fmla="*/ 194930 w 5194947"/>
              <a:gd name="connsiteY107" fmla="*/ 4163439 h 4212077"/>
              <a:gd name="connsiteX108" fmla="*/ 126837 w 5194947"/>
              <a:gd name="connsiteY108" fmla="*/ 4095345 h 4212077"/>
              <a:gd name="connsiteX109" fmla="*/ 87926 w 5194947"/>
              <a:gd name="connsiteY109" fmla="*/ 4066162 h 4212077"/>
              <a:gd name="connsiteX110" fmla="*/ 58743 w 5194947"/>
              <a:gd name="connsiteY110" fmla="*/ 4046707 h 4212077"/>
              <a:gd name="connsiteX111" fmla="*/ 29560 w 5194947"/>
              <a:gd name="connsiteY111" fmla="*/ 4017524 h 4212077"/>
              <a:gd name="connsiteX112" fmla="*/ 377 w 5194947"/>
              <a:gd name="connsiteY112" fmla="*/ 3998068 h 4212077"/>
              <a:gd name="connsiteX113" fmla="*/ 10105 w 5194947"/>
              <a:gd name="connsiteY113" fmla="*/ 3998068 h 421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194947" h="4212077">
                <a:moveTo>
                  <a:pt x="5194947" y="48639"/>
                </a:moveTo>
                <a:cubicBezTo>
                  <a:pt x="5172249" y="38911"/>
                  <a:pt x="5149902" y="28321"/>
                  <a:pt x="5126854" y="19456"/>
                </a:cubicBezTo>
                <a:cubicBezTo>
                  <a:pt x="5107713" y="12094"/>
                  <a:pt x="5068488" y="0"/>
                  <a:pt x="5068488" y="0"/>
                </a:cubicBezTo>
                <a:cubicBezTo>
                  <a:pt x="4936882" y="4387"/>
                  <a:pt x="4829868" y="-2599"/>
                  <a:pt x="4708564" y="19456"/>
                </a:cubicBezTo>
                <a:cubicBezTo>
                  <a:pt x="4695411" y="21848"/>
                  <a:pt x="4682624" y="25941"/>
                  <a:pt x="4669654" y="29183"/>
                </a:cubicBezTo>
                <a:cubicBezTo>
                  <a:pt x="4600379" y="63822"/>
                  <a:pt x="4662352" y="37602"/>
                  <a:pt x="4572377" y="58366"/>
                </a:cubicBezTo>
                <a:cubicBezTo>
                  <a:pt x="4549376" y="63674"/>
                  <a:pt x="4527058" y="71611"/>
                  <a:pt x="4504284" y="77822"/>
                </a:cubicBezTo>
                <a:cubicBezTo>
                  <a:pt x="4491386" y="81340"/>
                  <a:pt x="4478228" y="83876"/>
                  <a:pt x="4465373" y="87549"/>
                </a:cubicBezTo>
                <a:cubicBezTo>
                  <a:pt x="4455514" y="90366"/>
                  <a:pt x="4446049" y="94460"/>
                  <a:pt x="4436190" y="97277"/>
                </a:cubicBezTo>
                <a:cubicBezTo>
                  <a:pt x="4423335" y="100950"/>
                  <a:pt x="4409797" y="102311"/>
                  <a:pt x="4397279" y="107005"/>
                </a:cubicBezTo>
                <a:cubicBezTo>
                  <a:pt x="4383701" y="112097"/>
                  <a:pt x="4371697" y="120748"/>
                  <a:pt x="4358369" y="126460"/>
                </a:cubicBezTo>
                <a:cubicBezTo>
                  <a:pt x="4326269" y="140217"/>
                  <a:pt x="4293981" y="153625"/>
                  <a:pt x="4261092" y="165371"/>
                </a:cubicBezTo>
                <a:cubicBezTo>
                  <a:pt x="4239264" y="173167"/>
                  <a:pt x="4214133" y="174259"/>
                  <a:pt x="4192998" y="184826"/>
                </a:cubicBezTo>
                <a:cubicBezTo>
                  <a:pt x="4182541" y="190054"/>
                  <a:pt x="4174272" y="199053"/>
                  <a:pt x="4163815" y="204281"/>
                </a:cubicBezTo>
                <a:cubicBezTo>
                  <a:pt x="4148197" y="212090"/>
                  <a:pt x="4130441" y="215257"/>
                  <a:pt x="4115177" y="223737"/>
                </a:cubicBezTo>
                <a:cubicBezTo>
                  <a:pt x="4101005" y="231611"/>
                  <a:pt x="4090768" y="245670"/>
                  <a:pt x="4076267" y="252920"/>
                </a:cubicBezTo>
                <a:cubicBezTo>
                  <a:pt x="4057924" y="262091"/>
                  <a:pt x="4037174" y="265367"/>
                  <a:pt x="4017901" y="272375"/>
                </a:cubicBezTo>
                <a:cubicBezTo>
                  <a:pt x="4001490" y="278342"/>
                  <a:pt x="3985987" y="286812"/>
                  <a:pt x="3969262" y="291830"/>
                </a:cubicBezTo>
                <a:cubicBezTo>
                  <a:pt x="3953426" y="296581"/>
                  <a:pt x="3936664" y="297548"/>
                  <a:pt x="3920624" y="301558"/>
                </a:cubicBezTo>
                <a:cubicBezTo>
                  <a:pt x="3910676" y="304045"/>
                  <a:pt x="3901169" y="308043"/>
                  <a:pt x="3891441" y="311285"/>
                </a:cubicBezTo>
                <a:cubicBezTo>
                  <a:pt x="3808705" y="373337"/>
                  <a:pt x="3895578" y="316046"/>
                  <a:pt x="3813620" y="350196"/>
                </a:cubicBezTo>
                <a:cubicBezTo>
                  <a:pt x="3685396" y="403623"/>
                  <a:pt x="3784540" y="379359"/>
                  <a:pt x="3687160" y="398834"/>
                </a:cubicBezTo>
                <a:cubicBezTo>
                  <a:pt x="3677432" y="405319"/>
                  <a:pt x="3667491" y="411494"/>
                  <a:pt x="3657977" y="418290"/>
                </a:cubicBezTo>
                <a:cubicBezTo>
                  <a:pt x="3644784" y="427714"/>
                  <a:pt x="3633882" y="440889"/>
                  <a:pt x="3619067" y="447473"/>
                </a:cubicBezTo>
                <a:cubicBezTo>
                  <a:pt x="3603958" y="454188"/>
                  <a:pt x="3586641" y="453958"/>
                  <a:pt x="3570428" y="457200"/>
                </a:cubicBezTo>
                <a:cubicBezTo>
                  <a:pt x="3554215" y="463685"/>
                  <a:pt x="3537408" y="468847"/>
                  <a:pt x="3521790" y="476656"/>
                </a:cubicBezTo>
                <a:cubicBezTo>
                  <a:pt x="3511333" y="481884"/>
                  <a:pt x="3503064" y="490883"/>
                  <a:pt x="3492607" y="496111"/>
                </a:cubicBezTo>
                <a:cubicBezTo>
                  <a:pt x="3483436" y="500697"/>
                  <a:pt x="3472794" y="501674"/>
                  <a:pt x="3463424" y="505839"/>
                </a:cubicBezTo>
                <a:cubicBezTo>
                  <a:pt x="3443547" y="514673"/>
                  <a:pt x="3423710" y="523831"/>
                  <a:pt x="3405058" y="535022"/>
                </a:cubicBezTo>
                <a:cubicBezTo>
                  <a:pt x="3391156" y="543363"/>
                  <a:pt x="3380320" y="556331"/>
                  <a:pt x="3366147" y="564205"/>
                </a:cubicBezTo>
                <a:cubicBezTo>
                  <a:pt x="3336177" y="580855"/>
                  <a:pt x="3310651" y="585374"/>
                  <a:pt x="3278598" y="593388"/>
                </a:cubicBezTo>
                <a:cubicBezTo>
                  <a:pt x="3262385" y="606358"/>
                  <a:pt x="3246969" y="620392"/>
                  <a:pt x="3229960" y="632298"/>
                </a:cubicBezTo>
                <a:cubicBezTo>
                  <a:pt x="3176701" y="669579"/>
                  <a:pt x="3188489" y="650345"/>
                  <a:pt x="3142411" y="690664"/>
                </a:cubicBezTo>
                <a:cubicBezTo>
                  <a:pt x="3128607" y="702743"/>
                  <a:pt x="3117428" y="717638"/>
                  <a:pt x="3103501" y="729575"/>
                </a:cubicBezTo>
                <a:cubicBezTo>
                  <a:pt x="3063485" y="763875"/>
                  <a:pt x="3083246" y="735366"/>
                  <a:pt x="3035407" y="768485"/>
                </a:cubicBezTo>
                <a:cubicBezTo>
                  <a:pt x="2916990" y="850466"/>
                  <a:pt x="2989248" y="822782"/>
                  <a:pt x="2918675" y="846307"/>
                </a:cubicBezTo>
                <a:cubicBezTo>
                  <a:pt x="2866886" y="898096"/>
                  <a:pt x="2859323" y="922066"/>
                  <a:pt x="2801943" y="943583"/>
                </a:cubicBezTo>
                <a:cubicBezTo>
                  <a:pt x="2789425" y="948277"/>
                  <a:pt x="2776002" y="950068"/>
                  <a:pt x="2763032" y="953311"/>
                </a:cubicBezTo>
                <a:cubicBezTo>
                  <a:pt x="2750062" y="963039"/>
                  <a:pt x="2737315" y="973071"/>
                  <a:pt x="2724122" y="982494"/>
                </a:cubicBezTo>
                <a:cubicBezTo>
                  <a:pt x="2698616" y="1000713"/>
                  <a:pt x="2680486" y="1009120"/>
                  <a:pt x="2656028" y="1031132"/>
                </a:cubicBezTo>
                <a:cubicBezTo>
                  <a:pt x="2635577" y="1049538"/>
                  <a:pt x="2619147" y="1072310"/>
                  <a:pt x="2597662" y="1089498"/>
                </a:cubicBezTo>
                <a:cubicBezTo>
                  <a:pt x="2556359" y="1122541"/>
                  <a:pt x="2485066" y="1176640"/>
                  <a:pt x="2461475" y="1215958"/>
                </a:cubicBezTo>
                <a:cubicBezTo>
                  <a:pt x="2451747" y="1232171"/>
                  <a:pt x="2443636" y="1249470"/>
                  <a:pt x="2432292" y="1264596"/>
                </a:cubicBezTo>
                <a:cubicBezTo>
                  <a:pt x="2414871" y="1287823"/>
                  <a:pt x="2386742" y="1306054"/>
                  <a:pt x="2364198" y="1322962"/>
                </a:cubicBezTo>
                <a:cubicBezTo>
                  <a:pt x="2344743" y="1352145"/>
                  <a:pt x="2335015" y="1391055"/>
                  <a:pt x="2305832" y="1410511"/>
                </a:cubicBezTo>
                <a:cubicBezTo>
                  <a:pt x="2286377" y="1423481"/>
                  <a:pt x="2264001" y="1432888"/>
                  <a:pt x="2247467" y="1449422"/>
                </a:cubicBezTo>
                <a:lnTo>
                  <a:pt x="2179373" y="1517515"/>
                </a:lnTo>
                <a:cubicBezTo>
                  <a:pt x="2172888" y="1524000"/>
                  <a:pt x="2167549" y="1531884"/>
                  <a:pt x="2159918" y="1536971"/>
                </a:cubicBezTo>
                <a:cubicBezTo>
                  <a:pt x="2150190" y="1543456"/>
                  <a:pt x="2139534" y="1548727"/>
                  <a:pt x="2130735" y="1556426"/>
                </a:cubicBezTo>
                <a:cubicBezTo>
                  <a:pt x="2130695" y="1556461"/>
                  <a:pt x="2076275" y="1610886"/>
                  <a:pt x="2062641" y="1624520"/>
                </a:cubicBezTo>
                <a:cubicBezTo>
                  <a:pt x="2052913" y="1634248"/>
                  <a:pt x="2044905" y="1646072"/>
                  <a:pt x="2033458" y="1653703"/>
                </a:cubicBezTo>
                <a:lnTo>
                  <a:pt x="2004275" y="1673158"/>
                </a:lnTo>
                <a:cubicBezTo>
                  <a:pt x="1997790" y="1682886"/>
                  <a:pt x="1993697" y="1694733"/>
                  <a:pt x="1984820" y="1702341"/>
                </a:cubicBezTo>
                <a:cubicBezTo>
                  <a:pt x="1970464" y="1714646"/>
                  <a:pt x="1952214" y="1721503"/>
                  <a:pt x="1936181" y="1731524"/>
                </a:cubicBezTo>
                <a:cubicBezTo>
                  <a:pt x="1926267" y="1737720"/>
                  <a:pt x="1917455" y="1745751"/>
                  <a:pt x="1906998" y="1750979"/>
                </a:cubicBezTo>
                <a:cubicBezTo>
                  <a:pt x="1826450" y="1791253"/>
                  <a:pt x="1932266" y="1724407"/>
                  <a:pt x="1848632" y="1780162"/>
                </a:cubicBezTo>
                <a:cubicBezTo>
                  <a:pt x="1842147" y="1793132"/>
                  <a:pt x="1839431" y="1808819"/>
                  <a:pt x="1829177" y="1819073"/>
                </a:cubicBezTo>
                <a:cubicBezTo>
                  <a:pt x="1818923" y="1829327"/>
                  <a:pt x="1802564" y="1830843"/>
                  <a:pt x="1790267" y="1838528"/>
                </a:cubicBezTo>
                <a:cubicBezTo>
                  <a:pt x="1776519" y="1847121"/>
                  <a:pt x="1764326" y="1857983"/>
                  <a:pt x="1751356" y="1867711"/>
                </a:cubicBezTo>
                <a:cubicBezTo>
                  <a:pt x="1748113" y="1880681"/>
                  <a:pt x="1749650" y="1895926"/>
                  <a:pt x="1741628" y="1906622"/>
                </a:cubicBezTo>
                <a:cubicBezTo>
                  <a:pt x="1729171" y="1923232"/>
                  <a:pt x="1707671" y="1930851"/>
                  <a:pt x="1692990" y="1945532"/>
                </a:cubicBezTo>
                <a:cubicBezTo>
                  <a:pt x="1678309" y="1960213"/>
                  <a:pt x="1666537" y="1977561"/>
                  <a:pt x="1654079" y="1994171"/>
                </a:cubicBezTo>
                <a:cubicBezTo>
                  <a:pt x="1585307" y="2085868"/>
                  <a:pt x="1699896" y="1948355"/>
                  <a:pt x="1595713" y="2052537"/>
                </a:cubicBezTo>
                <a:cubicBezTo>
                  <a:pt x="1584249" y="2064001"/>
                  <a:pt x="1578481" y="2080492"/>
                  <a:pt x="1566530" y="2091447"/>
                </a:cubicBezTo>
                <a:cubicBezTo>
                  <a:pt x="1539277" y="2116429"/>
                  <a:pt x="1501164" y="2129964"/>
                  <a:pt x="1478981" y="2159541"/>
                </a:cubicBezTo>
                <a:cubicBezTo>
                  <a:pt x="1469253" y="2172511"/>
                  <a:pt x="1461262" y="2186987"/>
                  <a:pt x="1449798" y="2198451"/>
                </a:cubicBezTo>
                <a:cubicBezTo>
                  <a:pt x="1441531" y="2206718"/>
                  <a:pt x="1430529" y="2211711"/>
                  <a:pt x="1420615" y="2217907"/>
                </a:cubicBezTo>
                <a:cubicBezTo>
                  <a:pt x="1404582" y="2227928"/>
                  <a:pt x="1388190" y="2237362"/>
                  <a:pt x="1371977" y="2247090"/>
                </a:cubicBezTo>
                <a:cubicBezTo>
                  <a:pt x="1368734" y="2260060"/>
                  <a:pt x="1371702" y="2276547"/>
                  <a:pt x="1362249" y="2286000"/>
                </a:cubicBezTo>
                <a:cubicBezTo>
                  <a:pt x="1346868" y="2301381"/>
                  <a:pt x="1322898" y="2304619"/>
                  <a:pt x="1303884" y="2315183"/>
                </a:cubicBezTo>
                <a:cubicBezTo>
                  <a:pt x="1281994" y="2327344"/>
                  <a:pt x="1255233" y="2350212"/>
                  <a:pt x="1235790" y="2363822"/>
                </a:cubicBezTo>
                <a:cubicBezTo>
                  <a:pt x="1216634" y="2377231"/>
                  <a:pt x="1195521" y="2387925"/>
                  <a:pt x="1177424" y="2402732"/>
                </a:cubicBezTo>
                <a:cubicBezTo>
                  <a:pt x="1159678" y="2417251"/>
                  <a:pt x="1144999" y="2435158"/>
                  <a:pt x="1128786" y="2451371"/>
                </a:cubicBezTo>
                <a:lnTo>
                  <a:pt x="1070420" y="2509737"/>
                </a:lnTo>
                <a:cubicBezTo>
                  <a:pt x="1060692" y="2519465"/>
                  <a:pt x="1052684" y="2531289"/>
                  <a:pt x="1041237" y="2538920"/>
                </a:cubicBezTo>
                <a:cubicBezTo>
                  <a:pt x="1031509" y="2545405"/>
                  <a:pt x="1020931" y="2550767"/>
                  <a:pt x="1012054" y="2558375"/>
                </a:cubicBezTo>
                <a:cubicBezTo>
                  <a:pt x="998127" y="2570312"/>
                  <a:pt x="985222" y="2583481"/>
                  <a:pt x="973143" y="2597285"/>
                </a:cubicBezTo>
                <a:cubicBezTo>
                  <a:pt x="962467" y="2609486"/>
                  <a:pt x="956415" y="2625817"/>
                  <a:pt x="943960" y="2636196"/>
                </a:cubicBezTo>
                <a:cubicBezTo>
                  <a:pt x="936083" y="2642760"/>
                  <a:pt x="924505" y="2642681"/>
                  <a:pt x="914777" y="2645924"/>
                </a:cubicBezTo>
                <a:cubicBezTo>
                  <a:pt x="911534" y="2655652"/>
                  <a:pt x="911613" y="2667230"/>
                  <a:pt x="905049" y="2675107"/>
                </a:cubicBezTo>
                <a:cubicBezTo>
                  <a:pt x="877715" y="2707908"/>
                  <a:pt x="853679" y="2705656"/>
                  <a:pt x="817501" y="2723745"/>
                </a:cubicBezTo>
                <a:cubicBezTo>
                  <a:pt x="807044" y="2728973"/>
                  <a:pt x="798046" y="2736715"/>
                  <a:pt x="788318" y="2743200"/>
                </a:cubicBezTo>
                <a:cubicBezTo>
                  <a:pt x="735504" y="2813620"/>
                  <a:pt x="786991" y="2757054"/>
                  <a:pt x="720224" y="2801566"/>
                </a:cubicBezTo>
                <a:cubicBezTo>
                  <a:pt x="712593" y="2806653"/>
                  <a:pt x="707815" y="2815151"/>
                  <a:pt x="700769" y="2821022"/>
                </a:cubicBezTo>
                <a:cubicBezTo>
                  <a:pt x="609377" y="2897183"/>
                  <a:pt x="725031" y="2787032"/>
                  <a:pt x="603492" y="2908571"/>
                </a:cubicBezTo>
                <a:cubicBezTo>
                  <a:pt x="593764" y="2918299"/>
                  <a:pt x="582563" y="2926748"/>
                  <a:pt x="574309" y="2937754"/>
                </a:cubicBezTo>
                <a:cubicBezTo>
                  <a:pt x="564581" y="2950724"/>
                  <a:pt x="555972" y="2964613"/>
                  <a:pt x="545126" y="2976664"/>
                </a:cubicBezTo>
                <a:cubicBezTo>
                  <a:pt x="526720" y="2997115"/>
                  <a:pt x="486760" y="3035030"/>
                  <a:pt x="486760" y="3035030"/>
                </a:cubicBezTo>
                <a:cubicBezTo>
                  <a:pt x="483517" y="3048000"/>
                  <a:pt x="479654" y="3060831"/>
                  <a:pt x="477032" y="3073941"/>
                </a:cubicBezTo>
                <a:cubicBezTo>
                  <a:pt x="473164" y="3093282"/>
                  <a:pt x="471584" y="3113053"/>
                  <a:pt x="467305" y="3132307"/>
                </a:cubicBezTo>
                <a:cubicBezTo>
                  <a:pt x="465081" y="3142317"/>
                  <a:pt x="460820" y="3151762"/>
                  <a:pt x="457577" y="3161490"/>
                </a:cubicBezTo>
                <a:cubicBezTo>
                  <a:pt x="460820" y="3187430"/>
                  <a:pt x="461427" y="3213838"/>
                  <a:pt x="467305" y="3239311"/>
                </a:cubicBezTo>
                <a:cubicBezTo>
                  <a:pt x="471485" y="3257424"/>
                  <a:pt x="490208" y="3301125"/>
                  <a:pt x="506215" y="3317132"/>
                </a:cubicBezTo>
                <a:cubicBezTo>
                  <a:pt x="520896" y="3331813"/>
                  <a:pt x="539228" y="3342371"/>
                  <a:pt x="554854" y="3356043"/>
                </a:cubicBezTo>
                <a:cubicBezTo>
                  <a:pt x="565207" y="3365102"/>
                  <a:pt x="574309" y="3375498"/>
                  <a:pt x="584037" y="3385226"/>
                </a:cubicBezTo>
                <a:cubicBezTo>
                  <a:pt x="627289" y="3493358"/>
                  <a:pt x="603574" y="3453446"/>
                  <a:pt x="642403" y="3511685"/>
                </a:cubicBezTo>
                <a:cubicBezTo>
                  <a:pt x="645645" y="3531140"/>
                  <a:pt x="646462" y="3551159"/>
                  <a:pt x="652130" y="3570051"/>
                </a:cubicBezTo>
                <a:cubicBezTo>
                  <a:pt x="656297" y="3583941"/>
                  <a:pt x="668069" y="3594894"/>
                  <a:pt x="671586" y="3608962"/>
                </a:cubicBezTo>
                <a:cubicBezTo>
                  <a:pt x="677926" y="3634324"/>
                  <a:pt x="677015" y="3660996"/>
                  <a:pt x="681313" y="3686783"/>
                </a:cubicBezTo>
                <a:cubicBezTo>
                  <a:pt x="683511" y="3699971"/>
                  <a:pt x="688649" y="3712540"/>
                  <a:pt x="691041" y="3725694"/>
                </a:cubicBezTo>
                <a:cubicBezTo>
                  <a:pt x="708927" y="3824063"/>
                  <a:pt x="690519" y="3763036"/>
                  <a:pt x="710496" y="3822971"/>
                </a:cubicBezTo>
                <a:cubicBezTo>
                  <a:pt x="704011" y="3907277"/>
                  <a:pt x="706624" y="3992783"/>
                  <a:pt x="691041" y="4075890"/>
                </a:cubicBezTo>
                <a:cubicBezTo>
                  <a:pt x="681844" y="4124942"/>
                  <a:pt x="653486" y="4130806"/>
                  <a:pt x="622947" y="4153711"/>
                </a:cubicBezTo>
                <a:cubicBezTo>
                  <a:pt x="606337" y="4166169"/>
                  <a:pt x="592113" y="4181940"/>
                  <a:pt x="574309" y="4192622"/>
                </a:cubicBezTo>
                <a:cubicBezTo>
                  <a:pt x="559336" y="4201606"/>
                  <a:pt x="541884" y="4205592"/>
                  <a:pt x="525671" y="4212077"/>
                </a:cubicBezTo>
                <a:cubicBezTo>
                  <a:pt x="447850" y="4208834"/>
                  <a:pt x="369898" y="4207898"/>
                  <a:pt x="292207" y="4202349"/>
                </a:cubicBezTo>
                <a:cubicBezTo>
                  <a:pt x="278872" y="4201396"/>
                  <a:pt x="265709" y="4197587"/>
                  <a:pt x="253296" y="4192622"/>
                </a:cubicBezTo>
                <a:cubicBezTo>
                  <a:pt x="233100" y="4184544"/>
                  <a:pt x="212171" y="4176701"/>
                  <a:pt x="194930" y="4163439"/>
                </a:cubicBezTo>
                <a:cubicBezTo>
                  <a:pt x="169487" y="4143867"/>
                  <a:pt x="152517" y="4114605"/>
                  <a:pt x="126837" y="4095345"/>
                </a:cubicBezTo>
                <a:cubicBezTo>
                  <a:pt x="113867" y="4085617"/>
                  <a:pt x="101119" y="4075585"/>
                  <a:pt x="87926" y="4066162"/>
                </a:cubicBezTo>
                <a:cubicBezTo>
                  <a:pt x="78412" y="4059367"/>
                  <a:pt x="67724" y="4054191"/>
                  <a:pt x="58743" y="4046707"/>
                </a:cubicBezTo>
                <a:cubicBezTo>
                  <a:pt x="48175" y="4037900"/>
                  <a:pt x="40128" y="4026331"/>
                  <a:pt x="29560" y="4017524"/>
                </a:cubicBezTo>
                <a:cubicBezTo>
                  <a:pt x="20579" y="4010039"/>
                  <a:pt x="8644" y="4006335"/>
                  <a:pt x="377" y="3998068"/>
                </a:cubicBezTo>
                <a:cubicBezTo>
                  <a:pt x="-1916" y="3995775"/>
                  <a:pt x="6862" y="3998068"/>
                  <a:pt x="10105" y="3998068"/>
                </a:cubicBezTo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A7BB7AB-22D3-9FF9-10C4-F803F14B5CA7}"/>
              </a:ext>
            </a:extLst>
          </p:cNvPr>
          <p:cNvSpPr/>
          <p:nvPr/>
        </p:nvSpPr>
        <p:spPr>
          <a:xfrm rot="19141563">
            <a:off x="3587430" y="4733048"/>
            <a:ext cx="562722" cy="1324000"/>
          </a:xfrm>
          <a:prstGeom prst="rect">
            <a:avLst/>
          </a:prstGeom>
          <a:solidFill>
            <a:srgbClr val="C4AF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F625418-7AE9-5971-F05D-49D9655A7008}"/>
              </a:ext>
            </a:extLst>
          </p:cNvPr>
          <p:cNvSpPr/>
          <p:nvPr/>
        </p:nvSpPr>
        <p:spPr>
          <a:xfrm rot="2962543">
            <a:off x="3352151" y="5260322"/>
            <a:ext cx="1145557" cy="405478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39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39CAF24-3365-C390-5BAE-6D8CD6ED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630" y="622675"/>
            <a:ext cx="5081080" cy="31021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D962D95-1439-2A66-B556-BF436CB7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2" y="-34159"/>
            <a:ext cx="5453098" cy="35582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7F7D206-B635-ADF4-FC74-EE454DDC6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07"/>
          <a:stretch/>
        </p:blipFill>
        <p:spPr>
          <a:xfrm>
            <a:off x="5919171" y="3429000"/>
            <a:ext cx="5119772" cy="218679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075D1A-45A4-F391-05C1-A522C14665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76" b="2117"/>
          <a:stretch/>
        </p:blipFill>
        <p:spPr>
          <a:xfrm>
            <a:off x="140617" y="3524108"/>
            <a:ext cx="5343933" cy="32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E61A-178A-8CFF-D6E7-C610DDD7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DDA4263-79BB-8154-8A07-C08A6930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550" y="-34159"/>
            <a:ext cx="5081080" cy="31021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1AE005-0DA7-0AC7-0A0A-4691A911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2" y="-34159"/>
            <a:ext cx="5453098" cy="35582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9EA014-ED09-38D9-601E-91544B9F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07"/>
          <a:stretch/>
        </p:blipFill>
        <p:spPr>
          <a:xfrm>
            <a:off x="6298550" y="4593386"/>
            <a:ext cx="5119772" cy="218679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A59117-1C20-39FA-5C9D-C47AE22791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76" b="2117"/>
          <a:stretch/>
        </p:blipFill>
        <p:spPr>
          <a:xfrm>
            <a:off x="140617" y="3524108"/>
            <a:ext cx="5343933" cy="325607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77ABC8-B25D-E861-8597-71AF1098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15" b="13887"/>
          <a:stretch/>
        </p:blipFill>
        <p:spPr>
          <a:xfrm>
            <a:off x="6298550" y="2431915"/>
            <a:ext cx="5081080" cy="23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039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</Words>
  <Application>Microsoft Office PowerPoint</Application>
  <PresentationFormat>Breedbeeld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 Penders</dc:creator>
  <cp:lastModifiedBy>Monica Bellemakers</cp:lastModifiedBy>
  <cp:revision>9</cp:revision>
  <cp:lastPrinted>2025-03-25T13:51:51Z</cp:lastPrinted>
  <dcterms:created xsi:type="dcterms:W3CDTF">2025-03-25T13:45:57Z</dcterms:created>
  <dcterms:modified xsi:type="dcterms:W3CDTF">2025-09-19T11:32:13Z</dcterms:modified>
</cp:coreProperties>
</file>