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2" r:id="rId1"/>
  </p:sldMasterIdLst>
  <p:notesMasterIdLst>
    <p:notesMasterId r:id="rId22"/>
  </p:notesMasterIdLst>
  <p:sldIdLst>
    <p:sldId id="256" r:id="rId2"/>
    <p:sldId id="267" r:id="rId3"/>
    <p:sldId id="274" r:id="rId4"/>
    <p:sldId id="257" r:id="rId5"/>
    <p:sldId id="268" r:id="rId6"/>
    <p:sldId id="278" r:id="rId7"/>
    <p:sldId id="258" r:id="rId8"/>
    <p:sldId id="280" r:id="rId9"/>
    <p:sldId id="281" r:id="rId10"/>
    <p:sldId id="264" r:id="rId11"/>
    <p:sldId id="263" r:id="rId12"/>
    <p:sldId id="276" r:id="rId13"/>
    <p:sldId id="277" r:id="rId14"/>
    <p:sldId id="259" r:id="rId15"/>
    <p:sldId id="261" r:id="rId16"/>
    <p:sldId id="275" r:id="rId17"/>
    <p:sldId id="260" r:id="rId18"/>
    <p:sldId id="269" r:id="rId19"/>
    <p:sldId id="270" r:id="rId20"/>
    <p:sldId id="271" r:id="rId2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EE5B5D-C853-4244-2AAD-979CDFD2695E}" name="Molenaar - Theunissen, Ingrid" initials="MTI" userId="S::i.molenaar@overbetuwe.nl::d7db803e-d207-4e16-9e25-905b3e48ea41" providerId="AD"/>
  <p188:author id="{D10AFF6D-6479-01B8-0125-4D15F034B511}" name="Niek van Hagen" initials="Nv" userId="S::n.vanhagen@vivare.nl::0899b298-7542-45fb-a9c9-bcda45ef1d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194B"/>
    <a:srgbClr val="E77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44" autoAdjust="0"/>
  </p:normalViewPr>
  <p:slideViewPr>
    <p:cSldViewPr>
      <p:cViewPr varScale="1">
        <p:scale>
          <a:sx n="112" d="100"/>
          <a:sy n="112" d="100"/>
        </p:scale>
        <p:origin x="638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l-NL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nl-NL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l-NL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4DA546-B8CB-47FC-B868-D2FA12DFC73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18708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9EF7A-AE07-471D-AB3C-52A31CE14F58}" type="slidenum">
              <a:rPr lang="en-US" altLang="nl-NL"/>
              <a:pPr/>
              <a:t>1</a:t>
            </a:fld>
            <a:endParaRPr lang="en-US" altLang="nl-NL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10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4940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11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01594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14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15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8506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16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76006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17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5607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18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90754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19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6635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9EF7A-AE07-471D-AB3C-52A31CE14F58}" type="slidenum">
              <a:rPr lang="en-US" altLang="nl-NL"/>
              <a:pPr/>
              <a:t>20</a:t>
            </a:fld>
            <a:endParaRPr lang="en-US" altLang="nl-NL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665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2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4211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3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95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4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5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48041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6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08688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7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8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EAC0-F51E-4069-BD9C-9871E091F45C}" type="slidenum">
              <a:rPr lang="en-US" altLang="nl-NL"/>
              <a:pPr/>
              <a:t>9</a:t>
            </a:fld>
            <a:endParaRPr lang="en-US" alt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604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13-7-2023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18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13-7-2023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7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13-7-2023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27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13-7-2023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73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13-7-2023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00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13-7-2023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5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13-7-2023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43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13-7-2023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9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13-7-2023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48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13-7-2023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04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807A-45D5-4A63-AB1B-CC3904B6E188}" type="datetimeFigureOut">
              <a:rPr lang="nl-NL" smtClean="0"/>
              <a:t>13-7-2023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08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B807A-45D5-4A63-AB1B-CC3904B6E188}" type="datetimeFigureOut">
              <a:rPr lang="nl-NL" smtClean="0"/>
              <a:t>13-7-2023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9C69-D584-4309-BA8A-7B553F3A68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51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betuwe.nl/flexwone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betuwe.nl/flexwone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95157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Welkom op deze informatieavond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1914524"/>
            <a:ext cx="6400800" cy="2385418"/>
          </a:xfrm>
        </p:spPr>
        <p:txBody>
          <a:bodyPr>
            <a:normAutofit/>
          </a:bodyPr>
          <a:lstStyle/>
          <a:p>
            <a:b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Flexwoningen</a:t>
            </a:r>
            <a:r>
              <a:rPr lang="nl-NL" alt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Vinkenhof</a:t>
            </a:r>
            <a:r>
              <a:rPr lang="nl-NL" alt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Elst </a:t>
            </a:r>
          </a:p>
          <a:p>
            <a:b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13 juli 2023</a:t>
            </a:r>
          </a:p>
        </p:txBody>
      </p:sp>
      <p:sp>
        <p:nvSpPr>
          <p:cNvPr id="8" name="Ring 7"/>
          <p:cNvSpPr/>
          <p:nvPr/>
        </p:nvSpPr>
        <p:spPr>
          <a:xfrm>
            <a:off x="4067944" y="4534288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ing 8"/>
          <p:cNvSpPr/>
          <p:nvPr/>
        </p:nvSpPr>
        <p:spPr>
          <a:xfrm>
            <a:off x="8615908" y="3079310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Ring 9"/>
          <p:cNvSpPr/>
          <p:nvPr/>
        </p:nvSpPr>
        <p:spPr>
          <a:xfrm>
            <a:off x="143508" y="152636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92" y="4515966"/>
            <a:ext cx="1312964" cy="557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Wat zijn </a:t>
            </a:r>
            <a:r>
              <a:rPr lang="nl-NL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flexwoningen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31590"/>
            <a:ext cx="8075240" cy="3762418"/>
          </a:xfrm>
        </p:spPr>
        <p:txBody>
          <a:bodyPr>
            <a:no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Kwalitatief hoogwaardige woningen (permanente kwaliteit, voldoet aan Bouwbesluit)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Modulair gebouwde woningen, die verplaatsbaar zijn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Woningen met name geschikt voor kleine huishoudens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Eengezinswoningen of appartementen is nog onbekend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Huurprijs sociale huur </a:t>
            </a:r>
            <a:r>
              <a:rPr 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maximaal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€ 808,06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(prijspeil 2023)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Huurprijs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middenhuur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maximaal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€ 1.026,- 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(prijspeil 2023)</a:t>
            </a:r>
          </a:p>
          <a:p>
            <a:endParaRPr lang="nl-NL" sz="2000" dirty="0"/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7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465" y="453976"/>
            <a:ext cx="8219256" cy="54006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Gebied in </a:t>
            </a:r>
            <a:r>
              <a:rPr lang="nl-NL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Vinkenhof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2" name="Afbeelding 1" descr="Afbeelding met kaart, Luchtfotografie, Stedenbouwkunde, lucht&#10;&#10;Automatisch gegenereerde beschrijving">
            <a:extLst>
              <a:ext uri="{FF2B5EF4-FFF2-40B4-BE49-F238E27FC236}">
                <a16:creationId xmlns:a16="http://schemas.microsoft.com/office/drawing/2014/main" id="{B1E0F1C9-C509-90B1-54A7-6C1BAF6BD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471" y="1131590"/>
            <a:ext cx="5349058" cy="36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1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buitenshuis, gras, gebouw, hemel&#10;&#10;Automatisch gegenereerde beschrijving">
            <a:extLst>
              <a:ext uri="{FF2B5EF4-FFF2-40B4-BE49-F238E27FC236}">
                <a16:creationId xmlns:a16="http://schemas.microsoft.com/office/drawing/2014/main" id="{526060BF-3FFC-97CC-8648-B8C8B27A2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5" r="22214" b="-1"/>
          <a:stretch/>
        </p:blipFill>
        <p:spPr>
          <a:xfrm>
            <a:off x="15" y="8"/>
            <a:ext cx="6856293" cy="5147606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4CD378-68D8-FAC5-C0B6-ADCD8C082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47" r="28049"/>
          <a:stretch/>
        </p:blipFill>
        <p:spPr>
          <a:xfrm>
            <a:off x="4342765" y="8"/>
            <a:ext cx="4801235" cy="5139738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B9AA7D79-72D1-E8B2-BE13-72A2E47290A5}"/>
              </a:ext>
            </a:extLst>
          </p:cNvPr>
          <p:cNvSpPr txBox="1"/>
          <p:nvPr/>
        </p:nvSpPr>
        <p:spPr>
          <a:xfrm>
            <a:off x="7055070" y="4794701"/>
            <a:ext cx="208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chemeClr val="bg1"/>
                </a:solidFill>
              </a:rPr>
              <a:t>www.finchbuildings.com</a:t>
            </a:r>
          </a:p>
        </p:txBody>
      </p:sp>
    </p:spTree>
    <p:extLst>
      <p:ext uri="{BB962C8B-B14F-4D97-AF65-F5344CB8AC3E}">
        <p14:creationId xmlns:p14="http://schemas.microsoft.com/office/powerpoint/2010/main" val="396948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fabricated Building Materials and Commercial Construction Projects">
            <a:extLst>
              <a:ext uri="{FF2B5EF4-FFF2-40B4-BE49-F238E27FC236}">
                <a16:creationId xmlns:a16="http://schemas.microsoft.com/office/drawing/2014/main" id="{1DBAE647-EBEA-74D6-E506-D29FD5798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5" r="3" b="3"/>
          <a:stretch/>
        </p:blipFill>
        <p:spPr bwMode="auto">
          <a:xfrm>
            <a:off x="5845890" y="2629584"/>
            <a:ext cx="3298111" cy="2513916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dulair bouwen wordt nu snel volwassen">
            <a:extLst>
              <a:ext uri="{FF2B5EF4-FFF2-40B4-BE49-F238E27FC236}">
                <a16:creationId xmlns:a16="http://schemas.microsoft.com/office/drawing/2014/main" id="{ED74DD21-8334-2599-FA4D-772CC9462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r="4459"/>
          <a:stretch/>
        </p:blipFill>
        <p:spPr bwMode="auto">
          <a:xfrm>
            <a:off x="15" y="8"/>
            <a:ext cx="6866005" cy="5147606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gebouw, buitenshuis, raam, huis&#10;&#10;Automatisch gegenereerde beschrijving">
            <a:extLst>
              <a:ext uri="{FF2B5EF4-FFF2-40B4-BE49-F238E27FC236}">
                <a16:creationId xmlns:a16="http://schemas.microsoft.com/office/drawing/2014/main" id="{5A2DAC39-AA2C-539A-554D-44996A5E50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 r="3" b="3108"/>
          <a:stretch/>
        </p:blipFill>
        <p:spPr>
          <a:xfrm>
            <a:off x="4626142" y="7"/>
            <a:ext cx="4517858" cy="2509796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650D33B-03AE-6696-ADCE-4953FBAE09A3}"/>
              </a:ext>
            </a:extLst>
          </p:cNvPr>
          <p:cNvSpPr txBox="1"/>
          <p:nvPr/>
        </p:nvSpPr>
        <p:spPr>
          <a:xfrm>
            <a:off x="859221" y="4858611"/>
            <a:ext cx="167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chemeClr val="bg1"/>
                </a:solidFill>
              </a:rPr>
              <a:t>www.cobouw.nl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16C5043-55ED-D717-CE04-6BC429A9E657}"/>
              </a:ext>
            </a:extLst>
          </p:cNvPr>
          <p:cNvSpPr txBox="1"/>
          <p:nvPr/>
        </p:nvSpPr>
        <p:spPr>
          <a:xfrm>
            <a:off x="7571391" y="2232804"/>
            <a:ext cx="167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chemeClr val="bg1"/>
                </a:solidFill>
              </a:rPr>
              <a:t>www.jansnel.com</a:t>
            </a:r>
          </a:p>
        </p:txBody>
      </p:sp>
    </p:spTree>
    <p:extLst>
      <p:ext uri="{BB962C8B-B14F-4D97-AF65-F5344CB8AC3E}">
        <p14:creationId xmlns:p14="http://schemas.microsoft.com/office/powerpoint/2010/main" val="217245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2337" y="195486"/>
            <a:ext cx="8219256" cy="540060"/>
          </a:xfrm>
        </p:spPr>
        <p:txBody>
          <a:bodyPr>
            <a:noAutofit/>
          </a:bodyPr>
          <a:lstStyle/>
          <a:p>
            <a:pPr algn="l"/>
            <a:r>
              <a:rPr lang="nl-NL" altLang="nl-NL" sz="3800" dirty="0">
                <a:latin typeface="Arial" panose="020B0604020202020204" pitchFamily="34" charset="0"/>
                <a:cs typeface="Arial" panose="020B0604020202020204" pitchFamily="34" charset="0"/>
              </a:rPr>
              <a:t>Voor wie bouwen we </a:t>
            </a:r>
            <a:r>
              <a:rPr lang="nl-NL" altLang="nl-NL" sz="3800" dirty="0" err="1">
                <a:latin typeface="Arial" panose="020B0604020202020204" pitchFamily="34" charset="0"/>
                <a:cs typeface="Arial" panose="020B0604020202020204" pitchFamily="34" charset="0"/>
              </a:rPr>
              <a:t>flexwoningen</a:t>
            </a:r>
            <a:r>
              <a:rPr lang="nl-NL" altLang="nl-NL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27" y="841038"/>
            <a:ext cx="8075240" cy="4187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dezelfde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doelgroepen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gewone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woningen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middenhuur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Dat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betekent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evenwichtige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mix van:</a:t>
            </a:r>
            <a:endParaRPr lang="en-US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Starters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(Oud-)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studenten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woningzoekenden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acuut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woning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nodig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senioren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gescheiden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alleenstaanden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ouders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mantelzorgers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slachtoffers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huiselijk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geweld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Statushouders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vluchtelingen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verblijfsvergunning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Hoe betrekken we u?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0449" y="1131590"/>
            <a:ext cx="8305245" cy="354639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informeren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over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Vinkenhof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voorkeurslocatie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informeren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over alle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vervolgstappen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inspreken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over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locatiekeuze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politieke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avond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gemeenteraad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op 29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augustus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om 19.30 u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gemeenteraad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akkoord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met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Vinkenhof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adviseren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over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inrichting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gebied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reacties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wegen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 mee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keuzes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besluiten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8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3926"/>
            <a:ext cx="8219256" cy="54006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Is het zeker dat het plan doorgaat?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347614"/>
            <a:ext cx="8075240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zeker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hangt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van: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Akkoord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gemeenteraad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locatiekeuze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op 12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Uitkomst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verdere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onderzoeken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het plan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haalbaar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Besluit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gemeenteraad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over geld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3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Vervolgstappen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7C635D08-8FA9-EB35-A2C3-096B0851C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41714"/>
              </p:ext>
            </p:extLst>
          </p:nvPr>
        </p:nvGraphicFramePr>
        <p:xfrm>
          <a:off x="1187624" y="1094384"/>
          <a:ext cx="6768752" cy="3818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688">
                  <a:extLst>
                    <a:ext uri="{9D8B030D-6E8A-4147-A177-3AD203B41FA5}">
                      <a16:colId xmlns:a16="http://schemas.microsoft.com/office/drawing/2014/main" val="4292608869"/>
                    </a:ext>
                  </a:extLst>
                </a:gridCol>
                <a:gridCol w="4450064">
                  <a:extLst>
                    <a:ext uri="{9D8B030D-6E8A-4147-A177-3AD203B41FA5}">
                      <a16:colId xmlns:a16="http://schemas.microsoft.com/office/drawing/2014/main" val="3059755784"/>
                    </a:ext>
                  </a:extLst>
                </a:gridCol>
              </a:tblGrid>
              <a:tr h="415997"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Wat?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552669"/>
                  </a:ext>
                </a:extLst>
              </a:tr>
              <a:tr h="718022">
                <a:tc>
                  <a:txBody>
                    <a:bodyPr/>
                    <a:lstStyle/>
                    <a:p>
                      <a:r>
                        <a:rPr lang="nl-NL" dirty="0"/>
                        <a:t>29 augustus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Politieke avond gemeenteraad over locatiekeuze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806545"/>
                  </a:ext>
                </a:extLst>
              </a:tr>
              <a:tr h="415997">
                <a:tc>
                  <a:txBody>
                    <a:bodyPr/>
                    <a:lstStyle/>
                    <a:p>
                      <a:r>
                        <a:rPr lang="nl-NL" dirty="0"/>
                        <a:t>12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Besluit gemeenteraad locatiekeuze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894350"/>
                  </a:ext>
                </a:extLst>
              </a:tr>
              <a:tr h="718022">
                <a:tc>
                  <a:txBody>
                    <a:bodyPr/>
                    <a:lstStyle/>
                    <a:p>
                      <a:r>
                        <a:rPr lang="nl-NL" dirty="0"/>
                        <a:t>Half september – half oktober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Eerste ronde adviesgesprekken met omwonenden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35229"/>
                  </a:ext>
                </a:extLst>
              </a:tr>
              <a:tr h="718022">
                <a:tc>
                  <a:txBody>
                    <a:bodyPr/>
                    <a:lstStyle/>
                    <a:p>
                      <a:r>
                        <a:rPr lang="nl-NL" dirty="0"/>
                        <a:t>November-december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Tweede ronde adviesgesprekken met omwonenden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522456"/>
                  </a:ext>
                </a:extLst>
              </a:tr>
              <a:tr h="415997">
                <a:tc>
                  <a:txBody>
                    <a:bodyPr/>
                    <a:lstStyle/>
                    <a:p>
                      <a:r>
                        <a:rPr lang="nl-NL" dirty="0"/>
                        <a:t>Eind dit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Aanvraag omgevingsvergunning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187770"/>
                  </a:ext>
                </a:extLst>
              </a:tr>
              <a:tr h="415997">
                <a:tc>
                  <a:txBody>
                    <a:bodyPr/>
                    <a:lstStyle/>
                    <a:p>
                      <a:r>
                        <a:rPr lang="nl-NL" dirty="0"/>
                        <a:t>2024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Start bouw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486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4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7240" y="283231"/>
            <a:ext cx="8219256" cy="54006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Heeft u nog 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4468" y="1130625"/>
            <a:ext cx="8075240" cy="3729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die u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bijeenkomst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stellen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Of wilt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bijeenkomst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reageren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reactieformulieren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die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liggen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stop het in de box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reactieformulier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hiervoor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www.Overbetuwe.nl/flexwonen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telefoonnummer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14 0481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57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7240" y="283231"/>
            <a:ext cx="8219256" cy="54006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Waar vindt u meer informatie?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75284"/>
            <a:ext cx="8075240" cy="372964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www.overbetuwe.nl/flexwonen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onder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informatie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Vanaf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vrijdag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Vanaf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dinsdag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veelgestelde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antwoorden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laatste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nieuws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nieuwsbrief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Ontvang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laatste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nieuws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plan per mail.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Aanmelden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onze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website.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4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4015" y="406388"/>
            <a:ext cx="8219256" cy="54006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Wie zijn hier vanavond?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4380" y="1238155"/>
            <a:ext cx="8075240" cy="3709859"/>
          </a:xfrm>
        </p:spPr>
        <p:txBody>
          <a:bodyPr>
            <a:no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Inwoners die een woning zoeken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Omwonenden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Vinkenhof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Elst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Woningcorporatie Vivare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Niek van Hagen, Marieke </a:t>
            </a:r>
            <a:r>
              <a:rPr lang="nl-N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Venselaar</a:t>
            </a: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, Gonda Versteeg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Gemeente Overbetuwe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Wethouder Horsthuis-Tangelder, Gijs Wolters, Gerard Olthof, Marco van Veen, Monique Vissers en Ingrid Molenaar 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1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951570"/>
            <a:ext cx="7772400" cy="1102519"/>
          </a:xfrm>
        </p:spPr>
        <p:txBody>
          <a:bodyPr>
            <a:normAutofit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Bedankt voor uw komst!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1914524"/>
            <a:ext cx="6400800" cy="2385418"/>
          </a:xfrm>
        </p:spPr>
        <p:txBody>
          <a:bodyPr>
            <a:normAutofit/>
          </a:bodyPr>
          <a:lstStyle/>
          <a:p>
            <a:b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ng 7"/>
          <p:cNvSpPr/>
          <p:nvPr/>
        </p:nvSpPr>
        <p:spPr>
          <a:xfrm>
            <a:off x="4067944" y="4534288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ing 8"/>
          <p:cNvSpPr/>
          <p:nvPr/>
        </p:nvSpPr>
        <p:spPr>
          <a:xfrm>
            <a:off x="8615908" y="3079310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Ring 9"/>
          <p:cNvSpPr/>
          <p:nvPr/>
        </p:nvSpPr>
        <p:spPr>
          <a:xfrm>
            <a:off x="143508" y="152636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92" y="4515966"/>
            <a:ext cx="1312964" cy="5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492"/>
            <a:ext cx="8219256" cy="540060"/>
          </a:xfrm>
        </p:spPr>
        <p:txBody>
          <a:bodyPr>
            <a:normAutofit fontScale="90000"/>
          </a:bodyPr>
          <a:lstStyle/>
          <a:p>
            <a:pPr marL="939801" lvl="2" algn="ctr"/>
            <a:r>
              <a:rPr lang="nl-NL" altLang="nl-NL" sz="4400" dirty="0">
                <a:latin typeface="Arial" panose="020B0604020202020204" pitchFamily="34" charset="0"/>
                <a:cs typeface="Arial" panose="020B0604020202020204" pitchFamily="34" charset="0"/>
              </a:rPr>
              <a:t>Doel van bijeenkomst</a:t>
            </a:r>
            <a:endParaRPr lang="nl-NL" sz="4400" dirty="0">
              <a:solidFill>
                <a:srgbClr val="202A15"/>
              </a:solidFill>
              <a:latin typeface="Open Sans Extra Bold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300798"/>
            <a:ext cx="8064896" cy="3225412"/>
          </a:xfrm>
        </p:spPr>
        <p:txBody>
          <a:bodyPr>
            <a:no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Plan voor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flexwoningen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aan u toelichten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Luisteren naar uw vragen en reacties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Uw vragen als dat kan vanavond al beantwoorden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Uw vragen ophalen om later te beantwoorden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Uw reacties meenemen voor uitwerking plan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8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12" y="267494"/>
            <a:ext cx="8219256" cy="54006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Programma voor vanavond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4380" y="1058159"/>
            <a:ext cx="8075240" cy="3817847"/>
          </a:xfrm>
        </p:spPr>
        <p:txBody>
          <a:bodyPr>
            <a:no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18.30 – 18.50 uur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Centrale presentatie door gemeente Overbetuwe en woningcorporatie Vivare 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18.50 uur – 20.00 uur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 kunt langs tafels lopen en uw vragen stellen en reageren aan gemeente en Vivare. 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20.00 uur: einde bijeenkomst 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4015" y="406388"/>
            <a:ext cx="8219256" cy="54006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Programma voor vanavond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4380" y="1379643"/>
            <a:ext cx="8075240" cy="3649175"/>
          </a:xfrm>
        </p:spPr>
        <p:txBody>
          <a:bodyPr>
            <a:no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20.30 – 20.50 uur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Centrale presentatie door gemeente Overbetuwe en woningcorporatie Vivare 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20.50 uur – 22.00 uur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 kunt langs tafels lopen en uw vragen stellen aan gemeente en Vivare. 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22.00 uur: einde bijeenkomst 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4015" y="406388"/>
            <a:ext cx="8219256" cy="54006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Programma voor vanavond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4380" y="1379643"/>
            <a:ext cx="8075240" cy="3649175"/>
          </a:xfrm>
        </p:spPr>
        <p:txBody>
          <a:bodyPr>
            <a:no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20.30 – 20.50 uur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Centrale presentatie door gemeente Overbetuwe en woningcorporatie Vivare 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20.50 uur – 22.00 uur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U kunt langs tafels lopen en uw vragen stellen aan gemeente en Vivare. 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22.00 uur: einde bijeenkomst 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1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1116"/>
            <a:ext cx="8219256" cy="54006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Aanleiding voor plan </a:t>
            </a:r>
            <a:r>
              <a:rPr lang="nl-NL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flexwoningen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61176"/>
            <a:ext cx="8362869" cy="3570814"/>
          </a:xfrm>
        </p:spPr>
        <p:txBody>
          <a:bodyPr>
            <a:no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Woningnood: veel mensen zoeken al lang naar een betaalbare, passende woning</a:t>
            </a:r>
          </a:p>
          <a:p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Flexwoningen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kunnen we gemiddeld 5 jaar sneller bouwen dan ‘gewone’ woningen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Gemeenteraad gaf burgemeester en wethouders de opdracht om te zoeken naar geschikte plekken voor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flexwoningen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Onderzoek naar 16 locaties voor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flexwonen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is klaar</a:t>
            </a: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3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464" y="453976"/>
            <a:ext cx="8465015" cy="54006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Wat besloten B &amp; W? 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5789" y="1635646"/>
            <a:ext cx="8075240" cy="3787770"/>
          </a:xfrm>
        </p:spPr>
        <p:txBody>
          <a:bodyPr>
            <a:no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 willen 130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flexwoningen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bouwen.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Van de 16 onderzochte locaties heeft de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Vinkenhof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in Elst (naast Overbetuwe College) onze voorkeur.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 bouwen de woningen voor minimaal 15 jaar. 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81" y="366709"/>
            <a:ext cx="8465015" cy="54006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Wat besloten B &amp; W? 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997" y="1355730"/>
            <a:ext cx="8075240" cy="3787770"/>
          </a:xfrm>
        </p:spPr>
        <p:txBody>
          <a:bodyPr>
            <a:no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Vivare gaat de sociale huurwoningen verhuren. Nog niet bekend wie woningen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middenhuur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gaat verhuren.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Gemeenteraad maakt op 12 september keuze voor locatie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 onderzoeken daarna verder of het plan haalbaar is. 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8532440" y="4526210"/>
            <a:ext cx="504056" cy="504056"/>
          </a:xfrm>
          <a:prstGeom prst="donut">
            <a:avLst/>
          </a:prstGeom>
          <a:solidFill>
            <a:srgbClr val="7D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07504" y="114681"/>
            <a:ext cx="504056" cy="504056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3446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644</TotalTime>
  <Words>807</Words>
  <Application>Microsoft Office PowerPoint</Application>
  <PresentationFormat>Diavoorstelling (16:9)</PresentationFormat>
  <Paragraphs>124</Paragraphs>
  <Slides>20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 Extra Bold</vt:lpstr>
      <vt:lpstr>Wingdings</vt:lpstr>
      <vt:lpstr>Blank</vt:lpstr>
      <vt:lpstr>Welkom op deze informatieavond</vt:lpstr>
      <vt:lpstr>Wie zijn hier vanavond?</vt:lpstr>
      <vt:lpstr>Doel van bijeenkomst</vt:lpstr>
      <vt:lpstr>Programma voor vanavond</vt:lpstr>
      <vt:lpstr>Programma voor vanavond</vt:lpstr>
      <vt:lpstr>Programma voor vanavond</vt:lpstr>
      <vt:lpstr>Aanleiding voor plan flexwoningen  </vt:lpstr>
      <vt:lpstr>Wat besloten B &amp; W?  (1)</vt:lpstr>
      <vt:lpstr>Wat besloten B &amp; W?  (2)</vt:lpstr>
      <vt:lpstr>Wat zijn flexwoningen? </vt:lpstr>
      <vt:lpstr>Gebied in Vinkenhof </vt:lpstr>
      <vt:lpstr>PowerPoint-presentatie</vt:lpstr>
      <vt:lpstr>PowerPoint-presentatie</vt:lpstr>
      <vt:lpstr>Voor wie bouwen we flexwoningen?</vt:lpstr>
      <vt:lpstr>Hoe betrekken we u?</vt:lpstr>
      <vt:lpstr>Is het zeker dat het plan doorgaat?</vt:lpstr>
      <vt:lpstr>Vervolgstappen</vt:lpstr>
      <vt:lpstr>Heeft u nog vragen?</vt:lpstr>
      <vt:lpstr>Waar vindt u meer informatie?</vt:lpstr>
      <vt:lpstr>Bedankt voor uw komst!</vt:lpstr>
    </vt:vector>
  </TitlesOfParts>
  <Company>SILOB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Flexwonen</dc:title>
  <dc:creator>Wolters, Gijs</dc:creator>
  <dc:description>www.voltage.nl</dc:description>
  <cp:lastModifiedBy>Molenaar - Theunissen, Ingrid</cp:lastModifiedBy>
  <cp:revision>27</cp:revision>
  <dcterms:created xsi:type="dcterms:W3CDTF">2023-07-10T09:22:55Z</dcterms:created>
  <dcterms:modified xsi:type="dcterms:W3CDTF">2023-07-13T14:34:54Z</dcterms:modified>
</cp:coreProperties>
</file>