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16_88C0CAC9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10B_A4F8DDED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modernComment_110_884E72F2.xml" ContentType="application/vnd.ms-powerpoint.comments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2" r:id="rId1"/>
  </p:sldMasterIdLst>
  <p:notesMasterIdLst>
    <p:notesMasterId r:id="rId19"/>
  </p:notesMasterIdLst>
  <p:sldIdLst>
    <p:sldId id="273" r:id="rId2"/>
    <p:sldId id="257" r:id="rId3"/>
    <p:sldId id="262" r:id="rId4"/>
    <p:sldId id="274" r:id="rId5"/>
    <p:sldId id="278" r:id="rId6"/>
    <p:sldId id="264" r:id="rId7"/>
    <p:sldId id="258" r:id="rId8"/>
    <p:sldId id="267" r:id="rId9"/>
    <p:sldId id="266" r:id="rId10"/>
    <p:sldId id="275" r:id="rId11"/>
    <p:sldId id="265" r:id="rId12"/>
    <p:sldId id="276" r:id="rId13"/>
    <p:sldId id="268" r:id="rId14"/>
    <p:sldId id="259" r:id="rId15"/>
    <p:sldId id="261" r:id="rId16"/>
    <p:sldId id="272" r:id="rId17"/>
    <p:sldId id="277" r:id="rId18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D5BD023-2033-A16D-30BF-C5497ECE4F84}" name="Robert Brandt" initials="RB" userId="Robert Brandt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194B"/>
    <a:srgbClr val="E77F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C32837-2472-4172-840C-1FE849530A07}" v="14" dt="2022-12-15T10:47:31.7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8" autoAdjust="0"/>
    <p:restoredTop sz="94744" autoAdjust="0"/>
  </p:normalViewPr>
  <p:slideViewPr>
    <p:cSldViewPr>
      <p:cViewPr varScale="1">
        <p:scale>
          <a:sx n="101" d="100"/>
          <a:sy n="101" d="100"/>
        </p:scale>
        <p:origin x="77" y="2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 Brandt" userId="2030d458-41f4-4192-a569-d9ddc7535de7" providerId="ADAL" clId="{14C32837-2472-4172-840C-1FE849530A07}"/>
    <pc:docChg chg="custSel modSld">
      <pc:chgData name="Robert Brandt" userId="2030d458-41f4-4192-a569-d9ddc7535de7" providerId="ADAL" clId="{14C32837-2472-4172-840C-1FE849530A07}" dt="2022-12-15T10:55:23.973" v="106" actId="6549"/>
      <pc:docMkLst>
        <pc:docMk/>
      </pc:docMkLst>
      <pc:sldChg chg="modSp mod">
        <pc:chgData name="Robert Brandt" userId="2030d458-41f4-4192-a569-d9ddc7535de7" providerId="ADAL" clId="{14C32837-2472-4172-840C-1FE849530A07}" dt="2022-12-15T10:55:23.973" v="106" actId="6549"/>
        <pc:sldMkLst>
          <pc:docMk/>
          <pc:sldMk cId="0" sldId="257"/>
        </pc:sldMkLst>
        <pc:spChg chg="mod">
          <ac:chgData name="Robert Brandt" userId="2030d458-41f4-4192-a569-d9ddc7535de7" providerId="ADAL" clId="{14C32837-2472-4172-840C-1FE849530A07}" dt="2022-12-15T10:55:23.973" v="106" actId="6549"/>
          <ac:spMkLst>
            <pc:docMk/>
            <pc:sldMk cId="0" sldId="257"/>
            <ac:spMk id="3" creationId="{00000000-0000-0000-0000-000000000000}"/>
          </ac:spMkLst>
        </pc:spChg>
      </pc:sldChg>
      <pc:sldChg chg="addSp delSp modSp mod">
        <pc:chgData name="Robert Brandt" userId="2030d458-41f4-4192-a569-d9ddc7535de7" providerId="ADAL" clId="{14C32837-2472-4172-840C-1FE849530A07}" dt="2022-12-15T10:36:38.417" v="24" actId="1076"/>
        <pc:sldMkLst>
          <pc:docMk/>
          <pc:sldMk cId="3886739733" sldId="258"/>
        </pc:sldMkLst>
        <pc:spChg chg="del mod">
          <ac:chgData name="Robert Brandt" userId="2030d458-41f4-4192-a569-d9ddc7535de7" providerId="ADAL" clId="{14C32837-2472-4172-840C-1FE849530A07}" dt="2022-12-15T10:30:55.806" v="12" actId="478"/>
          <ac:spMkLst>
            <pc:docMk/>
            <pc:sldMk cId="3886739733" sldId="258"/>
            <ac:spMk id="2" creationId="{5E3DC667-5214-7E81-49BC-F91262D1BD83}"/>
          </ac:spMkLst>
        </pc:spChg>
        <pc:picChg chg="add del">
          <ac:chgData name="Robert Brandt" userId="2030d458-41f4-4192-a569-d9ddc7535de7" providerId="ADAL" clId="{14C32837-2472-4172-840C-1FE849530A07}" dt="2022-12-15T10:31:09.332" v="14" actId="478"/>
          <ac:picMkLst>
            <pc:docMk/>
            <pc:sldMk cId="3886739733" sldId="258"/>
            <ac:picMk id="4" creationId="{E67A7596-9EC3-87E0-75C5-95C090018BE0}"/>
          </ac:picMkLst>
        </pc:picChg>
        <pc:picChg chg="add del mod">
          <ac:chgData name="Robert Brandt" userId="2030d458-41f4-4192-a569-d9ddc7535de7" providerId="ADAL" clId="{14C32837-2472-4172-840C-1FE849530A07}" dt="2022-12-15T10:36:09.739" v="18" actId="478"/>
          <ac:picMkLst>
            <pc:docMk/>
            <pc:sldMk cId="3886739733" sldId="258"/>
            <ac:picMk id="5" creationId="{328C24DB-920A-BF16-F6B7-C3017191CF83}"/>
          </ac:picMkLst>
        </pc:picChg>
        <pc:picChg chg="add mod">
          <ac:chgData name="Robert Brandt" userId="2030d458-41f4-4192-a569-d9ddc7535de7" providerId="ADAL" clId="{14C32837-2472-4172-840C-1FE849530A07}" dt="2022-12-15T10:36:38.417" v="24" actId="1076"/>
          <ac:picMkLst>
            <pc:docMk/>
            <pc:sldMk cId="3886739733" sldId="258"/>
            <ac:picMk id="6" creationId="{A9DB94EB-E783-F61C-133F-628E934F500D}"/>
          </ac:picMkLst>
        </pc:picChg>
        <pc:picChg chg="del">
          <ac:chgData name="Robert Brandt" userId="2030d458-41f4-4192-a569-d9ddc7535de7" providerId="ADAL" clId="{14C32837-2472-4172-840C-1FE849530A07}" dt="2022-12-15T10:30:47.235" v="10" actId="478"/>
          <ac:picMkLst>
            <pc:docMk/>
            <pc:sldMk cId="3886739733" sldId="258"/>
            <ac:picMk id="10" creationId="{91C12073-CBC1-8DCB-89AF-D07912A32028}"/>
          </ac:picMkLst>
        </pc:picChg>
      </pc:sldChg>
      <pc:sldChg chg="addSp delSp modSp mod">
        <pc:chgData name="Robert Brandt" userId="2030d458-41f4-4192-a569-d9ddc7535de7" providerId="ADAL" clId="{14C32837-2472-4172-840C-1FE849530A07}" dt="2022-12-15T10:28:55.069" v="9" actId="931"/>
        <pc:sldMkLst>
          <pc:docMk/>
          <pc:sldMk cId="2840514524" sldId="264"/>
        </pc:sldMkLst>
        <pc:spChg chg="del">
          <ac:chgData name="Robert Brandt" userId="2030d458-41f4-4192-a569-d9ddc7535de7" providerId="ADAL" clId="{14C32837-2472-4172-840C-1FE849530A07}" dt="2022-12-15T10:24:45.438" v="8" actId="478"/>
          <ac:spMkLst>
            <pc:docMk/>
            <pc:sldMk cId="2840514524" sldId="264"/>
            <ac:spMk id="3" creationId="{3B0662E1-5B8C-A0DD-9B12-50FCEDFAAEE4}"/>
          </ac:spMkLst>
        </pc:spChg>
        <pc:spChg chg="del">
          <ac:chgData name="Robert Brandt" userId="2030d458-41f4-4192-a569-d9ddc7535de7" providerId="ADAL" clId="{14C32837-2472-4172-840C-1FE849530A07}" dt="2022-12-15T10:24:42.947" v="7" actId="478"/>
          <ac:spMkLst>
            <pc:docMk/>
            <pc:sldMk cId="2840514524" sldId="264"/>
            <ac:spMk id="4" creationId="{95630A40-CAA0-70B1-A32E-12C1F0418251}"/>
          </ac:spMkLst>
        </pc:spChg>
        <pc:spChg chg="del">
          <ac:chgData name="Robert Brandt" userId="2030d458-41f4-4192-a569-d9ddc7535de7" providerId="ADAL" clId="{14C32837-2472-4172-840C-1FE849530A07}" dt="2022-12-15T10:24:40.091" v="6" actId="478"/>
          <ac:spMkLst>
            <pc:docMk/>
            <pc:sldMk cId="2840514524" sldId="264"/>
            <ac:spMk id="9" creationId="{AD06295B-CB79-466C-5896-4B89181FBF1D}"/>
          </ac:spMkLst>
        </pc:spChg>
        <pc:spChg chg="del mod">
          <ac:chgData name="Robert Brandt" userId="2030d458-41f4-4192-a569-d9ddc7535de7" providerId="ADAL" clId="{14C32837-2472-4172-840C-1FE849530A07}" dt="2022-12-15T10:24:36.956" v="5" actId="478"/>
          <ac:spMkLst>
            <pc:docMk/>
            <pc:sldMk cId="2840514524" sldId="264"/>
            <ac:spMk id="10" creationId="{C8E5CBBA-8852-44A2-4BF3-78A4FA91C179}"/>
          </ac:spMkLst>
        </pc:spChg>
        <pc:graphicFrameChg chg="del">
          <ac:chgData name="Robert Brandt" userId="2030d458-41f4-4192-a569-d9ddc7535de7" providerId="ADAL" clId="{14C32837-2472-4172-840C-1FE849530A07}" dt="2022-12-15T10:24:23.352" v="2" actId="478"/>
          <ac:graphicFrameMkLst>
            <pc:docMk/>
            <pc:sldMk cId="2840514524" sldId="264"/>
            <ac:graphicFrameMk id="2" creationId="{8981F6FE-16CE-F213-0DCC-53216603721B}"/>
          </ac:graphicFrameMkLst>
        </pc:graphicFrameChg>
        <pc:picChg chg="add del mod">
          <ac:chgData name="Robert Brandt" userId="2030d458-41f4-4192-a569-d9ddc7535de7" providerId="ADAL" clId="{14C32837-2472-4172-840C-1FE849530A07}" dt="2022-12-15T10:24:03.930" v="1" actId="478"/>
          <ac:picMkLst>
            <pc:docMk/>
            <pc:sldMk cId="2840514524" sldId="264"/>
            <ac:picMk id="6" creationId="{FD65AD7B-C56E-1114-ADCA-304B85BC8B7F}"/>
          </ac:picMkLst>
        </pc:picChg>
        <pc:picChg chg="add mod">
          <ac:chgData name="Robert Brandt" userId="2030d458-41f4-4192-a569-d9ddc7535de7" providerId="ADAL" clId="{14C32837-2472-4172-840C-1FE849530A07}" dt="2022-12-15T10:28:55.069" v="9" actId="931"/>
          <ac:picMkLst>
            <pc:docMk/>
            <pc:sldMk cId="2840514524" sldId="264"/>
            <ac:picMk id="12" creationId="{A4C87948-EE33-691B-E0E8-E775C0BD5F68}"/>
          </ac:picMkLst>
        </pc:picChg>
      </pc:sldChg>
      <pc:sldChg chg="addSp delSp modSp mod">
        <pc:chgData name="Robert Brandt" userId="2030d458-41f4-4192-a569-d9ddc7535de7" providerId="ADAL" clId="{14C32837-2472-4172-840C-1FE849530A07}" dt="2022-12-15T10:47:41.454" v="76" actId="1076"/>
        <pc:sldMkLst>
          <pc:docMk/>
          <pc:sldMk cId="3538872900" sldId="265"/>
        </pc:sldMkLst>
        <pc:spChg chg="mod">
          <ac:chgData name="Robert Brandt" userId="2030d458-41f4-4192-a569-d9ddc7535de7" providerId="ADAL" clId="{14C32837-2472-4172-840C-1FE849530A07}" dt="2022-12-15T10:47:26.852" v="73" actId="5793"/>
          <ac:spMkLst>
            <pc:docMk/>
            <pc:sldMk cId="3538872900" sldId="265"/>
            <ac:spMk id="3" creationId="{00000000-0000-0000-0000-000000000000}"/>
          </ac:spMkLst>
        </pc:spChg>
        <pc:picChg chg="add mod">
          <ac:chgData name="Robert Brandt" userId="2030d458-41f4-4192-a569-d9ddc7535de7" providerId="ADAL" clId="{14C32837-2472-4172-840C-1FE849530A07}" dt="2022-12-15T10:47:41.454" v="76" actId="1076"/>
          <ac:picMkLst>
            <pc:docMk/>
            <pc:sldMk cId="3538872900" sldId="265"/>
            <ac:picMk id="2" creationId="{DB3FDE34-9B18-7D7A-65EE-6C8853EDA39A}"/>
          </ac:picMkLst>
        </pc:picChg>
        <pc:picChg chg="del">
          <ac:chgData name="Robert Brandt" userId="2030d458-41f4-4192-a569-d9ddc7535de7" providerId="ADAL" clId="{14C32837-2472-4172-840C-1FE849530A07}" dt="2022-12-15T10:47:19.319" v="66" actId="478"/>
          <ac:picMkLst>
            <pc:docMk/>
            <pc:sldMk cId="3538872900" sldId="265"/>
            <ac:picMk id="4" creationId="{58E34F27-AEAE-DD1D-40A3-552E8742095F}"/>
          </ac:picMkLst>
        </pc:picChg>
      </pc:sldChg>
      <pc:sldChg chg="addSp delSp modSp mod">
        <pc:chgData name="Robert Brandt" userId="2030d458-41f4-4192-a569-d9ddc7535de7" providerId="ADAL" clId="{14C32837-2472-4172-840C-1FE849530A07}" dt="2022-12-15T10:40:32.132" v="33" actId="1076"/>
        <pc:sldMkLst>
          <pc:docMk/>
          <pc:sldMk cId="1893312437" sldId="266"/>
        </pc:sldMkLst>
        <pc:picChg chg="add mod">
          <ac:chgData name="Robert Brandt" userId="2030d458-41f4-4192-a569-d9ddc7535de7" providerId="ADAL" clId="{14C32837-2472-4172-840C-1FE849530A07}" dt="2022-12-15T10:40:32.132" v="33" actId="1076"/>
          <ac:picMkLst>
            <pc:docMk/>
            <pc:sldMk cId="1893312437" sldId="266"/>
            <ac:picMk id="2" creationId="{982158CE-9C13-03FF-ED82-7D3519006B57}"/>
          </ac:picMkLst>
        </pc:picChg>
        <pc:picChg chg="del">
          <ac:chgData name="Robert Brandt" userId="2030d458-41f4-4192-a569-d9ddc7535de7" providerId="ADAL" clId="{14C32837-2472-4172-840C-1FE849530A07}" dt="2022-12-15T10:40:15.628" v="28" actId="478"/>
          <ac:picMkLst>
            <pc:docMk/>
            <pc:sldMk cId="1893312437" sldId="266"/>
            <ac:picMk id="4" creationId="{CCF339DA-5495-88B1-7E36-0E8F57578FEE}"/>
          </ac:picMkLst>
        </pc:picChg>
      </pc:sldChg>
      <pc:sldChg chg="addSp delSp modSp mod">
        <pc:chgData name="Robert Brandt" userId="2030d458-41f4-4192-a569-d9ddc7535de7" providerId="ADAL" clId="{14C32837-2472-4172-840C-1FE849530A07}" dt="2022-12-15T10:38:53.511" v="27" actId="1076"/>
        <pc:sldMkLst>
          <pc:docMk/>
          <pc:sldMk cId="2767773165" sldId="267"/>
        </pc:sldMkLst>
        <pc:spChg chg="add del mod">
          <ac:chgData name="Robert Brandt" userId="2030d458-41f4-4192-a569-d9ddc7535de7" providerId="ADAL" clId="{14C32837-2472-4172-840C-1FE849530A07}" dt="2022-12-15T10:38:42.559" v="26"/>
          <ac:spMkLst>
            <pc:docMk/>
            <pc:sldMk cId="2767773165" sldId="267"/>
            <ac:spMk id="3" creationId="{66C856BC-FB55-CC1D-44D9-DB15EF408649}"/>
          </ac:spMkLst>
        </pc:spChg>
        <pc:picChg chg="add mod">
          <ac:chgData name="Robert Brandt" userId="2030d458-41f4-4192-a569-d9ddc7535de7" providerId="ADAL" clId="{14C32837-2472-4172-840C-1FE849530A07}" dt="2022-12-15T10:38:53.511" v="27" actId="1076"/>
          <ac:picMkLst>
            <pc:docMk/>
            <pc:sldMk cId="2767773165" sldId="267"/>
            <ac:picMk id="4" creationId="{5D2F13C5-42A1-9F99-BC3A-AF48066423C7}"/>
          </ac:picMkLst>
        </pc:picChg>
        <pc:picChg chg="del">
          <ac:chgData name="Robert Brandt" userId="2030d458-41f4-4192-a569-d9ddc7535de7" providerId="ADAL" clId="{14C32837-2472-4172-840C-1FE849530A07}" dt="2022-12-15T10:38:37.567" v="25" actId="478"/>
          <ac:picMkLst>
            <pc:docMk/>
            <pc:sldMk cId="2767773165" sldId="267"/>
            <ac:picMk id="6" creationId="{917DB8F8-376F-5BF1-E012-B89559C857E3}"/>
          </ac:picMkLst>
        </pc:picChg>
      </pc:sldChg>
      <pc:sldChg chg="addSp delSp modSp mod">
        <pc:chgData name="Robert Brandt" userId="2030d458-41f4-4192-a569-d9ddc7535de7" providerId="ADAL" clId="{14C32837-2472-4172-840C-1FE849530A07}" dt="2022-12-15T10:45:42.113" v="65" actId="1076"/>
        <pc:sldMkLst>
          <pc:docMk/>
          <pc:sldMk cId="2445859502" sldId="275"/>
        </pc:sldMkLst>
        <pc:picChg chg="add del mod">
          <ac:chgData name="Robert Brandt" userId="2030d458-41f4-4192-a569-d9ddc7535de7" providerId="ADAL" clId="{14C32837-2472-4172-840C-1FE849530A07}" dt="2022-12-15T10:42:23.267" v="39" actId="478"/>
          <ac:picMkLst>
            <pc:docMk/>
            <pc:sldMk cId="2445859502" sldId="275"/>
            <ac:picMk id="2" creationId="{3A54385E-4AC3-30DF-CAAA-DE95C35363D4}"/>
          </ac:picMkLst>
        </pc:picChg>
        <pc:picChg chg="del">
          <ac:chgData name="Robert Brandt" userId="2030d458-41f4-4192-a569-d9ddc7535de7" providerId="ADAL" clId="{14C32837-2472-4172-840C-1FE849530A07}" dt="2022-12-15T10:41:32.902" v="34" actId="478"/>
          <ac:picMkLst>
            <pc:docMk/>
            <pc:sldMk cId="2445859502" sldId="275"/>
            <ac:picMk id="4" creationId="{E868DC75-B708-BEBE-4EFD-492986AB2FF7}"/>
          </ac:picMkLst>
        </pc:picChg>
        <pc:picChg chg="add mod">
          <ac:chgData name="Robert Brandt" userId="2030d458-41f4-4192-a569-d9ddc7535de7" providerId="ADAL" clId="{14C32837-2472-4172-840C-1FE849530A07}" dt="2022-12-15T10:42:54.603" v="45" actId="1076"/>
          <ac:picMkLst>
            <pc:docMk/>
            <pc:sldMk cId="2445859502" sldId="275"/>
            <ac:picMk id="5" creationId="{1760F9BF-20EA-D432-EF08-BAE98D5BE7A2}"/>
          </ac:picMkLst>
        </pc:picChg>
        <pc:picChg chg="add mod">
          <ac:chgData name="Robert Brandt" userId="2030d458-41f4-4192-a569-d9ddc7535de7" providerId="ADAL" clId="{14C32837-2472-4172-840C-1FE849530A07}" dt="2022-12-15T10:45:42.113" v="65" actId="1076"/>
          <ac:picMkLst>
            <pc:docMk/>
            <pc:sldMk cId="2445859502" sldId="275"/>
            <ac:picMk id="9" creationId="{99C62EF1-5C3D-88F2-C739-661D3F106760}"/>
          </ac:picMkLst>
        </pc:picChg>
        <pc:picChg chg="add mod">
          <ac:chgData name="Robert Brandt" userId="2030d458-41f4-4192-a569-d9ddc7535de7" providerId="ADAL" clId="{14C32837-2472-4172-840C-1FE849530A07}" dt="2022-12-15T10:45:34.991" v="64" actId="1076"/>
          <ac:picMkLst>
            <pc:docMk/>
            <pc:sldMk cId="2445859502" sldId="275"/>
            <ac:picMk id="11" creationId="{C94C76C8-B4B3-1B18-3076-9879895A4027}"/>
          </ac:picMkLst>
        </pc:picChg>
      </pc:sldChg>
    </pc:docChg>
  </pc:docChgLst>
</pc:chgInfo>
</file>

<file path=ppt/comments/modernComment_10B_A4F8DDE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8F2CC5C-270A-4AE1-9FA5-EEBDBED379E5}" authorId="{2D5BD023-2033-A16D-30BF-C5497ECE4F84}" created="2022-12-06T16:19:21.98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67773165" sldId="267"/>
      <ac:spMk id="10" creationId="{A8271829-B1A0-BDFB-73D9-CABF6B43349D}"/>
    </ac:deMkLst>
    <p188:txBody>
      <a:bodyPr/>
      <a:lstStyle/>
      <a:p>
        <a:r>
          <a:rPr lang="nl-NL"/>
          <a:t>Input halen uit Factsheet snelheidremmende maatregelen CROW</a:t>
        </a:r>
      </a:p>
    </p188:txBody>
  </p188:cm>
</p188:cmLst>
</file>

<file path=ppt/comments/modernComment_110_884E72F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47EA79D-4A8B-4D8E-8D18-F194AED8A787}" authorId="{2D5BD023-2033-A16D-30BF-C5497ECE4F84}" created="2022-12-06T17:32:03.08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86842610" sldId="272"/>
      <ac:spMk id="3" creationId="{00000000-0000-0000-0000-000000000000}"/>
    </ac:deMkLst>
    <p188:txBody>
      <a:bodyPr/>
      <a:lstStyle/>
      <a:p>
        <a:r>
          <a:rPr lang="nl-NL"/>
          <a:t>Melden dat dit het einde is van de gezamenlijke avond en de mensen uitnodigen naar de borden en de reactiebrief</a:t>
        </a:r>
      </a:p>
    </p188:txBody>
  </p188:cm>
</p188:cmLst>
</file>

<file path=ppt/comments/modernComment_116_88C0CAC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CE48A6B-592F-418C-9BBC-00EB4581C4BD}" authorId="{2D5BD023-2033-A16D-30BF-C5497ECE4F84}" created="2022-12-06T15:49:10.92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27751988" sldId="263"/>
      <ac:spMk id="3" creationId="{00000000-0000-0000-0000-000000000000}"/>
    </ac:deMkLst>
    <p188:txBody>
      <a:bodyPr/>
      <a:lstStyle/>
      <a:p>
        <a:r>
          <a:rPr lang="nl-NL"/>
          <a:t>Uitleg participatie - verwachtingen</a:t>
        </a:r>
      </a:p>
    </p188:txBody>
  </p188:cm>
  <p188:cm id="{8F5E6526-A7E4-44BD-BAA2-AC937E2CA058}" authorId="{2D5BD023-2033-A16D-30BF-C5497ECE4F84}" created="2022-12-06T15:50:44.24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27751988" sldId="263"/>
      <ac:spMk id="3" creationId="{00000000-0000-0000-0000-000000000000}"/>
    </ac:deMkLst>
    <p188:txBody>
      <a:bodyPr/>
      <a:lstStyle/>
      <a:p>
        <a:r>
          <a:rPr lang="nl-NL"/>
          <a:t>Uitleg als ideeën/wensen financieel niet haalbaar zijn dan wordt er een afweging gemaakt, mogelijk op bestuurlijk niveau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nl-NL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nl-NL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nl-NL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4DA546-B8CB-47FC-B868-D2FA12DFC73E}" type="slidenum">
              <a:rPr lang="en-US" altLang="nl-NL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3618708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39EF7A-AE07-471D-AB3C-52A31CE14F58}" type="slidenum">
              <a:rPr lang="en-US" altLang="nl-NL"/>
              <a:pPr/>
              <a:t>1</a:t>
            </a:fld>
            <a:endParaRPr lang="en-US" altLang="nl-NL" dirty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 dirty="0"/>
          </a:p>
        </p:txBody>
      </p:sp>
    </p:spTree>
    <p:extLst>
      <p:ext uri="{BB962C8B-B14F-4D97-AF65-F5344CB8AC3E}">
        <p14:creationId xmlns:p14="http://schemas.microsoft.com/office/powerpoint/2010/main" val="890045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5EAC0-F51E-4069-BD9C-9871E091F45C}" type="slidenum">
              <a:rPr lang="en-US" altLang="nl-NL"/>
              <a:pPr/>
              <a:t>10</a:t>
            </a:fld>
            <a:endParaRPr lang="en-US" altLang="nl-NL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06757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5EAC0-F51E-4069-BD9C-9871E091F45C}" type="slidenum">
              <a:rPr lang="en-US" altLang="nl-NL"/>
              <a:pPr/>
              <a:t>11</a:t>
            </a:fld>
            <a:endParaRPr lang="en-US" altLang="nl-NL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330389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5EAC0-F51E-4069-BD9C-9871E091F45C}" type="slidenum">
              <a:rPr lang="en-US" altLang="nl-NL"/>
              <a:pPr/>
              <a:t>12</a:t>
            </a:fld>
            <a:endParaRPr lang="en-US" altLang="nl-NL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781249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5EAC0-F51E-4069-BD9C-9871E091F45C}" type="slidenum">
              <a:rPr lang="en-US" altLang="nl-NL"/>
              <a:pPr/>
              <a:t>13</a:t>
            </a:fld>
            <a:endParaRPr lang="en-US" altLang="nl-NL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47429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5EAC0-F51E-4069-BD9C-9871E091F45C}" type="slidenum">
              <a:rPr lang="en-US" altLang="nl-NL"/>
              <a:pPr/>
              <a:t>14</a:t>
            </a:fld>
            <a:endParaRPr lang="en-US" altLang="nl-NL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5EAC0-F51E-4069-BD9C-9871E091F45C}" type="slidenum">
              <a:rPr lang="en-US" altLang="nl-NL"/>
              <a:pPr/>
              <a:t>15</a:t>
            </a:fld>
            <a:endParaRPr lang="en-US" altLang="nl-NL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636233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5EAC0-F51E-4069-BD9C-9871E091F45C}" type="slidenum">
              <a:rPr lang="en-US" altLang="nl-NL"/>
              <a:pPr/>
              <a:t>16</a:t>
            </a:fld>
            <a:endParaRPr lang="en-US" altLang="nl-NL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561347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5EAC0-F51E-4069-BD9C-9871E091F45C}" type="slidenum">
              <a:rPr lang="en-US" altLang="nl-NL"/>
              <a:pPr/>
              <a:t>17</a:t>
            </a:fld>
            <a:endParaRPr lang="en-US" altLang="nl-NL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53911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5EAC0-F51E-4069-BD9C-9871E091F45C}" type="slidenum">
              <a:rPr lang="en-US" altLang="nl-NL"/>
              <a:pPr/>
              <a:t>2</a:t>
            </a:fld>
            <a:endParaRPr lang="en-US" altLang="nl-NL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5EAC0-F51E-4069-BD9C-9871E091F45C}" type="slidenum">
              <a:rPr lang="en-US" altLang="nl-NL"/>
              <a:pPr/>
              <a:t>3</a:t>
            </a:fld>
            <a:endParaRPr lang="en-US" altLang="nl-NL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00748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5EAC0-F51E-4069-BD9C-9871E091F45C}" type="slidenum">
              <a:rPr lang="en-US" altLang="nl-NL"/>
              <a:pPr/>
              <a:t>4</a:t>
            </a:fld>
            <a:endParaRPr lang="en-US" altLang="nl-NL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955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5EAC0-F51E-4069-BD9C-9871E091F45C}" type="slidenum">
              <a:rPr lang="en-US" altLang="nl-NL"/>
              <a:pPr/>
              <a:t>5</a:t>
            </a:fld>
            <a:endParaRPr lang="en-US" altLang="nl-NL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28598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5EAC0-F51E-4069-BD9C-9871E091F45C}" type="slidenum">
              <a:rPr lang="en-US" altLang="nl-NL"/>
              <a:pPr/>
              <a:t>6</a:t>
            </a:fld>
            <a:endParaRPr lang="en-US" altLang="nl-NL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930164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5EAC0-F51E-4069-BD9C-9871E091F45C}" type="slidenum">
              <a:rPr lang="en-US" altLang="nl-NL"/>
              <a:pPr/>
              <a:t>7</a:t>
            </a:fld>
            <a:endParaRPr lang="en-US" altLang="nl-NL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5EAC0-F51E-4069-BD9C-9871E091F45C}" type="slidenum">
              <a:rPr lang="en-US" altLang="nl-NL"/>
              <a:pPr/>
              <a:t>8</a:t>
            </a:fld>
            <a:endParaRPr lang="en-US" altLang="nl-NL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236024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5EAC0-F51E-4069-BD9C-9871E091F45C}" type="slidenum">
              <a:rPr lang="en-US" altLang="nl-NL"/>
              <a:pPr/>
              <a:t>9</a:t>
            </a:fld>
            <a:endParaRPr lang="en-US" altLang="nl-NL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10416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807A-45D5-4A63-AB1B-CC3904B6E188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9C69-D584-4309-BA8A-7B553F3A6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2187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807A-45D5-4A63-AB1B-CC3904B6E188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9C69-D584-4309-BA8A-7B553F3A6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571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807A-45D5-4A63-AB1B-CC3904B6E188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9C69-D584-4309-BA8A-7B553F3A6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327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807A-45D5-4A63-AB1B-CC3904B6E188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9C69-D584-4309-BA8A-7B553F3A6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731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807A-45D5-4A63-AB1B-CC3904B6E188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9C69-D584-4309-BA8A-7B553F3A6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0005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807A-45D5-4A63-AB1B-CC3904B6E188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9C69-D584-4309-BA8A-7B553F3A6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855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807A-45D5-4A63-AB1B-CC3904B6E188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9C69-D584-4309-BA8A-7B553F3A6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943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807A-45D5-4A63-AB1B-CC3904B6E188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9C69-D584-4309-BA8A-7B553F3A6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096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807A-45D5-4A63-AB1B-CC3904B6E188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9C69-D584-4309-BA8A-7B553F3A6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6486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807A-45D5-4A63-AB1B-CC3904B6E188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9C69-D584-4309-BA8A-7B553F3A6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5040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B807A-45D5-4A63-AB1B-CC3904B6E188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09C69-D584-4309-BA8A-7B553F3A6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1081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B807A-45D5-4A63-AB1B-CC3904B6E188}" type="datetimeFigureOut">
              <a:rPr lang="nl-NL" smtClean="0"/>
              <a:t>15-12-2022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09C69-D584-4309-BA8A-7B553F3A68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751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0_884E72F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verbetuwe.nl/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6_88C0CAC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B_A4F8DDED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3568" y="951570"/>
            <a:ext cx="7704856" cy="3492388"/>
          </a:xfrm>
        </p:spPr>
        <p:txBody>
          <a:bodyPr>
            <a:normAutofit fontScale="90000"/>
          </a:bodyPr>
          <a:lstStyle/>
          <a:p>
            <a:r>
              <a:rPr lang="nl-NL" altLang="nl-NL" b="1" dirty="0">
                <a:latin typeface="Arial" panose="020B0604020202020204" pitchFamily="34" charset="0"/>
                <a:cs typeface="Arial" panose="020B0604020202020204" pitchFamily="34" charset="0"/>
              </a:rPr>
              <a:t>Welkom</a:t>
            </a:r>
            <a:r>
              <a:rPr lang="nl-NL" alt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nl-NL" alt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nl-NL" altLang="nl-N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altLang="nl-NL" sz="4000" dirty="0">
                <a:latin typeface="Arial" panose="020B0604020202020204" pitchFamily="34" charset="0"/>
                <a:cs typeface="Arial" panose="020B0604020202020204" pitchFamily="34" charset="0"/>
              </a:rPr>
              <a:t>bij de informatieavond</a:t>
            </a:r>
            <a:br>
              <a:rPr lang="nl-NL" altLang="nl-NL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altLang="nl-NL" sz="4000" dirty="0">
                <a:latin typeface="Arial" panose="020B0604020202020204" pitchFamily="34" charset="0"/>
                <a:cs typeface="Arial" panose="020B0604020202020204" pitchFamily="34" charset="0"/>
              </a:rPr>
              <a:t>onderhoud en nieuwe inrichting </a:t>
            </a:r>
            <a:br>
              <a:rPr lang="nl-NL" altLang="nl-NL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l-NL" alt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Mozartstraat</a:t>
            </a:r>
            <a:br>
              <a:rPr lang="nl-NL" altLang="nl-NL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altLang="nl-N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ng 7"/>
          <p:cNvSpPr/>
          <p:nvPr/>
        </p:nvSpPr>
        <p:spPr>
          <a:xfrm>
            <a:off x="4067944" y="4534288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Ring 8"/>
          <p:cNvSpPr/>
          <p:nvPr/>
        </p:nvSpPr>
        <p:spPr>
          <a:xfrm>
            <a:off x="8615908" y="3079310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0" name="Ring 9"/>
          <p:cNvSpPr/>
          <p:nvPr/>
        </p:nvSpPr>
        <p:spPr>
          <a:xfrm>
            <a:off x="143508" y="152636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292" y="4515966"/>
            <a:ext cx="1312964" cy="557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10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9492"/>
            <a:ext cx="8363272" cy="504056"/>
          </a:xfrm>
        </p:spPr>
        <p:txBody>
          <a:bodyPr>
            <a:normAutofit fontScale="90000"/>
          </a:bodyPr>
          <a:lstStyle/>
          <a:p>
            <a:r>
              <a:rPr lang="nl-NL" sz="3600" dirty="0">
                <a:solidFill>
                  <a:srgbClr val="202A15"/>
                </a:solidFill>
                <a:latin typeface="Open Sans Extra Bold"/>
              </a:rPr>
              <a:t>Parkeren</a:t>
            </a:r>
            <a:endParaRPr lang="nl-NL" alt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4380" y="909931"/>
            <a:ext cx="8075240" cy="1512168"/>
          </a:xfrm>
        </p:spPr>
        <p:txBody>
          <a:bodyPr>
            <a:noAutofit/>
          </a:bodyPr>
          <a:lstStyle/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Parkeren in parkeerstroken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Parkeren met extra brede instapband, vanwege ruimte voor groen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Aantal parkeerplaatsen blijft gelijk</a:t>
            </a:r>
          </a:p>
          <a:p>
            <a:pPr marL="0" indent="0">
              <a:buNone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ng 6"/>
          <p:cNvSpPr/>
          <p:nvPr/>
        </p:nvSpPr>
        <p:spPr>
          <a:xfrm>
            <a:off x="8532440" y="4526210"/>
            <a:ext cx="504056" cy="504056"/>
          </a:xfrm>
          <a:prstGeom prst="donut">
            <a:avLst/>
          </a:prstGeom>
          <a:solidFill>
            <a:srgbClr val="7D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107504" y="114681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760F9BF-20EA-D432-EF08-BAE98D5BE7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205903"/>
            <a:ext cx="3598912" cy="2706816"/>
          </a:xfrm>
          <a:prstGeom prst="rect">
            <a:avLst/>
          </a:prstGeom>
        </p:spPr>
      </p:pic>
      <p:pic>
        <p:nvPicPr>
          <p:cNvPr id="9" name="Afbeelding 8" descr="Afbeelding met auto, buiten, gras, persoon&#10;&#10;Automatisch gegenereerde beschrijving">
            <a:extLst>
              <a:ext uri="{FF2B5EF4-FFF2-40B4-BE49-F238E27FC236}">
                <a16:creationId xmlns:a16="http://schemas.microsoft.com/office/drawing/2014/main" id="{99C62EF1-5C3D-88F2-C739-661D3F106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840" y="2680929"/>
            <a:ext cx="1468159" cy="1972959"/>
          </a:xfrm>
          <a:prstGeom prst="rect">
            <a:avLst/>
          </a:prstGeom>
        </p:spPr>
      </p:pic>
      <p:pic>
        <p:nvPicPr>
          <p:cNvPr id="11" name="Afbeelding 10" descr="Afbeelding met tekst, buiten, gras&#10;&#10;Automatisch gegenereerde beschrijving">
            <a:extLst>
              <a:ext uri="{FF2B5EF4-FFF2-40B4-BE49-F238E27FC236}">
                <a16:creationId xmlns:a16="http://schemas.microsoft.com/office/drawing/2014/main" id="{C94C76C8-B4B3-1B18-3076-9879895A4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346" y="2859782"/>
            <a:ext cx="2732620" cy="18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59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9492"/>
            <a:ext cx="8219256" cy="540060"/>
          </a:xfrm>
        </p:spPr>
        <p:txBody>
          <a:bodyPr>
            <a:noAutofit/>
          </a:bodyPr>
          <a:lstStyle/>
          <a:p>
            <a:r>
              <a:rPr lang="nl-NL" altLang="nl-NL" sz="3600" dirty="0">
                <a:latin typeface="Arial" panose="020B0604020202020204" pitchFamily="34" charset="0"/>
                <a:cs typeface="Arial" panose="020B0604020202020204" pitchFamily="34" charset="0"/>
              </a:rPr>
              <a:t>Groen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9208" y="1275606"/>
            <a:ext cx="8075240" cy="1512168"/>
          </a:xfrm>
        </p:spPr>
        <p:txBody>
          <a:bodyPr>
            <a:noAutofit/>
          </a:bodyPr>
          <a:lstStyle/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De laanstructuur: bomen in zuidelijk deel doortrekken naar noordelijk deel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Ander groen: gras of nog te bepalen</a:t>
            </a:r>
          </a:p>
          <a:p>
            <a:pPr marL="0" indent="0">
              <a:buNone/>
            </a:pPr>
            <a:endParaRPr lang="nl-N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ng 6"/>
          <p:cNvSpPr/>
          <p:nvPr/>
        </p:nvSpPr>
        <p:spPr>
          <a:xfrm>
            <a:off x="8532440" y="4526210"/>
            <a:ext cx="504056" cy="504056"/>
          </a:xfrm>
          <a:prstGeom prst="donut">
            <a:avLst/>
          </a:prstGeom>
          <a:solidFill>
            <a:srgbClr val="7D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107504" y="114681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B3FDE34-9B18-7D7A-65EE-6C8853EDA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" y="2321749"/>
            <a:ext cx="8219256" cy="17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872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9492"/>
            <a:ext cx="8219256" cy="540060"/>
          </a:xfrm>
        </p:spPr>
        <p:txBody>
          <a:bodyPr>
            <a:noAutofit/>
          </a:bodyPr>
          <a:lstStyle/>
          <a:p>
            <a:r>
              <a:rPr lang="nl-NL" altLang="nl-NL" sz="3600" dirty="0">
                <a:latin typeface="Arial" panose="020B0604020202020204" pitchFamily="34" charset="0"/>
                <a:cs typeface="Arial" panose="020B0604020202020204" pitchFamily="34" charset="0"/>
              </a:rPr>
              <a:t>Kruising Griegstraat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897564"/>
            <a:ext cx="3639427" cy="3762418"/>
          </a:xfrm>
        </p:spPr>
        <p:txBody>
          <a:bodyPr>
            <a:noAutofit/>
          </a:bodyPr>
          <a:lstStyle/>
          <a:p>
            <a:pPr algn="l"/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nl-NL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oorrang op het kruispunt duidelijker door het maken van een uitritconstructie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Het zelfde als bijvoorbeeld </a:t>
            </a:r>
            <a:r>
              <a:rPr lang="nl-NL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de Mahlerstraat, de Haydnstraat en de Beethovenstraat</a:t>
            </a: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Veiliger oversteken door de oversteken op een drempel te maken. 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Oversteken op Mozartstraat verbeterd, het trottoir loopt door op het kruisingsvlak</a:t>
            </a:r>
          </a:p>
        </p:txBody>
      </p:sp>
      <p:sp>
        <p:nvSpPr>
          <p:cNvPr id="7" name="Ring 6"/>
          <p:cNvSpPr/>
          <p:nvPr/>
        </p:nvSpPr>
        <p:spPr>
          <a:xfrm>
            <a:off x="8532440" y="4526210"/>
            <a:ext cx="504056" cy="504056"/>
          </a:xfrm>
          <a:prstGeom prst="donut">
            <a:avLst/>
          </a:prstGeom>
          <a:solidFill>
            <a:srgbClr val="7D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107504" y="114681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8BC7BDD-A8A4-F110-7EF1-63B534B8B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627" y="789552"/>
            <a:ext cx="4435813" cy="378406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F264BB3-F031-1CB5-1B35-74BD92E7FB00}"/>
              </a:ext>
            </a:extLst>
          </p:cNvPr>
          <p:cNvSpPr txBox="1"/>
          <p:nvPr/>
        </p:nvSpPr>
        <p:spPr>
          <a:xfrm>
            <a:off x="7452320" y="4526210"/>
            <a:ext cx="108012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/>
              <a:t>Bron: </a:t>
            </a:r>
            <a:r>
              <a:rPr lang="nl-NL" sz="900" dirty="0" err="1"/>
              <a:t>Mobycon</a:t>
            </a:r>
            <a:endParaRPr lang="nl-NL" sz="900" dirty="0"/>
          </a:p>
        </p:txBody>
      </p:sp>
    </p:spTree>
    <p:extLst>
      <p:ext uri="{BB962C8B-B14F-4D97-AF65-F5344CB8AC3E}">
        <p14:creationId xmlns:p14="http://schemas.microsoft.com/office/powerpoint/2010/main" val="2307379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9492"/>
            <a:ext cx="8363272" cy="810090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202A15"/>
                </a:solidFill>
                <a:latin typeface="Open Sans Extra Bold"/>
              </a:rPr>
              <a:t>Duurzame inrichting</a:t>
            </a:r>
            <a:endParaRPr lang="nl-NL" alt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4380" y="1194392"/>
            <a:ext cx="8075240" cy="3835873"/>
          </a:xfrm>
        </p:spPr>
        <p:txBody>
          <a:bodyPr>
            <a:noAutofit/>
          </a:bodyPr>
          <a:lstStyle/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De brede asfaltbaan vervangen door een duurzamere en smallere weg met klinkers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Klinkers in lichte kleur geven minder warmte af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Bomen zijn niet alleen prettig voor het oog, maar geven ook schaduw en koelte. En ze vangen fijnstof op.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Een nieuw riool. Vangt regenwater op en komt ten goede van het klimaat.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Het water zakt weg in de grond en voorkomt uitdroging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Er gaat minder water via de zuivering </a:t>
            </a: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minder kosten</a:t>
            </a: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  <a:t>Het riool is klaar voor de extreem grote buien van de toekomst</a:t>
            </a:r>
            <a:br>
              <a:rPr lang="nl-NL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In de volgende bijeenkomst hoort u hoe u zelf kunt meewerken aan een goede waterhuishouding</a:t>
            </a:r>
          </a:p>
        </p:txBody>
      </p:sp>
      <p:sp>
        <p:nvSpPr>
          <p:cNvPr id="7" name="Ring 6"/>
          <p:cNvSpPr/>
          <p:nvPr/>
        </p:nvSpPr>
        <p:spPr>
          <a:xfrm>
            <a:off x="8532440" y="4526210"/>
            <a:ext cx="504056" cy="504056"/>
          </a:xfrm>
          <a:prstGeom prst="donut">
            <a:avLst/>
          </a:prstGeom>
          <a:solidFill>
            <a:srgbClr val="7D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107504" y="114681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04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9492"/>
            <a:ext cx="8219256" cy="540060"/>
          </a:xfrm>
        </p:spPr>
        <p:txBody>
          <a:bodyPr>
            <a:noAutofit/>
          </a:bodyPr>
          <a:lstStyle/>
          <a:p>
            <a:r>
              <a:rPr lang="nl-NL" altLang="nl-NL" sz="3600" dirty="0"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29208" y="1730982"/>
            <a:ext cx="8435280" cy="3217032"/>
          </a:xfrm>
        </p:spPr>
        <p:txBody>
          <a:bodyPr>
            <a:noAutofit/>
          </a:bodyPr>
          <a:lstStyle/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December - januari 2023	 	beoordelen van uw reacties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Eind januari				terugkoppeling van al uw reacties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Januari - april 				uitwerken definitief ontwerp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April 					tweede bijeenkomst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April - mei 				voorbereidingen aanbesteding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Mei - juli 				aanbesteding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September 				informatiebijeenkomst aannemer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September – maart 2024	 	werkzaamheden</a:t>
            </a:r>
          </a:p>
          <a:p>
            <a:pPr marL="0" indent="0">
              <a:buNone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ng 6"/>
          <p:cNvSpPr/>
          <p:nvPr/>
        </p:nvSpPr>
        <p:spPr>
          <a:xfrm>
            <a:off x="8532440" y="4526210"/>
            <a:ext cx="504056" cy="504056"/>
          </a:xfrm>
          <a:prstGeom prst="donut">
            <a:avLst/>
          </a:prstGeom>
          <a:solidFill>
            <a:srgbClr val="7D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107504" y="114681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13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4" name="Rectangle 2970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96808" y="114681"/>
            <a:ext cx="7903790" cy="1355479"/>
          </a:xfrm>
        </p:spPr>
        <p:txBody>
          <a:bodyPr>
            <a:normAutofit/>
          </a:bodyPr>
          <a:lstStyle/>
          <a:p>
            <a:r>
              <a:rPr lang="nl-NL" altLang="nl-NL" sz="3600" dirty="0">
                <a:latin typeface="Arial" panose="020B0604020202020204" pitchFamily="34" charset="0"/>
                <a:cs typeface="Arial" panose="020B0604020202020204" pitchFamily="34" charset="0"/>
              </a:rPr>
              <a:t>Communicatie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0002" y="1246062"/>
            <a:ext cx="8450470" cy="347503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l-NL" sz="1800" b="1" dirty="0">
                <a:latin typeface="Arial" panose="020B0604020202020204" pitchFamily="34" charset="0"/>
                <a:cs typeface="Arial" panose="020B0604020202020204" pitchFamily="34" charset="0"/>
              </a:rPr>
              <a:t>Tijdens ontwerpfase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Januari 		terugkoppeling reacties naar bewoners via website 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April 		definitief ontwerp op website + </a:t>
            </a:r>
          </a:p>
          <a:p>
            <a:pPr marL="457200" lvl="1" indent="0">
              <a:lnSpc>
                <a:spcPct val="90000"/>
              </a:lnSpc>
              <a:buNone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			presentatie ontwerp in tweede bijeenkomst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September 	informatiebijeenkomst aannemer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nl-NL" sz="1800" b="1" dirty="0">
                <a:latin typeface="Arial" panose="020B0604020202020204" pitchFamily="34" charset="0"/>
                <a:cs typeface="Arial" panose="020B0604020202020204" pitchFamily="34" charset="0"/>
              </a:rPr>
              <a:t>Tijdens werkzaamheden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Aanspreekpunt van aannemer aanwezig op het werk tijdens werktijden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l-NL" sz="1800" dirty="0" err="1">
                <a:latin typeface="Arial" panose="020B0604020202020204" pitchFamily="34" charset="0"/>
                <a:cs typeface="Arial" panose="020B0604020202020204" pitchFamily="34" charset="0"/>
              </a:rPr>
              <a:t>Bouwapp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: voor vragen en planning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Brieven aannemer - aangestuurd door gemeente</a:t>
            </a:r>
          </a:p>
        </p:txBody>
      </p:sp>
      <p:sp>
        <p:nvSpPr>
          <p:cNvPr id="7" name="Ring 6"/>
          <p:cNvSpPr/>
          <p:nvPr/>
        </p:nvSpPr>
        <p:spPr>
          <a:xfrm>
            <a:off x="8532440" y="4526210"/>
            <a:ext cx="504056" cy="504056"/>
          </a:xfrm>
          <a:prstGeom prst="donut">
            <a:avLst/>
          </a:prstGeom>
          <a:solidFill>
            <a:srgbClr val="7D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107504" y="114681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2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3" name="Rectangle 2970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73843"/>
            <a:ext cx="7798572" cy="78573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altLang="nl-NL" sz="3600" dirty="0">
                <a:latin typeface="Arial" panose="020B0604020202020204" pitchFamily="34" charset="0"/>
                <a:cs typeface="Arial" panose="020B0604020202020204" pitchFamily="34" charset="0"/>
              </a:rPr>
              <a:t>Vragenronde langs borden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165792"/>
            <a:ext cx="8568952" cy="371021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We zijn benieuwd naar uw vragen en meningen!</a:t>
            </a:r>
          </a:p>
          <a:p>
            <a:pPr>
              <a:lnSpc>
                <a:spcPct val="90000"/>
              </a:lnSpc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Loop langs de borden en bekijk de eerste schetsen</a:t>
            </a:r>
          </a:p>
          <a:p>
            <a:pPr>
              <a:lnSpc>
                <a:spcPct val="90000"/>
              </a:lnSpc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Denk mee over de volgende onderwerpen: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Verkeersveiligheid - </a:t>
            </a:r>
            <a:r>
              <a:rPr lang="nl-NL" sz="1800" dirty="0" err="1">
                <a:latin typeface="Arial" panose="020B0604020202020204" pitchFamily="34" charset="0"/>
                <a:cs typeface="Arial" panose="020B0604020202020204" pitchFamily="34" charset="0"/>
              </a:rPr>
              <a:t>snelheidsremmende</a:t>
            </a: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maatregelen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Inrichting - verharding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Parkeren - groen - bomen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En wat u verder nog wilt melden</a:t>
            </a:r>
          </a:p>
          <a:p>
            <a:pPr>
              <a:lnSpc>
                <a:spcPct val="90000"/>
              </a:lnSpc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Graag reactieformulier invullen: hier of online via 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www.overbetuwe.nl</a:t>
            </a: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Let op: alleen uw reacties/vragen die op het formulier staan, kunnen we beantwoorden en meenemen in het ontwerp.</a:t>
            </a:r>
          </a:p>
        </p:txBody>
      </p:sp>
      <p:sp>
        <p:nvSpPr>
          <p:cNvPr id="7" name="Ring 6"/>
          <p:cNvSpPr/>
          <p:nvPr/>
        </p:nvSpPr>
        <p:spPr>
          <a:xfrm>
            <a:off x="8532440" y="4526210"/>
            <a:ext cx="504056" cy="504056"/>
          </a:xfrm>
          <a:prstGeom prst="donut">
            <a:avLst/>
          </a:prstGeom>
          <a:solidFill>
            <a:srgbClr val="7D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107504" y="114681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84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703" name="Rectangle 2970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41040" y="915566"/>
            <a:ext cx="7798572" cy="1008112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Bedankt voor uw aandacht!</a:t>
            </a:r>
            <a:b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alt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0535" y="2283718"/>
            <a:ext cx="7798572" cy="343065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Ring 6"/>
          <p:cNvSpPr/>
          <p:nvPr/>
        </p:nvSpPr>
        <p:spPr>
          <a:xfrm>
            <a:off x="8532440" y="4526210"/>
            <a:ext cx="504056" cy="504056"/>
          </a:xfrm>
          <a:prstGeom prst="donut">
            <a:avLst/>
          </a:prstGeom>
          <a:solidFill>
            <a:srgbClr val="7D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107504" y="114681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0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9492"/>
            <a:ext cx="8219256" cy="540060"/>
          </a:xfrm>
        </p:spPr>
        <p:txBody>
          <a:bodyPr>
            <a:normAutofit fontScale="90000"/>
          </a:bodyPr>
          <a:lstStyle/>
          <a:p>
            <a:r>
              <a:rPr lang="nl-NL" altLang="nl-NL" sz="3600" dirty="0">
                <a:latin typeface="Arial" panose="020B0604020202020204" pitchFamily="34" charset="0"/>
                <a:cs typeface="Arial" panose="020B0604020202020204" pitchFamily="34" charset="0"/>
              </a:rPr>
              <a:t>Programma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897564"/>
            <a:ext cx="8075240" cy="4132702"/>
          </a:xfrm>
        </p:spPr>
        <p:txBody>
          <a:bodyPr>
            <a:noAutofit/>
          </a:bodyPr>
          <a:lstStyle/>
          <a:p>
            <a:pPr marL="679451" indent="-539750" algn="just">
              <a:buFont typeface="Arial"/>
              <a:buChar char="•"/>
            </a:pPr>
            <a:r>
              <a:rPr lang="nl-NL" sz="2400" dirty="0">
                <a:solidFill>
                  <a:srgbClr val="202A15"/>
                </a:solidFill>
                <a:latin typeface="Open Sans Extra Bold"/>
              </a:rPr>
              <a:t>Welkom door wethouder Wijnte Hol </a:t>
            </a:r>
            <a:r>
              <a:rPr lang="nl-NL" sz="1400" dirty="0">
                <a:solidFill>
                  <a:srgbClr val="202A15"/>
                </a:solidFill>
                <a:latin typeface="Open Sans Extra Bold"/>
              </a:rPr>
              <a:t>(19.30 -19.40 uur)</a:t>
            </a:r>
          </a:p>
          <a:p>
            <a:pPr marL="679451" indent="-539750">
              <a:buFont typeface="Arial"/>
              <a:buChar char="•"/>
            </a:pPr>
            <a:r>
              <a:rPr lang="nl-NL" sz="2400" dirty="0">
                <a:solidFill>
                  <a:srgbClr val="202A15"/>
                </a:solidFill>
                <a:latin typeface="Open Sans Extra Bold"/>
              </a:rPr>
              <a:t>Presentatie</a:t>
            </a:r>
            <a:r>
              <a:rPr lang="nl-NL" sz="2800" dirty="0">
                <a:solidFill>
                  <a:srgbClr val="202A15"/>
                </a:solidFill>
                <a:latin typeface="Open Sans Extra Bold"/>
              </a:rPr>
              <a:t> </a:t>
            </a:r>
            <a:r>
              <a:rPr lang="nl-NL" sz="1400" dirty="0">
                <a:solidFill>
                  <a:srgbClr val="202A15"/>
                </a:solidFill>
                <a:latin typeface="Open Sans Extra Bold"/>
              </a:rPr>
              <a:t>(19.40 – 20.00 uur )</a:t>
            </a:r>
          </a:p>
          <a:p>
            <a:pPr marL="1479551" lvl="2" indent="-539750">
              <a:buFont typeface="Arial"/>
              <a:buChar char="•"/>
            </a:pPr>
            <a:r>
              <a:rPr lang="nl-NL" sz="1800" dirty="0">
                <a:solidFill>
                  <a:srgbClr val="202A15"/>
                </a:solidFill>
                <a:latin typeface="Open Sans Extra Bold"/>
              </a:rPr>
              <a:t>Aanleiding en doel bijeenkomst</a:t>
            </a:r>
          </a:p>
          <a:p>
            <a:pPr marL="1479551" lvl="2" indent="-539750">
              <a:buFont typeface="Arial"/>
              <a:buChar char="•"/>
            </a:pPr>
            <a:r>
              <a:rPr lang="nl-NL" sz="1800" dirty="0">
                <a:solidFill>
                  <a:srgbClr val="202A15"/>
                </a:solidFill>
                <a:latin typeface="Open Sans Extra Bold"/>
              </a:rPr>
              <a:t>De uitgangspunten voor de nieuwe inrichting op een rij</a:t>
            </a:r>
          </a:p>
          <a:p>
            <a:pPr marL="1479551" lvl="2" indent="-539750">
              <a:buFont typeface="Arial"/>
              <a:buChar char="•"/>
            </a:pPr>
            <a:r>
              <a:rPr lang="nl-NL" sz="1800" dirty="0">
                <a:solidFill>
                  <a:srgbClr val="202A15"/>
                </a:solidFill>
                <a:latin typeface="Open Sans Extra Bold"/>
              </a:rPr>
              <a:t>Toelichting eerste schets</a:t>
            </a:r>
          </a:p>
          <a:p>
            <a:pPr marL="1479551" lvl="2" indent="-539750" algn="just">
              <a:buFont typeface="Arial"/>
              <a:buChar char="•"/>
            </a:pPr>
            <a:r>
              <a:rPr lang="nl-NL" sz="1800" dirty="0">
                <a:solidFill>
                  <a:srgbClr val="202A15"/>
                </a:solidFill>
                <a:latin typeface="Open Sans Extra Bold"/>
              </a:rPr>
              <a:t>Planning </a:t>
            </a:r>
          </a:p>
          <a:p>
            <a:pPr marL="1479551" lvl="2" indent="-539750" algn="just">
              <a:buFont typeface="Arial"/>
              <a:buChar char="•"/>
            </a:pPr>
            <a:r>
              <a:rPr lang="nl-NL" sz="1800" dirty="0">
                <a:solidFill>
                  <a:srgbClr val="202A15"/>
                </a:solidFill>
                <a:latin typeface="Open Sans Extra Bold"/>
              </a:rPr>
              <a:t>Communicatie</a:t>
            </a:r>
          </a:p>
          <a:p>
            <a:pPr marL="679451" indent="-539750" algn="just">
              <a:buFont typeface="Arial"/>
              <a:buChar char="•"/>
            </a:pPr>
            <a:r>
              <a:rPr lang="nl-NL" sz="2400" dirty="0">
                <a:solidFill>
                  <a:srgbClr val="202A15"/>
                </a:solidFill>
                <a:latin typeface="Open Sans Extra Bold"/>
              </a:rPr>
              <a:t>Vragenronde langs borden in zaal </a:t>
            </a:r>
            <a:r>
              <a:rPr lang="nl-NL" sz="1400" dirty="0">
                <a:solidFill>
                  <a:srgbClr val="202A15"/>
                </a:solidFill>
                <a:latin typeface="Open Sans Extra Bold"/>
              </a:rPr>
              <a:t>(20.00-21.00 uur)</a:t>
            </a:r>
          </a:p>
          <a:p>
            <a:pPr marL="679451" indent="-539750" algn="just">
              <a:buFont typeface="Arial"/>
              <a:buChar char="•"/>
            </a:pPr>
            <a:r>
              <a:rPr lang="nl-NL" sz="2400" dirty="0">
                <a:solidFill>
                  <a:srgbClr val="202A15"/>
                </a:solidFill>
                <a:latin typeface="Open Sans Extra Bold"/>
              </a:rPr>
              <a:t>Vul uw reacties in op papieren formulier, of online via https://www.overbetuwe.nl/Inwoners/Praat_en_doe_mee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ng 6"/>
          <p:cNvSpPr/>
          <p:nvPr/>
        </p:nvSpPr>
        <p:spPr>
          <a:xfrm>
            <a:off x="8532440" y="4526210"/>
            <a:ext cx="504056" cy="504056"/>
          </a:xfrm>
          <a:prstGeom prst="donut">
            <a:avLst/>
          </a:prstGeom>
          <a:solidFill>
            <a:srgbClr val="7D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107504" y="114681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9492"/>
            <a:ext cx="8219256" cy="540060"/>
          </a:xfrm>
        </p:spPr>
        <p:txBody>
          <a:bodyPr>
            <a:noAutofit/>
          </a:bodyPr>
          <a:lstStyle/>
          <a:p>
            <a:pPr marL="939801" lvl="2" algn="ctr"/>
            <a:r>
              <a:rPr lang="nl-NL" sz="3600" dirty="0">
                <a:solidFill>
                  <a:srgbClr val="202A15"/>
                </a:solidFill>
                <a:latin typeface="Open Sans Extra Bold"/>
              </a:rPr>
              <a:t>Aanleiding voor bijeenkomst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17244"/>
            <a:ext cx="8075240" cy="33307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We willen de Mozartstraat in 2023 anders inrichten. Daar zijn meerdere redenen voor: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De asfaltweg is toe aan onderhoud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Er zijn klachten over te hard rijden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Nieuwe wetten en regels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Duurzame inrichting: beter inspelen op de klimaatverandering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ng 6"/>
          <p:cNvSpPr/>
          <p:nvPr/>
        </p:nvSpPr>
        <p:spPr>
          <a:xfrm>
            <a:off x="8532440" y="4526210"/>
            <a:ext cx="504056" cy="504056"/>
          </a:xfrm>
          <a:prstGeom prst="donut">
            <a:avLst/>
          </a:prstGeom>
          <a:solidFill>
            <a:srgbClr val="7D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107504" y="114681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6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9492"/>
            <a:ext cx="8219256" cy="540060"/>
          </a:xfrm>
        </p:spPr>
        <p:txBody>
          <a:bodyPr>
            <a:normAutofit fontScale="90000"/>
          </a:bodyPr>
          <a:lstStyle/>
          <a:p>
            <a:pPr marL="939801" lvl="2" algn="ctr"/>
            <a:r>
              <a:rPr lang="nl-NL" altLang="nl-NL" sz="4400" dirty="0">
                <a:latin typeface="Arial" panose="020B0604020202020204" pitchFamily="34" charset="0"/>
                <a:cs typeface="Arial" panose="020B0604020202020204" pitchFamily="34" charset="0"/>
              </a:rPr>
              <a:t>Doel van bijeenkomst</a:t>
            </a:r>
            <a:endParaRPr lang="nl-NL" sz="4400" dirty="0">
              <a:solidFill>
                <a:srgbClr val="202A15"/>
              </a:solidFill>
              <a:latin typeface="Open Sans Extra Bold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560" y="1811165"/>
            <a:ext cx="8064896" cy="2056729"/>
          </a:xfrm>
        </p:spPr>
        <p:txBody>
          <a:bodyPr>
            <a:noAutofit/>
          </a:bodyPr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Nieuwe inrichting en eerste schets toelichten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Uw vragen over de nieuwe inrichting beantwoorden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Uw vragen en reacties ophalen om zo tot een passend ontwerp te komen.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ng 6"/>
          <p:cNvSpPr/>
          <p:nvPr/>
        </p:nvSpPr>
        <p:spPr>
          <a:xfrm>
            <a:off x="8532440" y="4526210"/>
            <a:ext cx="504056" cy="504056"/>
          </a:xfrm>
          <a:prstGeom prst="donut">
            <a:avLst/>
          </a:prstGeom>
          <a:solidFill>
            <a:srgbClr val="7D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107504" y="114681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782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9492"/>
            <a:ext cx="8363272" cy="738082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rgbClr val="202A15"/>
                </a:solidFill>
                <a:latin typeface="Open Sans Extra Bold"/>
              </a:rPr>
              <a:t>De uitgangspunten op een rij</a:t>
            </a:r>
            <a:endParaRPr lang="nl-NL" alt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122385"/>
            <a:ext cx="8075240" cy="4021115"/>
          </a:xfrm>
        </p:spPr>
        <p:txBody>
          <a:bodyPr>
            <a:noAutofit/>
          </a:bodyPr>
          <a:lstStyle/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Nieuwe inrichting sluit aan bij een 30-km gebied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Veiligheid omhoog, snelheid omlaag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Aantal parkeerplaatsen blijft gelijk 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Duurzaamheid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Materiaal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Riool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Meer groen -  doortrekken laan met bomen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Bewoners adviseren over plannen </a:t>
            </a:r>
          </a:p>
          <a:p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Uitvoeren binnen budget</a:t>
            </a:r>
          </a:p>
        </p:txBody>
      </p:sp>
      <p:sp>
        <p:nvSpPr>
          <p:cNvPr id="7" name="Ring 6"/>
          <p:cNvSpPr/>
          <p:nvPr/>
        </p:nvSpPr>
        <p:spPr>
          <a:xfrm>
            <a:off x="8532440" y="4526210"/>
            <a:ext cx="504056" cy="504056"/>
          </a:xfrm>
          <a:prstGeom prst="donut">
            <a:avLst/>
          </a:prstGeom>
          <a:solidFill>
            <a:srgbClr val="7D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107504" y="114681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3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9492"/>
            <a:ext cx="8219256" cy="540060"/>
          </a:xfrm>
        </p:spPr>
        <p:txBody>
          <a:bodyPr>
            <a:noAutofit/>
          </a:bodyPr>
          <a:lstStyle/>
          <a:p>
            <a:r>
              <a:rPr lang="nl-NL" altLang="nl-NL" sz="3600" dirty="0">
                <a:latin typeface="Arial" panose="020B0604020202020204" pitchFamily="34" charset="0"/>
                <a:cs typeface="Arial" panose="020B0604020202020204" pitchFamily="34" charset="0"/>
              </a:rPr>
              <a:t>Overzicht eerste schets</a:t>
            </a:r>
          </a:p>
        </p:txBody>
      </p:sp>
      <p:sp>
        <p:nvSpPr>
          <p:cNvPr id="7" name="Ring 6"/>
          <p:cNvSpPr/>
          <p:nvPr/>
        </p:nvSpPr>
        <p:spPr>
          <a:xfrm>
            <a:off x="8532440" y="4526210"/>
            <a:ext cx="504056" cy="504056"/>
          </a:xfrm>
          <a:prstGeom prst="donut">
            <a:avLst/>
          </a:prstGeom>
          <a:solidFill>
            <a:srgbClr val="7D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107504" y="114681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4C87948-EE33-691B-E0E8-E775C0BD5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966"/>
            <a:ext cx="9144000" cy="343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14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9492"/>
            <a:ext cx="8219256" cy="540060"/>
          </a:xfrm>
        </p:spPr>
        <p:txBody>
          <a:bodyPr>
            <a:noAutofit/>
          </a:bodyPr>
          <a:lstStyle/>
          <a:p>
            <a:pPr marL="939801" lvl="2" algn="ctr"/>
            <a:r>
              <a:rPr lang="nl-NL" sz="3600" dirty="0">
                <a:solidFill>
                  <a:srgbClr val="202A15"/>
                </a:solidFill>
                <a:latin typeface="Open Sans Extra Bold"/>
              </a:rPr>
              <a:t>Detail uit eerste schets</a:t>
            </a:r>
            <a:endParaRPr lang="en-US" sz="3600" dirty="0">
              <a:solidFill>
                <a:srgbClr val="202A15"/>
              </a:solidFill>
              <a:latin typeface="Open Sans Extra Bold"/>
            </a:endParaRPr>
          </a:p>
        </p:txBody>
      </p:sp>
      <p:sp>
        <p:nvSpPr>
          <p:cNvPr id="7" name="Ring 6"/>
          <p:cNvSpPr/>
          <p:nvPr/>
        </p:nvSpPr>
        <p:spPr>
          <a:xfrm>
            <a:off x="8532440" y="4526210"/>
            <a:ext cx="504056" cy="504056"/>
          </a:xfrm>
          <a:prstGeom prst="donut">
            <a:avLst/>
          </a:prstGeom>
          <a:solidFill>
            <a:srgbClr val="7D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107504" y="114681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9DB94EB-E783-F61C-133F-628E934F50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318" y="1169555"/>
            <a:ext cx="6235364" cy="370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39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9492"/>
            <a:ext cx="8363272" cy="504056"/>
          </a:xfrm>
        </p:spPr>
        <p:txBody>
          <a:bodyPr>
            <a:noAutofit/>
          </a:bodyPr>
          <a:lstStyle/>
          <a:p>
            <a:r>
              <a:rPr lang="nl-NL" sz="3600" dirty="0">
                <a:latin typeface="Arial" panose="020B0604020202020204" pitchFamily="34" charset="0"/>
                <a:cs typeface="Arial" panose="020B0604020202020204" pitchFamily="34" charset="0"/>
              </a:rPr>
              <a:t>Inrichting sluit aan bij 30-km gebied</a:t>
            </a:r>
            <a:endParaRPr lang="nl-NL" alt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ing 6"/>
          <p:cNvSpPr/>
          <p:nvPr/>
        </p:nvSpPr>
        <p:spPr>
          <a:xfrm>
            <a:off x="8532440" y="4526210"/>
            <a:ext cx="504056" cy="504056"/>
          </a:xfrm>
          <a:prstGeom prst="donut">
            <a:avLst/>
          </a:prstGeom>
          <a:solidFill>
            <a:srgbClr val="7D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107504" y="114681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8271829-B1A0-BDFB-73D9-CABF6B43349D}"/>
              </a:ext>
            </a:extLst>
          </p:cNvPr>
          <p:cNvSpPr txBox="1"/>
          <p:nvPr/>
        </p:nvSpPr>
        <p:spPr>
          <a:xfrm>
            <a:off x="345276" y="1086770"/>
            <a:ext cx="80906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b="1" dirty="0"/>
              <a:t>Wat kunnen we doen om snelheid te remmen?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Verkeersplateaus maken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De weg versmallen en rijgedrag beïnvloeden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Extra bomen langs de weg planten. Die laten weg smaller lijken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800" dirty="0"/>
              <a:t>Uitstraling veranderen van snelle asfaltweg naar rustige straat met klinkers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D2F13C5-42A1-9F99-BC3A-AF4806642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24036" y="2757915"/>
            <a:ext cx="8229600" cy="176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77316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3518"/>
            <a:ext cx="8363272" cy="504056"/>
          </a:xfrm>
        </p:spPr>
        <p:txBody>
          <a:bodyPr>
            <a:noAutofit/>
          </a:bodyPr>
          <a:lstStyle/>
          <a:p>
            <a:r>
              <a:rPr lang="nl-NL" sz="3600" dirty="0">
                <a:solidFill>
                  <a:srgbClr val="202A15"/>
                </a:solidFill>
                <a:latin typeface="Open Sans Extra Bold"/>
              </a:rPr>
              <a:t>Meer verkeersveiligheid op kruisingen</a:t>
            </a:r>
            <a:endParaRPr lang="nl-NL" altLang="nl-NL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4380" y="1419622"/>
            <a:ext cx="8075240" cy="1512168"/>
          </a:xfrm>
        </p:spPr>
        <p:txBody>
          <a:bodyPr>
            <a:noAutofit/>
          </a:bodyPr>
          <a:lstStyle/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Een smallere weg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Verhoogde kruisingen</a:t>
            </a:r>
          </a:p>
          <a:p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Zijstraten beter zichtbaar</a:t>
            </a:r>
          </a:p>
        </p:txBody>
      </p:sp>
      <p:sp>
        <p:nvSpPr>
          <p:cNvPr id="7" name="Ring 6"/>
          <p:cNvSpPr/>
          <p:nvPr/>
        </p:nvSpPr>
        <p:spPr>
          <a:xfrm>
            <a:off x="8532440" y="4526210"/>
            <a:ext cx="504056" cy="504056"/>
          </a:xfrm>
          <a:prstGeom prst="donut">
            <a:avLst/>
          </a:prstGeom>
          <a:solidFill>
            <a:srgbClr val="7D1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8" name="Ring 7"/>
          <p:cNvSpPr/>
          <p:nvPr/>
        </p:nvSpPr>
        <p:spPr>
          <a:xfrm>
            <a:off x="107504" y="114681"/>
            <a:ext cx="504056" cy="504056"/>
          </a:xfrm>
          <a:prstGeom prst="donu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82158CE-9C13-03FF-ED82-7D3519006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1441957"/>
            <a:ext cx="4392488" cy="310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1243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832</TotalTime>
  <Words>697</Words>
  <Application>Microsoft Office PowerPoint</Application>
  <PresentationFormat>Diavoorstelling (16:9)</PresentationFormat>
  <Paragraphs>115</Paragraphs>
  <Slides>17</Slides>
  <Notes>17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Open Sans Extra Bold</vt:lpstr>
      <vt:lpstr>Wingdings</vt:lpstr>
      <vt:lpstr>Blank</vt:lpstr>
      <vt:lpstr>Welkom   bij de informatieavond onderhoud en nieuwe inrichting  Mozartstraat </vt:lpstr>
      <vt:lpstr>Programma</vt:lpstr>
      <vt:lpstr>Aanleiding voor bijeenkomst</vt:lpstr>
      <vt:lpstr>Doel van bijeenkomst</vt:lpstr>
      <vt:lpstr>De uitgangspunten op een rij</vt:lpstr>
      <vt:lpstr>Overzicht eerste schets</vt:lpstr>
      <vt:lpstr>Detail uit eerste schets</vt:lpstr>
      <vt:lpstr>Inrichting sluit aan bij 30-km gebied</vt:lpstr>
      <vt:lpstr>Meer verkeersveiligheid op kruisingen</vt:lpstr>
      <vt:lpstr>Parkeren</vt:lpstr>
      <vt:lpstr>Groen</vt:lpstr>
      <vt:lpstr>Kruising Griegstraat</vt:lpstr>
      <vt:lpstr>Duurzame inrichting</vt:lpstr>
      <vt:lpstr>Planning</vt:lpstr>
      <vt:lpstr>Communicatie</vt:lpstr>
      <vt:lpstr>Vragenronde langs borden</vt:lpstr>
      <vt:lpstr>Bedankt voor uw aandacht! 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</dc:title>
  <dc:creator>Brandt, Robert</dc:creator>
  <dc:description>www.voltage.nl</dc:description>
  <cp:lastModifiedBy>Robert Brandt</cp:lastModifiedBy>
  <cp:revision>31</cp:revision>
  <dcterms:created xsi:type="dcterms:W3CDTF">2022-12-01T11:27:46Z</dcterms:created>
  <dcterms:modified xsi:type="dcterms:W3CDTF">2022-12-15T10:55:27Z</dcterms:modified>
</cp:coreProperties>
</file>