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6" r:id="rId6"/>
    <p:sldMasterId id="2147483684" r:id="rId7"/>
    <p:sldMasterId id="2147483687" r:id="rId8"/>
    <p:sldMasterId id="2147483701" r:id="rId9"/>
  </p:sldMasterIdLst>
  <p:notesMasterIdLst>
    <p:notesMasterId r:id="rId39"/>
  </p:notesMasterIdLst>
  <p:sldIdLst>
    <p:sldId id="320" r:id="rId10"/>
    <p:sldId id="323" r:id="rId11"/>
    <p:sldId id="330" r:id="rId12"/>
    <p:sldId id="332" r:id="rId13"/>
    <p:sldId id="335" r:id="rId14"/>
    <p:sldId id="336" r:id="rId15"/>
    <p:sldId id="337" r:id="rId16"/>
    <p:sldId id="339" r:id="rId17"/>
    <p:sldId id="343" r:id="rId18"/>
    <p:sldId id="340" r:id="rId19"/>
    <p:sldId id="341" r:id="rId20"/>
    <p:sldId id="342" r:id="rId21"/>
    <p:sldId id="331" r:id="rId22"/>
    <p:sldId id="329" r:id="rId23"/>
    <p:sldId id="531" r:id="rId24"/>
    <p:sldId id="647" r:id="rId25"/>
    <p:sldId id="635" r:id="rId26"/>
    <p:sldId id="638" r:id="rId27"/>
    <p:sldId id="629" r:id="rId28"/>
    <p:sldId id="641" r:id="rId29"/>
    <p:sldId id="643" r:id="rId30"/>
    <p:sldId id="639" r:id="rId31"/>
    <p:sldId id="646" r:id="rId32"/>
    <p:sldId id="644" r:id="rId33"/>
    <p:sldId id="640" r:id="rId34"/>
    <p:sldId id="645" r:id="rId35"/>
    <p:sldId id="642" r:id="rId36"/>
    <p:sldId id="637" r:id="rId37"/>
    <p:sldId id="630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4952F-2BB5-4205-AE91-22D7B69560DB}" v="18" dt="2025-02-14T07:54:32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enewoud, Amber" userId="d39a799d-c0d3-4b60-b32d-b1d393c846f2" providerId="ADAL" clId="{C674952F-2BB5-4205-AE91-22D7B69560DB}"/>
    <pc:docChg chg="undo redo custSel addSld delSld modSld sldOrd">
      <pc:chgData name="Groenewoud, Amber" userId="d39a799d-c0d3-4b60-b32d-b1d393c846f2" providerId="ADAL" clId="{C674952F-2BB5-4205-AE91-22D7B69560DB}" dt="2025-02-14T07:54:34.856" v="4859" actId="47"/>
      <pc:docMkLst>
        <pc:docMk/>
      </pc:docMkLst>
      <pc:sldChg chg="modSp mod">
        <pc:chgData name="Groenewoud, Amber" userId="d39a799d-c0d3-4b60-b32d-b1d393c846f2" providerId="ADAL" clId="{C674952F-2BB5-4205-AE91-22D7B69560DB}" dt="2025-02-12T14:26:39.599" v="4588" actId="20577"/>
        <pc:sldMkLst>
          <pc:docMk/>
          <pc:sldMk cId="601409104" sldId="320"/>
        </pc:sldMkLst>
        <pc:spChg chg="mod">
          <ac:chgData name="Groenewoud, Amber" userId="d39a799d-c0d3-4b60-b32d-b1d393c846f2" providerId="ADAL" clId="{C674952F-2BB5-4205-AE91-22D7B69560DB}" dt="2025-02-12T14:26:39.599" v="4588" actId="20577"/>
          <ac:spMkLst>
            <pc:docMk/>
            <pc:sldMk cId="601409104" sldId="320"/>
            <ac:spMk id="5" creationId="{5C00706F-8D5E-72B9-B6D9-9B89B9E24F72}"/>
          </ac:spMkLst>
        </pc:spChg>
      </pc:sldChg>
      <pc:sldChg chg="modSp mod modNotesTx">
        <pc:chgData name="Groenewoud, Amber" userId="d39a799d-c0d3-4b60-b32d-b1d393c846f2" providerId="ADAL" clId="{C674952F-2BB5-4205-AE91-22D7B69560DB}" dt="2025-02-12T14:40:17.439" v="4822" actId="20577"/>
        <pc:sldMkLst>
          <pc:docMk/>
          <pc:sldMk cId="2028186109" sldId="323"/>
        </pc:sldMkLst>
        <pc:spChg chg="mod">
          <ac:chgData name="Groenewoud, Amber" userId="d39a799d-c0d3-4b60-b32d-b1d393c846f2" providerId="ADAL" clId="{C674952F-2BB5-4205-AE91-22D7B69560DB}" dt="2025-02-12T14:40:17.439" v="4822" actId="20577"/>
          <ac:spMkLst>
            <pc:docMk/>
            <pc:sldMk cId="2028186109" sldId="323"/>
            <ac:spMk id="7" creationId="{24FD3034-6B9B-89B0-4A6F-EC8D5F15C334}"/>
          </ac:spMkLst>
        </pc:spChg>
        <pc:picChg chg="mod">
          <ac:chgData name="Groenewoud, Amber" userId="d39a799d-c0d3-4b60-b32d-b1d393c846f2" providerId="ADAL" clId="{C674952F-2BB5-4205-AE91-22D7B69560DB}" dt="2025-02-12T14:28:09.247" v="4706" actId="1076"/>
          <ac:picMkLst>
            <pc:docMk/>
            <pc:sldMk cId="2028186109" sldId="323"/>
            <ac:picMk id="8" creationId="{435654A7-AFBC-5AF7-C38E-D0471B6DB7C0}"/>
          </ac:picMkLst>
        </pc:picChg>
      </pc:sldChg>
      <pc:sldChg chg="modSp mod ord">
        <pc:chgData name="Groenewoud, Amber" userId="d39a799d-c0d3-4b60-b32d-b1d393c846f2" providerId="ADAL" clId="{C674952F-2BB5-4205-AE91-22D7B69560DB}" dt="2025-02-12T14:19:21.649" v="4587"/>
        <pc:sldMkLst>
          <pc:docMk/>
          <pc:sldMk cId="3197890506" sldId="329"/>
        </pc:sldMkLst>
        <pc:spChg chg="mod">
          <ac:chgData name="Groenewoud, Amber" userId="d39a799d-c0d3-4b60-b32d-b1d393c846f2" providerId="ADAL" clId="{C674952F-2BB5-4205-AE91-22D7B69560DB}" dt="2025-02-12T07:43:12.029" v="3675" actId="113"/>
          <ac:spMkLst>
            <pc:docMk/>
            <pc:sldMk cId="3197890506" sldId="329"/>
            <ac:spMk id="2" creationId="{F1CEED72-9B79-840A-8FBB-971C612E95AD}"/>
          </ac:spMkLst>
        </pc:spChg>
      </pc:sldChg>
      <pc:sldChg chg="addSp delSp modSp mod delAnim">
        <pc:chgData name="Groenewoud, Amber" userId="d39a799d-c0d3-4b60-b32d-b1d393c846f2" providerId="ADAL" clId="{C674952F-2BB5-4205-AE91-22D7B69560DB}" dt="2025-02-14T07:52:51.367" v="4857" actId="207"/>
        <pc:sldMkLst>
          <pc:docMk/>
          <pc:sldMk cId="1008724936" sldId="330"/>
        </pc:sldMkLst>
        <pc:spChg chg="add mod">
          <ac:chgData name="Groenewoud, Amber" userId="d39a799d-c0d3-4b60-b32d-b1d393c846f2" providerId="ADAL" clId="{C674952F-2BB5-4205-AE91-22D7B69560DB}" dt="2025-02-14T07:52:51.367" v="4857" actId="207"/>
          <ac:spMkLst>
            <pc:docMk/>
            <pc:sldMk cId="1008724936" sldId="330"/>
            <ac:spMk id="3" creationId="{C52B4F1A-CCB4-1584-5315-E791ABCAE309}"/>
          </ac:spMkLst>
        </pc:spChg>
        <pc:picChg chg="del">
          <ac:chgData name="Groenewoud, Amber" userId="d39a799d-c0d3-4b60-b32d-b1d393c846f2" providerId="ADAL" clId="{C674952F-2BB5-4205-AE91-22D7B69560DB}" dt="2025-02-14T07:52:20.355" v="4823" actId="478"/>
          <ac:picMkLst>
            <pc:docMk/>
            <pc:sldMk cId="1008724936" sldId="330"/>
            <ac:picMk id="4" creationId="{E6FF624B-9232-3092-77B7-8FFC612875BD}"/>
          </ac:picMkLst>
        </pc:picChg>
      </pc:sldChg>
      <pc:sldChg chg="addSp delSp modSp mod">
        <pc:chgData name="Groenewoud, Amber" userId="d39a799d-c0d3-4b60-b32d-b1d393c846f2" providerId="ADAL" clId="{C674952F-2BB5-4205-AE91-22D7B69560DB}" dt="2025-02-12T14:18:56.309" v="4585"/>
        <pc:sldMkLst>
          <pc:docMk/>
          <pc:sldMk cId="2073848035" sldId="331"/>
        </pc:sldMkLst>
        <pc:spChg chg="add mod">
          <ac:chgData name="Groenewoud, Amber" userId="d39a799d-c0d3-4b60-b32d-b1d393c846f2" providerId="ADAL" clId="{C674952F-2BB5-4205-AE91-22D7B69560DB}" dt="2025-02-12T14:18:56.309" v="4585"/>
          <ac:spMkLst>
            <pc:docMk/>
            <pc:sldMk cId="2073848035" sldId="331"/>
            <ac:spMk id="2" creationId="{FBECC14D-C06F-1CB6-7E31-D3092C1CB43A}"/>
          </ac:spMkLst>
        </pc:spChg>
      </pc:sldChg>
      <pc:sldChg chg="addSp delSp modSp mod">
        <pc:chgData name="Groenewoud, Amber" userId="d39a799d-c0d3-4b60-b32d-b1d393c846f2" providerId="ADAL" clId="{C674952F-2BB5-4205-AE91-22D7B69560DB}" dt="2025-02-12T07:46:10.438" v="3694" actId="20577"/>
        <pc:sldMkLst>
          <pc:docMk/>
          <pc:sldMk cId="2889031617" sldId="332"/>
        </pc:sldMkLst>
        <pc:spChg chg="mod">
          <ac:chgData name="Groenewoud, Amber" userId="d39a799d-c0d3-4b60-b32d-b1d393c846f2" providerId="ADAL" clId="{C674952F-2BB5-4205-AE91-22D7B69560DB}" dt="2025-02-12T07:46:10.438" v="3694" actId="20577"/>
          <ac:spMkLst>
            <pc:docMk/>
            <pc:sldMk cId="2889031617" sldId="332"/>
            <ac:spMk id="6" creationId="{5D65DC4C-277B-EDC8-0946-CB51D71996CD}"/>
          </ac:spMkLst>
        </pc:spChg>
      </pc:sldChg>
      <pc:sldChg chg="addSp modSp mod">
        <pc:chgData name="Groenewoud, Amber" userId="d39a799d-c0d3-4b60-b32d-b1d393c846f2" providerId="ADAL" clId="{C674952F-2BB5-4205-AE91-22D7B69560DB}" dt="2025-02-12T14:01:03.114" v="3797" actId="1076"/>
        <pc:sldMkLst>
          <pc:docMk/>
          <pc:sldMk cId="2975473306" sldId="335"/>
        </pc:sldMkLst>
        <pc:picChg chg="add mod">
          <ac:chgData name="Groenewoud, Amber" userId="d39a799d-c0d3-4b60-b32d-b1d393c846f2" providerId="ADAL" clId="{C674952F-2BB5-4205-AE91-22D7B69560DB}" dt="2025-02-12T14:01:03.114" v="3797" actId="1076"/>
          <ac:picMkLst>
            <pc:docMk/>
            <pc:sldMk cId="2975473306" sldId="335"/>
            <ac:picMk id="3" creationId="{02994C99-7B6E-1778-CB55-9A884DEC3F75}"/>
          </ac:picMkLst>
        </pc:picChg>
      </pc:sldChg>
      <pc:sldChg chg="addSp modSp mod">
        <pc:chgData name="Groenewoud, Amber" userId="d39a799d-c0d3-4b60-b32d-b1d393c846f2" providerId="ADAL" clId="{C674952F-2BB5-4205-AE91-22D7B69560DB}" dt="2025-02-12T14:01:16.896" v="3799" actId="1076"/>
        <pc:sldMkLst>
          <pc:docMk/>
          <pc:sldMk cId="4264342573" sldId="336"/>
        </pc:sldMkLst>
        <pc:spChg chg="mod">
          <ac:chgData name="Groenewoud, Amber" userId="d39a799d-c0d3-4b60-b32d-b1d393c846f2" providerId="ADAL" clId="{C674952F-2BB5-4205-AE91-22D7B69560DB}" dt="2025-02-10T08:52:38.760" v="76" actId="20577"/>
          <ac:spMkLst>
            <pc:docMk/>
            <pc:sldMk cId="4264342573" sldId="336"/>
            <ac:spMk id="6" creationId="{20E213B3-802E-BDF4-1728-D17CDCEAAE3F}"/>
          </ac:spMkLst>
        </pc:spChg>
        <pc:picChg chg="add mod">
          <ac:chgData name="Groenewoud, Amber" userId="d39a799d-c0d3-4b60-b32d-b1d393c846f2" providerId="ADAL" clId="{C674952F-2BB5-4205-AE91-22D7B69560DB}" dt="2025-02-12T14:01:16.896" v="3799" actId="1076"/>
          <ac:picMkLst>
            <pc:docMk/>
            <pc:sldMk cId="4264342573" sldId="336"/>
            <ac:picMk id="3" creationId="{A22DA433-6AAC-B437-B4C6-1E169DF1D5CA}"/>
          </ac:picMkLst>
        </pc:picChg>
      </pc:sldChg>
      <pc:sldChg chg="addSp modSp add mod">
        <pc:chgData name="Groenewoud, Amber" userId="d39a799d-c0d3-4b60-b32d-b1d393c846f2" providerId="ADAL" clId="{C674952F-2BB5-4205-AE91-22D7B69560DB}" dt="2025-02-10T12:51:57.113" v="3092" actId="20577"/>
        <pc:sldMkLst>
          <pc:docMk/>
          <pc:sldMk cId="3105941540" sldId="337"/>
        </pc:sldMkLst>
        <pc:spChg chg="mod">
          <ac:chgData name="Groenewoud, Amber" userId="d39a799d-c0d3-4b60-b32d-b1d393c846f2" providerId="ADAL" clId="{C674952F-2BB5-4205-AE91-22D7B69560DB}" dt="2025-02-10T12:51:57.113" v="3092" actId="20577"/>
          <ac:spMkLst>
            <pc:docMk/>
            <pc:sldMk cId="3105941540" sldId="337"/>
            <ac:spMk id="6" creationId="{26921502-2ABD-DBC2-D0C7-6B291F2E4868}"/>
          </ac:spMkLst>
        </pc:spChg>
        <pc:picChg chg="add mod">
          <ac:chgData name="Groenewoud, Amber" userId="d39a799d-c0d3-4b60-b32d-b1d393c846f2" providerId="ADAL" clId="{C674952F-2BB5-4205-AE91-22D7B69560DB}" dt="2025-02-10T08:57:40.231" v="427" actId="1076"/>
          <ac:picMkLst>
            <pc:docMk/>
            <pc:sldMk cId="3105941540" sldId="337"/>
            <ac:picMk id="3" creationId="{B8A8DF72-A499-3637-1456-A54912432C38}"/>
          </ac:picMkLst>
        </pc:picChg>
      </pc:sldChg>
      <pc:sldChg chg="delSp modSp add del mod">
        <pc:chgData name="Groenewoud, Amber" userId="d39a799d-c0d3-4b60-b32d-b1d393c846f2" providerId="ADAL" clId="{C674952F-2BB5-4205-AE91-22D7B69560DB}" dt="2025-02-10T09:40:57.639" v="1261" actId="47"/>
        <pc:sldMkLst>
          <pc:docMk/>
          <pc:sldMk cId="2156955505" sldId="338"/>
        </pc:sldMkLst>
      </pc:sldChg>
      <pc:sldChg chg="addSp delSp modSp add mod ord">
        <pc:chgData name="Groenewoud, Amber" userId="d39a799d-c0d3-4b60-b32d-b1d393c846f2" providerId="ADAL" clId="{C674952F-2BB5-4205-AE91-22D7B69560DB}" dt="2025-02-12T14:01:24.284" v="3801" actId="1076"/>
        <pc:sldMkLst>
          <pc:docMk/>
          <pc:sldMk cId="4264874716" sldId="339"/>
        </pc:sldMkLst>
        <pc:spChg chg="mod">
          <ac:chgData name="Groenewoud, Amber" userId="d39a799d-c0d3-4b60-b32d-b1d393c846f2" providerId="ADAL" clId="{C674952F-2BB5-4205-AE91-22D7B69560DB}" dt="2025-02-10T09:40:55.667" v="1260"/>
          <ac:spMkLst>
            <pc:docMk/>
            <pc:sldMk cId="4264874716" sldId="339"/>
            <ac:spMk id="2" creationId="{F7D956AD-9566-3FDD-55B1-40AAC29D5625}"/>
          </ac:spMkLst>
        </pc:spChg>
        <pc:spChg chg="mod">
          <ac:chgData name="Groenewoud, Amber" userId="d39a799d-c0d3-4b60-b32d-b1d393c846f2" providerId="ADAL" clId="{C674952F-2BB5-4205-AE91-22D7B69560DB}" dt="2025-02-10T12:34:13.394" v="3012" actId="20577"/>
          <ac:spMkLst>
            <pc:docMk/>
            <pc:sldMk cId="4264874716" sldId="339"/>
            <ac:spMk id="6" creationId="{92F99A83-ED4F-AA6D-0B8B-2C185D152F82}"/>
          </ac:spMkLst>
        </pc:spChg>
        <pc:picChg chg="add mod">
          <ac:chgData name="Groenewoud, Amber" userId="d39a799d-c0d3-4b60-b32d-b1d393c846f2" providerId="ADAL" clId="{C674952F-2BB5-4205-AE91-22D7B69560DB}" dt="2025-02-12T14:01:24.284" v="3801" actId="1076"/>
          <ac:picMkLst>
            <pc:docMk/>
            <pc:sldMk cId="4264874716" sldId="339"/>
            <ac:picMk id="3" creationId="{2CC70A5F-C36D-5B28-EB2B-EC5539BF69DC}"/>
          </ac:picMkLst>
        </pc:picChg>
      </pc:sldChg>
      <pc:sldChg chg="addSp modSp add mod ord">
        <pc:chgData name="Groenewoud, Amber" userId="d39a799d-c0d3-4b60-b32d-b1d393c846f2" providerId="ADAL" clId="{C674952F-2BB5-4205-AE91-22D7B69560DB}" dt="2025-02-12T14:09:22.101" v="4199" actId="1076"/>
        <pc:sldMkLst>
          <pc:docMk/>
          <pc:sldMk cId="423145309" sldId="340"/>
        </pc:sldMkLst>
        <pc:spChg chg="mod">
          <ac:chgData name="Groenewoud, Amber" userId="d39a799d-c0d3-4b60-b32d-b1d393c846f2" providerId="ADAL" clId="{C674952F-2BB5-4205-AE91-22D7B69560DB}" dt="2025-02-10T09:41:35.592" v="1265"/>
          <ac:spMkLst>
            <pc:docMk/>
            <pc:sldMk cId="423145309" sldId="340"/>
            <ac:spMk id="2" creationId="{28BDAAF3-E1B2-5C96-B9B8-F84BE0DCF04C}"/>
          </ac:spMkLst>
        </pc:spChg>
        <pc:spChg chg="mod">
          <ac:chgData name="Groenewoud, Amber" userId="d39a799d-c0d3-4b60-b32d-b1d393c846f2" providerId="ADAL" clId="{C674952F-2BB5-4205-AE91-22D7B69560DB}" dt="2025-02-12T14:09:22.101" v="4199" actId="1076"/>
          <ac:spMkLst>
            <pc:docMk/>
            <pc:sldMk cId="423145309" sldId="340"/>
            <ac:spMk id="6" creationId="{9F5697F9-74FC-D4BA-717E-B6E438AC736F}"/>
          </ac:spMkLst>
        </pc:spChg>
        <pc:picChg chg="add mod">
          <ac:chgData name="Groenewoud, Amber" userId="d39a799d-c0d3-4b60-b32d-b1d393c846f2" providerId="ADAL" clId="{C674952F-2BB5-4205-AE91-22D7B69560DB}" dt="2025-02-12T14:01:33.914" v="3803" actId="1076"/>
          <ac:picMkLst>
            <pc:docMk/>
            <pc:sldMk cId="423145309" sldId="340"/>
            <ac:picMk id="3" creationId="{A3856894-3FE1-3C73-F54E-E369B85420F2}"/>
          </ac:picMkLst>
        </pc:picChg>
      </pc:sldChg>
      <pc:sldChg chg="addSp modSp add mod ord">
        <pc:chgData name="Groenewoud, Amber" userId="d39a799d-c0d3-4b60-b32d-b1d393c846f2" providerId="ADAL" clId="{C674952F-2BB5-4205-AE91-22D7B69560DB}" dt="2025-02-10T12:25:37.692" v="2167" actId="1076"/>
        <pc:sldMkLst>
          <pc:docMk/>
          <pc:sldMk cId="2484228943" sldId="341"/>
        </pc:sldMkLst>
        <pc:spChg chg="mod">
          <ac:chgData name="Groenewoud, Amber" userId="d39a799d-c0d3-4b60-b32d-b1d393c846f2" providerId="ADAL" clId="{C674952F-2BB5-4205-AE91-22D7B69560DB}" dt="2025-02-10T12:18:58.470" v="1369"/>
          <ac:spMkLst>
            <pc:docMk/>
            <pc:sldMk cId="2484228943" sldId="341"/>
            <ac:spMk id="2" creationId="{2970C20D-E69B-75E0-6F5B-2885627BCA13}"/>
          </ac:spMkLst>
        </pc:spChg>
        <pc:spChg chg="add mod">
          <ac:chgData name="Groenewoud, Amber" userId="d39a799d-c0d3-4b60-b32d-b1d393c846f2" providerId="ADAL" clId="{C674952F-2BB5-4205-AE91-22D7B69560DB}" dt="2025-02-10T12:25:37.692" v="2167" actId="1076"/>
          <ac:spMkLst>
            <pc:docMk/>
            <pc:sldMk cId="2484228943" sldId="341"/>
            <ac:spMk id="3" creationId="{2C08C62A-CA3B-F0D5-736B-A1462E6D3A27}"/>
          </ac:spMkLst>
        </pc:spChg>
        <pc:spChg chg="mod">
          <ac:chgData name="Groenewoud, Amber" userId="d39a799d-c0d3-4b60-b32d-b1d393c846f2" providerId="ADAL" clId="{C674952F-2BB5-4205-AE91-22D7B69560DB}" dt="2025-02-10T12:25:13.633" v="2156" actId="21"/>
          <ac:spMkLst>
            <pc:docMk/>
            <pc:sldMk cId="2484228943" sldId="341"/>
            <ac:spMk id="6" creationId="{A76F64BF-7651-DD95-0B6F-2ACF6F26757B}"/>
          </ac:spMkLst>
        </pc:spChg>
      </pc:sldChg>
      <pc:sldChg chg="modSp add mod ord">
        <pc:chgData name="Groenewoud, Amber" userId="d39a799d-c0d3-4b60-b32d-b1d393c846f2" providerId="ADAL" clId="{C674952F-2BB5-4205-AE91-22D7B69560DB}" dt="2025-02-12T07:47:14.717" v="3776" actId="20577"/>
        <pc:sldMkLst>
          <pc:docMk/>
          <pc:sldMk cId="1593906840" sldId="342"/>
        </pc:sldMkLst>
        <pc:spChg chg="mod">
          <ac:chgData name="Groenewoud, Amber" userId="d39a799d-c0d3-4b60-b32d-b1d393c846f2" providerId="ADAL" clId="{C674952F-2BB5-4205-AE91-22D7B69560DB}" dt="2025-02-10T12:25:55.380" v="2171"/>
          <ac:spMkLst>
            <pc:docMk/>
            <pc:sldMk cId="1593906840" sldId="342"/>
            <ac:spMk id="2" creationId="{EF18112F-0812-305A-C68D-8D5FFC7DFC0B}"/>
          </ac:spMkLst>
        </pc:spChg>
        <pc:spChg chg="mod">
          <ac:chgData name="Groenewoud, Amber" userId="d39a799d-c0d3-4b60-b32d-b1d393c846f2" providerId="ADAL" clId="{C674952F-2BB5-4205-AE91-22D7B69560DB}" dt="2025-02-12T07:47:14.717" v="3776" actId="20577"/>
          <ac:spMkLst>
            <pc:docMk/>
            <pc:sldMk cId="1593906840" sldId="342"/>
            <ac:spMk id="6" creationId="{30872490-2757-6F6C-A99B-B35933EDA2F5}"/>
          </ac:spMkLst>
        </pc:spChg>
      </pc:sldChg>
      <pc:sldChg chg="modSp add mod">
        <pc:chgData name="Groenewoud, Amber" userId="d39a799d-c0d3-4b60-b32d-b1d393c846f2" providerId="ADAL" clId="{C674952F-2BB5-4205-AE91-22D7B69560DB}" dt="2025-02-12T14:06:24.124" v="3897" actId="20577"/>
        <pc:sldMkLst>
          <pc:docMk/>
          <pc:sldMk cId="2884636245" sldId="343"/>
        </pc:sldMkLst>
        <pc:spChg chg="mod">
          <ac:chgData name="Groenewoud, Amber" userId="d39a799d-c0d3-4b60-b32d-b1d393c846f2" providerId="ADAL" clId="{C674952F-2BB5-4205-AE91-22D7B69560DB}" dt="2025-02-12T14:06:24.124" v="3897" actId="20577"/>
          <ac:spMkLst>
            <pc:docMk/>
            <pc:sldMk cId="2884636245" sldId="343"/>
            <ac:spMk id="6" creationId="{77577ADC-225A-E46F-5539-EE6F738AA21B}"/>
          </ac:spMkLst>
        </pc:spChg>
        <pc:cxnChg chg="mod">
          <ac:chgData name="Groenewoud, Amber" userId="d39a799d-c0d3-4b60-b32d-b1d393c846f2" providerId="ADAL" clId="{C674952F-2BB5-4205-AE91-22D7B69560DB}" dt="2025-02-10T12:34:34.488" v="3017" actId="1076"/>
          <ac:cxnSpMkLst>
            <pc:docMk/>
            <pc:sldMk cId="2884636245" sldId="343"/>
            <ac:cxnSpMk id="4" creationId="{D288DCFD-0C37-A2FE-5BDD-BE6037E20F56}"/>
          </ac:cxnSpMkLst>
        </pc:cxnChg>
      </pc:sldChg>
      <pc:sldChg chg="modSp add">
        <pc:chgData name="Groenewoud, Amber" userId="d39a799d-c0d3-4b60-b32d-b1d393c846f2" providerId="ADAL" clId="{C674952F-2BB5-4205-AE91-22D7B69560DB}" dt="2025-02-14T07:54:01.537" v="4858"/>
        <pc:sldMkLst>
          <pc:docMk/>
          <pc:sldMk cId="3127617605" sldId="531"/>
        </pc:sldMkLst>
        <pc:spChg chg="mod">
          <ac:chgData name="Groenewoud, Amber" userId="d39a799d-c0d3-4b60-b32d-b1d393c846f2" providerId="ADAL" clId="{C674952F-2BB5-4205-AE91-22D7B69560DB}" dt="2025-02-14T07:54:01.537" v="4858"/>
          <ac:spMkLst>
            <pc:docMk/>
            <pc:sldMk cId="3127617605" sldId="531"/>
            <ac:spMk id="15367" creationId="{A69EEE3B-EC18-485A-AF74-4CAD71E8F007}"/>
          </ac:spMkLst>
        </pc:spChg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4276349394" sldId="629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327239749" sldId="630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845273808" sldId="635"/>
        </pc:sldMkLst>
      </pc:sldChg>
      <pc:sldChg chg="add del setBg">
        <pc:chgData name="Groenewoud, Amber" userId="d39a799d-c0d3-4b60-b32d-b1d393c846f2" providerId="ADAL" clId="{C674952F-2BB5-4205-AE91-22D7B69560DB}" dt="2025-02-14T07:54:34.856" v="4859" actId="47"/>
        <pc:sldMkLst>
          <pc:docMk/>
          <pc:sldMk cId="210526149" sldId="636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2289453022" sldId="637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2902181882" sldId="638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765343985" sldId="639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2215780546" sldId="640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4269153408" sldId="641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1085985992" sldId="642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1514479325" sldId="643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4014136803" sldId="644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3112569081" sldId="645"/>
        </pc:sldMkLst>
      </pc:sldChg>
      <pc:sldChg chg="add">
        <pc:chgData name="Groenewoud, Amber" userId="d39a799d-c0d3-4b60-b32d-b1d393c846f2" providerId="ADAL" clId="{C674952F-2BB5-4205-AE91-22D7B69560DB}" dt="2025-02-14T07:54:01.537" v="4858"/>
        <pc:sldMkLst>
          <pc:docMk/>
          <pc:sldMk cId="1454065685" sldId="646"/>
        </pc:sldMkLst>
      </pc:sldChg>
      <pc:sldMasterChg chg="delSldLayout">
        <pc:chgData name="Groenewoud, Amber" userId="d39a799d-c0d3-4b60-b32d-b1d393c846f2" providerId="ADAL" clId="{C674952F-2BB5-4205-AE91-22D7B69560DB}" dt="2025-02-14T07:54:34.856" v="4859" actId="47"/>
        <pc:sldMasterMkLst>
          <pc:docMk/>
          <pc:sldMasterMk cId="834021965" sldId="2147483666"/>
        </pc:sldMasterMkLst>
        <pc:sldLayoutChg chg="del">
          <pc:chgData name="Groenewoud, Amber" userId="d39a799d-c0d3-4b60-b32d-b1d393c846f2" providerId="ADAL" clId="{C674952F-2BB5-4205-AE91-22D7B69560DB}" dt="2025-02-14T07:54:34.856" v="4859" actId="47"/>
          <pc:sldLayoutMkLst>
            <pc:docMk/>
            <pc:sldMasterMk cId="834021965" sldId="2147483666"/>
            <pc:sldLayoutMk cId="2592518355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AC7A-1E97-4A27-BDFF-BBD03B7B0216}" type="datetimeFigureOut">
              <a:rPr lang="nl-NL" smtClean="0"/>
              <a:t>12-2-2025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FB52A-0A53-468C-9BF8-DD4668B48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38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NSP benoemen – breed programma. Deze maatregel is één onderdeel van het gehele programma.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FB52A-0A53-468C-9BF8-DD4668B48CB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89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0C2AD-582A-FCD7-E7E6-1ADBBBDC4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61CF5DA-260E-EB10-6116-C1132B541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6FA800B-29D3-A657-3D0E-A846AD08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07ECA8-D57D-C4BF-42B9-F3384C04F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16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912B6-AA9A-F049-2033-68BA7D645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C34A7FA-715E-B57C-BEC0-C2BC7F0F3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B8BFFE1-0BED-5A25-EB7A-25258523E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2D2C71-5B89-E5BC-132F-0808622A5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878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5672-D519-EB6B-C71E-A51DA4E2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8C19A37-51C0-F721-5A01-2725EADBE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E61786D-21CB-812F-2BC6-EF93ED932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ECBBD1-0105-5019-BABE-70AC94CA2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28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7508C1BD-560E-431A-83AA-3C9A44F93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139D3897-DB08-4422-B365-046ACCB35590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nl-NL">
              <a:latin typeface="Calibri" panose="020F0502020204030204" pitchFamily="34" charset="0"/>
              <a:ea typeface="MS PGothic" panose="020B0600070205080204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37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25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79DC0-DC04-7753-E195-9D625771C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188D948-AF84-0FCB-2212-E2E84D6E8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259A5B-484D-727F-D4A5-D396D0647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D6B9E2-9202-9374-C635-E02B727C6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36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25E5D-30A0-A43A-88B8-2B6F555F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83C1951-6767-C609-CA67-03B90145C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98EB76-AA09-9B91-63E1-87333E88A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5599B1-B783-FADA-CD29-0CFE92E13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0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EEC5E-D8AF-5F30-E957-1EAAAC5DB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F1F429-EA3D-1C31-FF85-4E44E10D2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C67D9F0-CB78-CEC1-D989-5B8D417A4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87A59B-7D3D-98EB-EAA6-F9C0D0649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32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F6FD1-D121-DB45-3066-F17439EBB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4B831FF-F865-66F5-C11E-FF4324F41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6ED62CC-3959-E30B-751C-B1C3C4B0C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2D6534-F7EC-7893-BDBC-01EFEA663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70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D358-13BD-CA07-9A47-2FC69E10A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7A11165-DB96-9AA2-6723-D4534D37A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F719CB2-65D9-96B5-7366-B903D7F17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2D13FB-48B0-F247-8CAD-3D35307A7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30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526C-F40C-689D-C8EE-14AD42B8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96276D2-3F4D-9B31-DCFA-1C312786E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1B46A2-4EC8-BAA6-FD0F-ABE4BFB47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A626BA-9472-1863-1502-74378CE57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07E93-3CAA-443F-8A1F-13F19009DE5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74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tali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792082-CB02-73F4-BACF-7B38770C97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01E13BC-169D-CB59-7A9E-E02A633A1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844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58461095-3605-CF1B-ED72-27AB5CD22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022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9DB8EC62-F50E-8E41-3CBA-8D1A56788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556" y="6227698"/>
            <a:ext cx="1638355" cy="630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23245367-B50C-09E8-1148-EAAB115A1C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642116" cy="4698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800"/>
              </a:lnSpc>
              <a:spcBef>
                <a:spcPts val="0"/>
              </a:spcBef>
              <a:spcAft>
                <a:spcPts val="4000"/>
              </a:spcAft>
              <a:buFontTx/>
              <a:buNone/>
              <a:defRPr sz="7800" b="1" spc="-3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nl-NL" dirty="0" err="1"/>
              <a:t>Hijr</a:t>
            </a:r>
            <a:r>
              <a:rPr lang="nl-NL" dirty="0"/>
              <a:t> de titel op een/meer regels</a:t>
            </a:r>
          </a:p>
          <a:p>
            <a:pPr lvl="1"/>
            <a:r>
              <a:rPr lang="nl-NL" dirty="0" err="1"/>
              <a:t>Hijr</a:t>
            </a:r>
            <a:r>
              <a:rPr lang="nl-NL" dirty="0"/>
              <a:t> komt de subtitel op een of twee regels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89A23546-C27D-8A28-39F2-4C61565F0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0" y="288000"/>
            <a:ext cx="5642116" cy="4698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800"/>
              </a:lnSpc>
              <a:spcBef>
                <a:spcPts val="0"/>
              </a:spcBef>
              <a:spcAft>
                <a:spcPts val="4000"/>
              </a:spcAft>
              <a:buFontTx/>
              <a:buNone/>
              <a:defRPr sz="7800" b="1" spc="-3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nl-NL" dirty="0"/>
              <a:t>Hier de titel op een/meer regels</a:t>
            </a:r>
          </a:p>
          <a:p>
            <a:pPr lvl="1"/>
            <a:r>
              <a:rPr lang="nl-NL" dirty="0"/>
              <a:t>Hier komt de subtitel op een of twee regels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3EDDAB-3926-3FEE-E9BF-7893A90541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000" y="6162062"/>
            <a:ext cx="1790737" cy="5969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7104" b="7104"/>
            </a:stretch>
          </a:blipFill>
        </p:spPr>
        <p:txBody>
          <a:bodyPr lIns="0" tIns="0" rIns="0" bIns="0"/>
          <a:lstStyle>
            <a:lvl1pPr marL="0" indent="0">
              <a:buFontTx/>
              <a:buNone/>
              <a:defRPr sz="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0397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35DB43-D3E9-EE83-7E2D-1A58DFAAA5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18524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0C62F118-13E9-24BD-18B0-527048C42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643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Ynhâld</a:t>
            </a:r>
            <a:r>
              <a:rPr lang="nl-NL" dirty="0"/>
              <a:t>/Inhoud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BEFB2AF8-C2D3-60F6-C761-735502BC6B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1305232"/>
            <a:ext cx="5600430" cy="4545379"/>
          </a:xfrm>
          <a:prstGeom prst="rect">
            <a:avLst/>
          </a:prstGeom>
        </p:spPr>
        <p:txBody>
          <a:bodyPr lIns="0" tIns="0" rIns="0" bIns="0"/>
          <a:lstStyle>
            <a:lvl1pPr marL="0" indent="-360000">
              <a:lnSpc>
                <a:spcPts val="3100"/>
              </a:lnSpc>
              <a:spcBef>
                <a:spcPts val="0"/>
              </a:spcBef>
              <a:buClr>
                <a:schemeClr val="accent1"/>
              </a:buClr>
              <a:buSzPct val="102000"/>
              <a:buFont typeface="Systeemlettertype regulier"/>
              <a:buChar char="●"/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ts val="31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nl-NL" dirty="0"/>
              <a:t>Opsomming 1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Tekst vet</a:t>
            </a:r>
          </a:p>
        </p:txBody>
      </p:sp>
    </p:spTree>
    <p:extLst>
      <p:ext uri="{BB962C8B-B14F-4D97-AF65-F5344CB8AC3E}">
        <p14:creationId xmlns:p14="http://schemas.microsoft.com/office/powerpoint/2010/main" val="207224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94B3E01-F476-409C-0086-01536C7AD9BF}"/>
              </a:ext>
            </a:extLst>
          </p:cNvPr>
          <p:cNvSpPr txBox="1"/>
          <p:nvPr userDrawn="1"/>
        </p:nvSpPr>
        <p:spPr>
          <a:xfrm>
            <a:off x="973394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" name="Tijdelijke aanduiding voor tekst 5">
            <a:extLst>
              <a:ext uri="{FF2B5EF4-FFF2-40B4-BE49-F238E27FC236}">
                <a16:creationId xmlns:a16="http://schemas.microsoft.com/office/drawing/2014/main" id="{1F42BA28-EC28-4807-95E0-1BD3D2F00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11520178" cy="643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Ynhâld</a:t>
            </a:r>
            <a:r>
              <a:rPr lang="nl-NL" dirty="0"/>
              <a:t>/Inhoud 2 </a:t>
            </a:r>
            <a:r>
              <a:rPr lang="nl-NL" dirty="0" err="1"/>
              <a:t>koloms</a:t>
            </a:r>
            <a:endParaRPr lang="nl-NL" dirty="0"/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311FB930-D117-A7A0-6772-0F441901F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999" y="1305232"/>
            <a:ext cx="11520177" cy="4545379"/>
          </a:xfrm>
          <a:prstGeom prst="rect">
            <a:avLst/>
          </a:prstGeom>
        </p:spPr>
        <p:txBody>
          <a:bodyPr lIns="0" tIns="0" rIns="0" bIns="0" numCol="2" spcCol="504000"/>
          <a:lstStyle>
            <a:lvl1pPr marL="0" indent="-360000">
              <a:lnSpc>
                <a:spcPts val="3100"/>
              </a:lnSpc>
              <a:spcBef>
                <a:spcPts val="0"/>
              </a:spcBef>
              <a:buClr>
                <a:schemeClr val="accent1"/>
              </a:buClr>
              <a:buSzPct val="102000"/>
              <a:buFont typeface="Systeemlettertype regulier"/>
              <a:buChar char="●"/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ts val="31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nl-NL" dirty="0"/>
              <a:t>Opsomming 1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Tekst vet</a:t>
            </a:r>
          </a:p>
        </p:txBody>
      </p:sp>
    </p:spTree>
    <p:extLst>
      <p:ext uri="{BB962C8B-B14F-4D97-AF65-F5344CB8AC3E}">
        <p14:creationId xmlns:p14="http://schemas.microsoft.com/office/powerpoint/2010/main" val="315095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23A28A-FD3F-71A3-FEFC-B66E73A4D754}"/>
              </a:ext>
            </a:extLst>
          </p:cNvPr>
          <p:cNvSpPr/>
          <p:nvPr userDrawn="1"/>
        </p:nvSpPr>
        <p:spPr>
          <a:xfrm>
            <a:off x="6095999" y="-6298"/>
            <a:ext cx="6096001" cy="3441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6F2588-DB52-3094-9C4A-02E94ED348D5}"/>
              </a:ext>
            </a:extLst>
          </p:cNvPr>
          <p:cNvSpPr/>
          <p:nvPr userDrawn="1"/>
        </p:nvSpPr>
        <p:spPr>
          <a:xfrm>
            <a:off x="6095999" y="3429000"/>
            <a:ext cx="6096001" cy="3435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0C71AA26-DAC9-CFD4-DDBE-EC7FCDF7EB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0305" y="218703"/>
            <a:ext cx="5616000" cy="3216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7DB81D34-CF0B-FD41-D643-B4B2FF21CE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305" y="3435298"/>
            <a:ext cx="5616000" cy="3216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188336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23A28A-FD3F-71A3-FEFC-B66E73A4D754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2" name="Tijdelijke aanduiding voor tekst 5">
            <a:extLst>
              <a:ext uri="{FF2B5EF4-FFF2-40B4-BE49-F238E27FC236}">
                <a16:creationId xmlns:a16="http://schemas.microsoft.com/office/drawing/2014/main" id="{E0946358-BCC7-D1A4-489B-042E75CDD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5B02FB7-2845-3585-13ED-DC686E7CA2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0" y="1885912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bg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bg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 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1469481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23A28A-FD3F-71A3-FEFC-B66E73A4D754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218659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23A28A-FD3F-71A3-FEFC-B66E73A4D754}"/>
              </a:ext>
            </a:extLst>
          </p:cNvPr>
          <p:cNvSpPr/>
          <p:nvPr userDrawn="1"/>
        </p:nvSpPr>
        <p:spPr>
          <a:xfrm>
            <a:off x="6096000" y="0"/>
            <a:ext cx="6096000" cy="6864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D87D8C6A-4D4C-54E0-314A-AE5D117E0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0305" y="218703"/>
            <a:ext cx="5616000" cy="64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382737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23A28A-FD3F-71A3-FEFC-B66E73A4D754}"/>
              </a:ext>
            </a:extLst>
          </p:cNvPr>
          <p:cNvSpPr/>
          <p:nvPr userDrawn="1"/>
        </p:nvSpPr>
        <p:spPr>
          <a:xfrm>
            <a:off x="6096000" y="0"/>
            <a:ext cx="6096000" cy="6864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D87D8C6A-4D4C-54E0-314A-AE5D117E0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0305" y="218703"/>
            <a:ext cx="5616000" cy="64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402783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23A28A-FD3F-71A3-FEFC-B66E73A4D754}"/>
              </a:ext>
            </a:extLst>
          </p:cNvPr>
          <p:cNvSpPr/>
          <p:nvPr userDrawn="1"/>
        </p:nvSpPr>
        <p:spPr>
          <a:xfrm>
            <a:off x="6095999" y="3442497"/>
            <a:ext cx="3024851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D87D8C6A-4D4C-54E0-314A-AE5D117E0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6F2588-DB52-3094-9C4A-02E94ED348D5}"/>
              </a:ext>
            </a:extLst>
          </p:cNvPr>
          <p:cNvSpPr/>
          <p:nvPr userDrawn="1"/>
        </p:nvSpPr>
        <p:spPr>
          <a:xfrm>
            <a:off x="9120850" y="3442499"/>
            <a:ext cx="307115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56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23A28A-FD3F-71A3-FEFC-B66E73A4D754}"/>
              </a:ext>
            </a:extLst>
          </p:cNvPr>
          <p:cNvSpPr/>
          <p:nvPr userDrawn="1"/>
        </p:nvSpPr>
        <p:spPr>
          <a:xfrm>
            <a:off x="6095999" y="3442497"/>
            <a:ext cx="6096001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6F2588-DB52-3094-9C4A-02E94ED348D5}"/>
              </a:ext>
            </a:extLst>
          </p:cNvPr>
          <p:cNvSpPr/>
          <p:nvPr userDrawn="1"/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0C71AA26-DAC9-CFD4-DDBE-EC7FCDF7EB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0305" y="218703"/>
            <a:ext cx="5616000" cy="64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300184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0C71AA26-DAC9-CFD4-DDBE-EC7FCDF7EB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0305" y="218703"/>
            <a:ext cx="5616000" cy="64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64628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talig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185A838-E032-61A8-46F1-86885040925F}"/>
              </a:ext>
            </a:extLst>
          </p:cNvPr>
          <p:cNvSpPr/>
          <p:nvPr userDrawn="1"/>
        </p:nvSpPr>
        <p:spPr>
          <a:xfrm>
            <a:off x="6096000" y="5127476"/>
            <a:ext cx="6096000" cy="1730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8443325-F2D2-8CC6-4449-8A8B1778E5E4}"/>
              </a:ext>
            </a:extLst>
          </p:cNvPr>
          <p:cNvSpPr/>
          <p:nvPr userDrawn="1"/>
        </p:nvSpPr>
        <p:spPr>
          <a:xfrm>
            <a:off x="-1" y="5127476"/>
            <a:ext cx="6096001" cy="1730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01E13BC-169D-CB59-7A9E-E02A633A1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844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58461095-3605-CF1B-ED72-27AB5CD22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022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9DB8EC62-F50E-8E41-3CBA-8D1A56788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556" y="6227698"/>
            <a:ext cx="1638355" cy="630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4FC4A11E-1C10-4EC3-33FA-CD986ED2BC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162062"/>
            <a:ext cx="1790737" cy="5969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7104" b="7104"/>
            </a:stretch>
          </a:blipFill>
        </p:spPr>
        <p:txBody>
          <a:bodyPr lIns="0" tIns="0" rIns="0" bIns="0"/>
          <a:lstStyle>
            <a:lvl1pPr marL="0" indent="0">
              <a:buFontTx/>
              <a:buNone/>
              <a:defRPr sz="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l</a:t>
            </a:r>
          </a:p>
        </p:txBody>
      </p:sp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2136AFE4-8A3F-6CC7-7907-588FC7165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642116" cy="4698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800"/>
              </a:lnSpc>
              <a:spcBef>
                <a:spcPts val="0"/>
              </a:spcBef>
              <a:spcAft>
                <a:spcPts val="4000"/>
              </a:spcAft>
              <a:buFontTx/>
              <a:buNone/>
              <a:defRPr sz="7800" b="1" spc="-3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accent1"/>
                </a:solidFill>
                <a:latin typeface="+mn-lt"/>
              </a:defRPr>
            </a:lvl2pPr>
          </a:lstStyle>
          <a:p>
            <a:pPr lvl="0"/>
            <a:r>
              <a:rPr lang="nl-NL" dirty="0" err="1"/>
              <a:t>Hijr</a:t>
            </a:r>
            <a:r>
              <a:rPr lang="nl-NL" dirty="0"/>
              <a:t> de titel op een/meer regels</a:t>
            </a:r>
          </a:p>
          <a:p>
            <a:pPr lvl="1"/>
            <a:r>
              <a:rPr lang="nl-NL" dirty="0" err="1"/>
              <a:t>Hijr</a:t>
            </a:r>
            <a:r>
              <a:rPr lang="nl-NL" dirty="0"/>
              <a:t> komt de subtitel op een of twee regels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653C6597-CC46-68CB-6C32-E9DF7B41F5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2000" y="288000"/>
            <a:ext cx="5642116" cy="4698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800"/>
              </a:lnSpc>
              <a:spcBef>
                <a:spcPts val="0"/>
              </a:spcBef>
              <a:spcAft>
                <a:spcPts val="4000"/>
              </a:spcAft>
              <a:buFontTx/>
              <a:buNone/>
              <a:defRPr sz="7800" b="1" spc="-3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accent1"/>
                </a:solidFill>
                <a:latin typeface="+mn-lt"/>
              </a:defRPr>
            </a:lvl2pPr>
          </a:lstStyle>
          <a:p>
            <a:pPr lvl="0"/>
            <a:r>
              <a:rPr lang="nl-NL" dirty="0"/>
              <a:t>Hier de titel op een/meer regels</a:t>
            </a:r>
          </a:p>
          <a:p>
            <a:pPr lvl="1"/>
            <a:r>
              <a:rPr lang="nl-NL" dirty="0"/>
              <a:t>Hier komt de subtitel op een of twee regels</a:t>
            </a:r>
          </a:p>
        </p:txBody>
      </p:sp>
    </p:spTree>
    <p:extLst>
      <p:ext uri="{BB962C8B-B14F-4D97-AF65-F5344CB8AC3E}">
        <p14:creationId xmlns:p14="http://schemas.microsoft.com/office/powerpoint/2010/main" val="225792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0C71AA26-DAC9-CFD4-DDBE-EC7FCDF7EB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110918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xt/beeld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8DBE176-B75C-95DB-96AE-5E4E0542B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5590905" cy="12849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300"/>
              </a:lnSpc>
              <a:spcBef>
                <a:spcPts val="0"/>
              </a:spcBef>
              <a:buFontTx/>
              <a:buNone/>
              <a:defRPr sz="45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F3B15F1-F639-A1DD-E592-1AA75F69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" y="1889328"/>
            <a:ext cx="5590904" cy="39866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900" b="1">
                <a:solidFill>
                  <a:schemeClr val="accent1"/>
                </a:solidFill>
                <a:latin typeface="+mn-lt"/>
              </a:defRPr>
            </a:lvl2pPr>
            <a:lvl3pPr marL="0" indent="-180000">
              <a:lnSpc>
                <a:spcPts val="21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vet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0C71AA26-DAC9-CFD4-DDBE-EC7FCDF7EB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762B23BE-01AA-1EA7-3B33-30B3759AE9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38318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9F80A-1F13-BEDA-EB50-64D952650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15FE2E-8A44-4B99-9A1C-30C764C15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A7B17D-A190-5B8E-CA13-80F0DD62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A5F0AD-AE0C-DB14-89BC-E4C75493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97C5E8-4452-1E8B-5C62-75C9A0BBE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82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D940A-ADB3-BB4C-A2DC-157C2AFD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D137E6-E13F-3FA9-5551-AA3EDBE8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5DE5E4-C553-872B-DF14-4DE91235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CA7587-6AC4-A36C-6DB2-FF51D91D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59450E-D0B5-9BCB-9A90-A10C9AD2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196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4DD62-0AC0-DA98-9936-32D53585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E39188-0762-E190-7CD5-222A52ABE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51C8E5-DDAF-A977-B0B8-BF1E3503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E1C3B9-20C9-9010-0797-0F4857B4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3DD923-9671-EE59-D646-0FE3000E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17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A8A1F-5586-0EFC-C3E4-581D534E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32FB33-CA33-A735-6BA7-6440EC660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DC537D-D6F6-EA02-C3C0-77AAC2E6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888E38-C390-953D-C89A-BADA8D9D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56E68A-5779-76E8-B664-7BA8B2A8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D06ED7-BC6D-70BF-3733-D5D3369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014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72D5B-F6B3-6C0F-297D-DFF8C9C6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FFC42B-BDCA-542C-8B2D-248C5A295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614B5C-7DF4-2CDA-48DC-EC7AC5C87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00478E-40F4-9560-EB3C-04CE6A40E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362044-C1C0-67E5-102A-56B5D0B43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A5439F-6B71-11CA-44D9-96B75C75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2D5D75-5AB6-4DD3-7634-BD7E6FC1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E5AEEE-1B52-1FFD-1024-D5325D07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75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90511-D338-7198-B7ED-E518A1B7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B429B4C-123B-FA71-F0F2-72B06A10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90BC67-1F3E-1018-25A3-7FFF9027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C650A2-8926-70ED-3104-27CBCC1F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263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EADA6E-72A4-EEE8-2973-96A9DF6F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9C415C-76E2-BEA9-7068-2FA7070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64A893-4B8F-7204-1080-54D68A8B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18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37FD7-0A06-D0A0-681C-A337D9DB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3CD51-3845-66EB-3B0B-D035D37C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FCA7DD-A763-FA0C-31F9-139A569D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12DC17-5C7D-D698-50FB-5EE455E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AAD0C0-9175-DEC0-FF11-AC7E240F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FFD164-12BD-2450-3377-DF132A4E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185A838-E032-61A8-46F1-86885040925F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8443325-F2D2-8CC6-4449-8A8B1778E5E4}"/>
              </a:ext>
            </a:extLst>
          </p:cNvPr>
          <p:cNvSpPr/>
          <p:nvPr userDrawn="1"/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01E13BC-169D-CB59-7A9E-E02A633A1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844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58461095-3605-CF1B-ED72-27AB5CD22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022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9DB8EC62-F50E-8E41-3CBA-8D1A56788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556" y="6227698"/>
            <a:ext cx="1638355" cy="630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B5E0913B-DFF8-2D5F-DD90-11C8A6841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11817425" cy="3033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000"/>
              </a:lnSpc>
              <a:spcBef>
                <a:spcPts val="0"/>
              </a:spcBef>
              <a:spcAft>
                <a:spcPts val="5000"/>
              </a:spcAft>
              <a:buFontTx/>
              <a:buNone/>
              <a:defRPr sz="10000" b="1" spc="-3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>
                <a:solidFill>
                  <a:schemeClr val="accent1"/>
                </a:solidFill>
                <a:latin typeface="+mn-lt"/>
              </a:defRPr>
            </a:lvl2pPr>
          </a:lstStyle>
          <a:p>
            <a:pPr lvl="0"/>
            <a:r>
              <a:rPr lang="nl-NL" dirty="0" err="1"/>
              <a:t>Hijr</a:t>
            </a:r>
            <a:r>
              <a:rPr lang="nl-NL" dirty="0"/>
              <a:t> de titel op een/twee regels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4A67F0-F2E7-D98F-A210-E5CC562016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162062"/>
            <a:ext cx="1790737" cy="5969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7104" b="7104"/>
            </a:stretch>
          </a:blipFill>
        </p:spPr>
        <p:txBody>
          <a:bodyPr lIns="0" tIns="0" rIns="0" bIns="0"/>
          <a:lstStyle>
            <a:lvl1pPr marL="0" indent="0">
              <a:buFontTx/>
              <a:buNone/>
              <a:defRPr sz="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54055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EFC16-B914-E046-5E52-E9B637FB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9FD4D2E-3692-22CD-877D-9BF5E0CD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A4256C-A693-0181-2FD2-C0AFE8A2E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45132A-D06B-6AD7-991C-B29F114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774723-BF1A-8BFF-399C-9B02B2D3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043914-1830-44D3-5916-47BB4FD6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735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5D510-5CF5-73A3-DBCC-5D1DDA4B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544215-F00A-CC73-8F33-8BCC13C39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86160C-0926-8756-A5EB-5A445640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7E4305-B995-CD9F-9BC3-18F3D330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E3838D-2E99-34E8-59AF-5A12C4EF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561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02383F-9289-14C1-EA11-0A75013AE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DA7F88-AC3F-A8EB-2151-5FDFE8846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D8E635-401B-AB6D-4406-7728FD80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954720-5587-97A5-1F1D-4224ABA5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C6D45B-5913-9F49-746C-C597D118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63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185A838-E032-61A8-46F1-86885040925F}"/>
              </a:ext>
            </a:extLst>
          </p:cNvPr>
          <p:cNvSpPr/>
          <p:nvPr userDrawn="1"/>
        </p:nvSpPr>
        <p:spPr>
          <a:xfrm>
            <a:off x="6096000" y="5127476"/>
            <a:ext cx="6096000" cy="1730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8443325-F2D2-8CC6-4449-8A8B1778E5E4}"/>
              </a:ext>
            </a:extLst>
          </p:cNvPr>
          <p:cNvSpPr/>
          <p:nvPr userDrawn="1"/>
        </p:nvSpPr>
        <p:spPr>
          <a:xfrm>
            <a:off x="-1" y="5127476"/>
            <a:ext cx="6096001" cy="1730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01E13BC-169D-CB59-7A9E-E02A633A1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844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58461095-3605-CF1B-ED72-27AB5CD22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022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9DB8EC62-F50E-8E41-3CBA-8D1A56788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556" y="6227698"/>
            <a:ext cx="1638355" cy="630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1DCE65E-0614-09B9-065A-E637ABF19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11817425" cy="4698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000"/>
              </a:lnSpc>
              <a:spcBef>
                <a:spcPts val="0"/>
              </a:spcBef>
              <a:spcAft>
                <a:spcPts val="4000"/>
              </a:spcAft>
              <a:buFontTx/>
              <a:buNone/>
              <a:defRPr sz="10000" b="1" spc="-3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accent1"/>
                </a:solidFill>
                <a:latin typeface="+mn-lt"/>
              </a:defRPr>
            </a:lvl2pPr>
          </a:lstStyle>
          <a:p>
            <a:pPr lvl="0"/>
            <a:r>
              <a:rPr lang="nl-NL" dirty="0" err="1"/>
              <a:t>Hijr</a:t>
            </a:r>
            <a:r>
              <a:rPr lang="nl-NL" dirty="0"/>
              <a:t> de titel op een/twee regels</a:t>
            </a:r>
          </a:p>
          <a:p>
            <a:pPr lvl="1"/>
            <a:r>
              <a:rPr lang="nl-NL" dirty="0"/>
              <a:t>Hier komt de subtitel over een of  </a:t>
            </a:r>
          </a:p>
          <a:p>
            <a:pPr lvl="1"/>
            <a:r>
              <a:rPr lang="nl-NL" dirty="0"/>
              <a:t>twee regels.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8789F812-ACA0-7D16-64E5-88A117B788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162062"/>
            <a:ext cx="1790737" cy="5969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7104" b="7104"/>
            </a:stretch>
          </a:blipFill>
        </p:spPr>
        <p:txBody>
          <a:bodyPr lIns="0" tIns="0" rIns="0" bIns="0"/>
          <a:lstStyle>
            <a:lvl1pPr marL="0" indent="0">
              <a:buFontTx/>
              <a:buNone/>
              <a:defRPr sz="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7717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185A838-E032-61A8-46F1-86885040925F}"/>
              </a:ext>
            </a:extLst>
          </p:cNvPr>
          <p:cNvSpPr/>
          <p:nvPr userDrawn="1"/>
        </p:nvSpPr>
        <p:spPr>
          <a:xfrm>
            <a:off x="6096000" y="5127476"/>
            <a:ext cx="6096000" cy="1730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8443325-F2D2-8CC6-4449-8A8B1778E5E4}"/>
              </a:ext>
            </a:extLst>
          </p:cNvPr>
          <p:cNvSpPr/>
          <p:nvPr userDrawn="1"/>
        </p:nvSpPr>
        <p:spPr>
          <a:xfrm>
            <a:off x="-1" y="5127476"/>
            <a:ext cx="6096001" cy="1730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01E13BC-169D-CB59-7A9E-E02A633A1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3844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58461095-3605-CF1B-ED72-27AB5CD22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022" y="6227698"/>
            <a:ext cx="1638356" cy="544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9DB8EC62-F50E-8E41-3CBA-8D1A56788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556" y="6227698"/>
            <a:ext cx="1638355" cy="630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lorum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1DCE65E-0614-09B9-065A-E637ABF19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00" y="288000"/>
            <a:ext cx="11817425" cy="4702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8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7800" b="1" spc="-30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b="1">
                <a:solidFill>
                  <a:schemeClr val="accent1"/>
                </a:solidFill>
                <a:latin typeface="+mn-lt"/>
              </a:defRPr>
            </a:lvl2pPr>
          </a:lstStyle>
          <a:p>
            <a:pPr lvl="0"/>
            <a:r>
              <a:rPr lang="nl-NL" dirty="0" err="1"/>
              <a:t>Hijr</a:t>
            </a:r>
            <a:r>
              <a:rPr lang="nl-NL" dirty="0"/>
              <a:t> een langere titel </a:t>
            </a:r>
            <a:br>
              <a:rPr lang="nl-NL" dirty="0"/>
            </a:br>
            <a:r>
              <a:rPr lang="nl-NL" dirty="0"/>
              <a:t>met zeker wel </a:t>
            </a:r>
            <a:br>
              <a:rPr lang="nl-NL" dirty="0"/>
            </a:br>
            <a:r>
              <a:rPr lang="nl-NL" dirty="0"/>
              <a:t>drie regels tekst</a:t>
            </a:r>
          </a:p>
          <a:p>
            <a:pPr lvl="1"/>
            <a:r>
              <a:rPr lang="nl-NL" dirty="0"/>
              <a:t>Hier komt de subtitel op een of</a:t>
            </a:r>
          </a:p>
          <a:p>
            <a:pPr lvl="1"/>
            <a:r>
              <a:rPr lang="nl-NL" dirty="0"/>
              <a:t>twee regels.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C6C558C6-01D7-DC3F-45E9-308FA2D558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162062"/>
            <a:ext cx="1790737" cy="5969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7104" b="7104"/>
            </a:stretch>
          </a:blipFill>
        </p:spPr>
        <p:txBody>
          <a:bodyPr lIns="0" tIns="0" rIns="0" bIns="0"/>
          <a:lstStyle>
            <a:lvl1pPr marL="0" indent="0">
              <a:buFontTx/>
              <a:buNone/>
              <a:defRPr sz="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2185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enr. vari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C9823619-C74C-D6A1-3248-58141FC64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Rood</a:t>
            </a:r>
          </a:p>
          <a:p>
            <a:pPr lvl="1"/>
            <a:endParaRPr lang="nl-NL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F2C26AAA-B71F-6A16-9361-ABD17A928862}"/>
              </a:ext>
            </a:extLst>
          </p:cNvPr>
          <p:cNvSpPr txBox="1">
            <a:spLocks/>
          </p:cNvSpPr>
          <p:nvPr userDrawn="1"/>
        </p:nvSpPr>
        <p:spPr>
          <a:xfrm>
            <a:off x="192193" y="6162062"/>
            <a:ext cx="1790737" cy="5969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7104" b="7104"/>
            </a:stretch>
          </a:blip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" dirty="0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BD688577-F5F6-9D89-3C00-39CD4BD57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3854" y="6177776"/>
            <a:ext cx="3145953" cy="51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  <a:p>
            <a:pPr lvl="0"/>
            <a:r>
              <a:rPr lang="nl-NL" dirty="0"/>
              <a:t>Versie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058CA86-46DB-4D53-9CF0-B26D51BDE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2000" cy="342899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Blauw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43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F6986EF-8A88-37EA-DB48-10BC78AC2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6294" y="5408341"/>
            <a:ext cx="6813394" cy="127874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Infotekst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3BBCAC4-34FF-C117-FA27-869B65946269}"/>
              </a:ext>
            </a:extLst>
          </p:cNvPr>
          <p:cNvSpPr txBox="1"/>
          <p:nvPr userDrawn="1"/>
        </p:nvSpPr>
        <p:spPr>
          <a:xfrm>
            <a:off x="10861539" y="6348629"/>
            <a:ext cx="11047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dirty="0" err="1">
                <a:solidFill>
                  <a:schemeClr val="bg1"/>
                </a:solidFill>
              </a:rPr>
              <a:t>fryslan.frl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5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5969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111D5-15BC-91F8-4AD6-825FCD7B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296E1-53DA-76F6-0062-87A3FFA60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AD9293-3C81-1A82-DED8-19F468F9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5109-3D4B-4D0C-A70C-80596D18D3C0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6C4AB9-A464-5523-11D9-123853AB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C5F39A-5624-3003-459F-988C4105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0ECA-CB17-4AA9-9AD4-989EC2C286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53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B8843856-7B5A-44C4-5AFC-6F4938985C98}"/>
              </a:ext>
            </a:extLst>
          </p:cNvPr>
          <p:cNvSpPr txBox="1">
            <a:spLocks/>
          </p:cNvSpPr>
          <p:nvPr userDrawn="1"/>
        </p:nvSpPr>
        <p:spPr>
          <a:xfrm>
            <a:off x="203344" y="6162062"/>
            <a:ext cx="1790737" cy="596913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7104" b="7104"/>
            </a:stretch>
          </a:blip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" dirty="0">
                <a:solidFill>
                  <a:schemeClr val="accent2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3402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98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474CFF78-5DBE-629C-1BEC-AC9C85A756B8}"/>
              </a:ext>
            </a:extLst>
          </p:cNvPr>
          <p:cNvSpPr txBox="1">
            <a:spLocks/>
          </p:cNvSpPr>
          <p:nvPr userDrawn="1"/>
        </p:nvSpPr>
        <p:spPr>
          <a:xfrm>
            <a:off x="180000" y="6161998"/>
            <a:ext cx="1889077" cy="629693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7632" t="-22852" r="-8031" b="-9741"/>
            </a:stretch>
          </a:blip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logo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04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D865A4AA-C9FE-9FFB-4343-280A89E9E1BD}"/>
              </a:ext>
            </a:extLst>
          </p:cNvPr>
          <p:cNvSpPr txBox="1">
            <a:spLocks/>
          </p:cNvSpPr>
          <p:nvPr userDrawn="1"/>
        </p:nvSpPr>
        <p:spPr>
          <a:xfrm>
            <a:off x="155289" y="6161998"/>
            <a:ext cx="1889077" cy="629693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 l="-7632" t="-22852" r="-8031" b="-9741"/>
            </a:stretch>
          </a:blip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logo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50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B7C5D8-1FE4-9FDA-2EB9-567B4C54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FC744D-DF96-94FF-4A4D-DB91CCECB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C4C25C-9392-9396-ECBD-43F9549FC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CF33-731D-4E29-96F9-352FD841AC4C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F0646E-4103-5E5E-C377-D334D1A2F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F6D231-24AF-CCCD-EA92-AB87668ED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93E8-B744-4E67-A5FC-5E556A60E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74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Openstellingsbesluit%20planvorming" TargetMode="External"/><Relationship Id="rId2" Type="http://schemas.openxmlformats.org/officeDocument/2006/relationships/hyperlink" Target="Regeling%20Europese%20Landbouwsubsidies%202023-2027%20provincie%20Frysl&#226;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Openstellingsbesluit%20uitvoeri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lattelandsontwikkeling@snn.n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https://www.snn.nl/subsidieopenstellingen-glb-23-27" TargetMode="Externa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hyperlink" Target="https://www.snn.nl/zakelijke-subsidies/planvorming-gebiedsontwikkeling-fryslan" TargetMode="Externa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hyperlink" Target="https://www.snn.nl/zakelijke-subsidies/planvorming-gebiedsontwikkeling-fryslan/aanvraag-voorbereiden" TargetMode="Externa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hyperlink" Target="https://www.snn.nl/zakelijke-subsidies/planvorming-gebiedsontwikkeling-fryslan" TargetMode="Externa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hyperlink" Target="mailto:plattelandsontwikkeling@snn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twerkplatteland.nl/documenten/videos/2025/01/22/animatie-regeling-samenwerking-integrale-gebiedsontwikkeling-si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nn.nl/lever-planvoorstel-voor-planvorming-gebiedsontwikkeling-fryslan?utm_source=Linkedin&amp;utm_medium=Social&amp;utm_campaign=&amp;utm_content=Post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FE3D293-B3B3-1DEB-4F92-48427F719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8489" y="6161106"/>
            <a:ext cx="4588685" cy="544577"/>
          </a:xfrm>
        </p:spPr>
        <p:txBody>
          <a:bodyPr/>
          <a:lstStyle/>
          <a:p>
            <a:r>
              <a:rPr lang="nl-NL" sz="1800" dirty="0"/>
              <a:t>Amber Groenewoud (provincie)</a:t>
            </a:r>
            <a:br>
              <a:rPr lang="nl-NL" sz="1800" dirty="0"/>
            </a:br>
            <a:r>
              <a:rPr lang="nl-NL" sz="1800" dirty="0"/>
              <a:t>Jos Naber (SNN)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3CDAF6-B015-F2F0-7A5E-8C475A55B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8556" y="6227698"/>
            <a:ext cx="2208706" cy="630302"/>
          </a:xfrm>
        </p:spPr>
        <p:txBody>
          <a:bodyPr/>
          <a:lstStyle/>
          <a:p>
            <a:r>
              <a:rPr lang="nl-NL" sz="1800" dirty="0"/>
              <a:t>12 februari 2025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00706F-8D5E-72B9-B6D9-9B89B9E24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nl-NL" sz="3600" spc="0" dirty="0"/>
              <a:t>Samenwerking voor integrale gebiedsontwikkeling </a:t>
            </a:r>
            <a:br>
              <a:rPr lang="nl-NL" sz="3600" spc="0" dirty="0"/>
            </a:br>
            <a:r>
              <a:rPr lang="nl-NL" sz="2800" spc="0" dirty="0"/>
              <a:t>Gemeenschappelijk landbouwbeleid (GLB)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335C393-63DA-A34C-7633-64F80313F9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6B801B-0FAF-2B9A-E18B-1F43C46D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958" y="3095793"/>
            <a:ext cx="1481849" cy="15420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630B93-3735-1B04-1BA9-20A6E5CB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24" y="3500094"/>
            <a:ext cx="2828925" cy="733425"/>
          </a:xfrm>
          <a:prstGeom prst="rect">
            <a:avLst/>
          </a:prstGeom>
        </p:spPr>
      </p:pic>
      <p:pic>
        <p:nvPicPr>
          <p:cNvPr id="1026" name="Afbeelding 1" descr="Afbeelding met hemel, buitenshuis, gras, persoon&#10;&#10;Automatisch gegenereerde beschrijving">
            <a:extLst>
              <a:ext uri="{FF2B5EF4-FFF2-40B4-BE49-F238E27FC236}">
                <a16:creationId xmlns:a16="http://schemas.microsoft.com/office/drawing/2014/main" id="{DCB59E3E-563F-AB7F-E993-9E93493A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60" y="3037651"/>
            <a:ext cx="2964680" cy="16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0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D9441-61F2-3AFE-C403-39C78ABA0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8BDAAF3-E1B2-5C96-B9B8-F84BE0DCF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Uitvoering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 juli 2025 – 30 januari 2026 </a:t>
            </a:r>
            <a:endParaRPr kumimoji="0" lang="nl-NL" sz="4500" b="1" i="0" u="none" strike="noStrike" kern="1200" cap="none" spc="0" normalizeH="0" baseline="0" noProof="0" dirty="0">
              <a:ln>
                <a:noFill/>
              </a:ln>
              <a:solidFill>
                <a:srgbClr val="2449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F5697F9-74FC-D4BA-717E-B6E438AC736F}"/>
              </a:ext>
            </a:extLst>
          </p:cNvPr>
          <p:cNvSpPr txBox="1"/>
          <p:nvPr/>
        </p:nvSpPr>
        <p:spPr>
          <a:xfrm>
            <a:off x="335912" y="1264800"/>
            <a:ext cx="115201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Subsidiabele kosten: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loonkosten (incl. overhead van 15%) met uurtarief, zie regeling (berekening)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eigen arbeid (incl. overhead van 15%) met uurtarief 50 euro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andere kosten waarvoor factuur kan worden overlegd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legeskosten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Niet subsidiabele kosten: </a:t>
            </a:r>
          </a:p>
          <a:p>
            <a:pPr lvl="1"/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infrastructuur &gt;2.000.000 euro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afvoer- en stortkosten vrijkomende grond, puin of bagger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- aanleggen kruidenrijkgrasland wanneer bemestingsplan of verleden hier niet op aansluit</a:t>
            </a:r>
          </a:p>
          <a:p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Totaalbudget = 10.000.000 euro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Per aanvraag = 600.000 – 2.300.000 euro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Verplichtingen: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project afronden binnen drie jaar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jaarlijks voortgangsverslag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zie regeling voor nadere verplichtingen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856894-3FE1-3C73-F54E-E369B854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795" y="4630978"/>
            <a:ext cx="1481849" cy="1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D1FD-98F3-4893-5501-E566EC430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970C20D-E69B-75E0-6F5B-2885627BC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Uitvoering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 juli 2025 – 30 januari 2026 </a:t>
            </a:r>
            <a:endParaRPr kumimoji="0" lang="nl-NL" sz="4500" b="1" i="0" u="none" strike="noStrike" kern="1200" cap="none" spc="0" normalizeH="0" baseline="0" noProof="0" dirty="0">
              <a:ln>
                <a:noFill/>
              </a:ln>
              <a:solidFill>
                <a:srgbClr val="2449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6F64BF-7651-DD95-0B6F-2ACF6F26757B}"/>
              </a:ext>
            </a:extLst>
          </p:cNvPr>
          <p:cNvSpPr txBox="1"/>
          <p:nvPr/>
        </p:nvSpPr>
        <p:spPr>
          <a:xfrm>
            <a:off x="367644" y="1376313"/>
            <a:ext cx="115201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Selectiecriteria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Ambitie plan ten aanzien van gebiedsdoelen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 	[passend bij provinciale- en gemeentelijke omgevingsvisies, alle relevante doelen meegenomen]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Diversiteit van- en aantal samenwerkende partijen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[alle relevante gebiedspartijen aangesloten, juiste expertise voor activiteiten aangesloten]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Draagvlak voor het gebiedsplan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[voldoende landbouwers die het plan ondersteunen, bereidheid langdurige samenwerking]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Effectiviteit van de activiteit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[doelen concreet uitgedrukt, antagonistische effecten in beeld gebracht]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Efficiëntie van de activiteit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[staan de kosten in verhouding tot de opbrengsten]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Haalbaarheid van de activiteit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[risicoanalyse, benodigde vergunningen verleend]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Urgentie van de activiteit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[is sprake van een noodzakelijke opgave] </a:t>
            </a:r>
          </a:p>
          <a:p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C08C62A-CA3B-F0D5-736B-A1462E6D3A27}"/>
              </a:ext>
            </a:extLst>
          </p:cNvPr>
          <p:cNvSpPr txBox="1"/>
          <p:nvPr/>
        </p:nvSpPr>
        <p:spPr>
          <a:xfrm>
            <a:off x="7946968" y="5087787"/>
            <a:ext cx="4474387" cy="177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accent1"/>
                </a:solidFill>
                <a:sym typeface="Wingdings" panose="05000000000000000000" pitchFamily="2" charset="2"/>
              </a:rPr>
              <a:t>Wegingsfactor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accent1"/>
                </a:solidFill>
                <a:sym typeface="Wingdings" panose="05000000000000000000" pitchFamily="2" charset="2"/>
              </a:rPr>
              <a:t>Totaal 90 punten te behalen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accent1"/>
                </a:solidFill>
                <a:sym typeface="Wingdings" panose="05000000000000000000" pitchFamily="2" charset="2"/>
              </a:rPr>
              <a:t>Minimaal 54 punten benodigd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accent1"/>
                </a:solidFill>
                <a:sym typeface="Wingdings" panose="05000000000000000000" pitchFamily="2" charset="2"/>
              </a:rPr>
              <a:t>Tendersystematiek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chemeClr val="accent1"/>
                </a:solidFill>
                <a:sym typeface="Wingdings" panose="05000000000000000000" pitchFamily="2" charset="2"/>
              </a:rPr>
              <a:t>Onafhankelijke adviescommissie </a:t>
            </a:r>
            <a:endParaRPr lang="nl-NL" sz="1800" dirty="0">
              <a:solidFill>
                <a:schemeClr val="accent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2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4F5A6-D474-6FD7-30CC-5ADA8BCC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18112F-0812-305A-C68D-8D5FFC7DF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Uitvoering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 juli 2025 – 30 januari 2026 </a:t>
            </a:r>
            <a:endParaRPr kumimoji="0" lang="nl-NL" sz="4500" b="1" i="0" u="none" strike="noStrike" kern="1200" cap="none" spc="0" normalizeH="0" baseline="0" noProof="0" dirty="0">
              <a:ln>
                <a:noFill/>
              </a:ln>
              <a:solidFill>
                <a:srgbClr val="2449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0872490-2757-6F6C-A99B-B35933EDA2F5}"/>
              </a:ext>
            </a:extLst>
          </p:cNvPr>
          <p:cNvSpPr txBox="1"/>
          <p:nvPr/>
        </p:nvSpPr>
        <p:spPr>
          <a:xfrm>
            <a:off x="367644" y="1376313"/>
            <a:ext cx="115201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Praktisch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Sluit aan bij wat er al is gedaan (indien mogelijk)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Maak gebruik van bestaande richtlijnen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Houd rekening met wettelijke verplichtingen (vergunningen, rechtbankuitspraken)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Sluit aan bij de selectiecriteria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Mogelijkheid tot pitch met toelichting 2pager eind augustus en begin september </a:t>
            </a:r>
          </a:p>
          <a:p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Je hoeft niet eerst een aanvraag te doen onder planvorming om onder de uitvoering een aanvraag te mogen indienen!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Stapeling van subsidies is mogelijk – echter nooit voor dezelfde activiteiten!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Grootte van gebiedsplan niet gekwantificeerd – hoeft niet minimaal x hectare te zijn.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600" dirty="0">
                <a:solidFill>
                  <a:schemeClr val="accent1"/>
                </a:solidFill>
                <a:sym typeface="Wingdings" panose="05000000000000000000" pitchFamily="2" charset="2"/>
              </a:rPr>
              <a:t>(let op – kan wel meespelen in de beoordeling voor bijv. ambitie en effectiviteit)</a:t>
            </a:r>
            <a:endParaRPr lang="nl-NL" sz="105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1E3844-D571-E65B-DB91-205A18E4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065" y="4896313"/>
            <a:ext cx="1481849" cy="1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0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2338D-3242-EFBA-B77F-C51928A5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EB42B36-7859-90BF-EFD1-98462220BF72}"/>
              </a:ext>
            </a:extLst>
          </p:cNvPr>
          <p:cNvSpPr txBox="1"/>
          <p:nvPr/>
        </p:nvSpPr>
        <p:spPr>
          <a:xfrm>
            <a:off x="1208989" y="1163366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 err="1">
                <a:solidFill>
                  <a:schemeClr val="bg1"/>
                </a:solidFill>
              </a:rPr>
              <a:t>Tige</a:t>
            </a:r>
            <a:r>
              <a:rPr lang="nl-NL" sz="4800" b="1" dirty="0">
                <a:solidFill>
                  <a:schemeClr val="bg1"/>
                </a:solidFill>
              </a:rPr>
              <a:t> tank!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BECC14D-C06F-1CB6-7E31-D3092C1CB43A}"/>
              </a:ext>
            </a:extLst>
          </p:cNvPr>
          <p:cNvSpPr txBox="1"/>
          <p:nvPr/>
        </p:nvSpPr>
        <p:spPr>
          <a:xfrm>
            <a:off x="1208988" y="2921620"/>
            <a:ext cx="9395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Provinciale regeling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err="1">
                <a:solidFill>
                  <a:schemeClr val="bg1"/>
                </a:solidFill>
                <a:hlinkClick r:id="rId2"/>
              </a:rPr>
              <a:t>Regeling</a:t>
            </a:r>
            <a:r>
              <a:rPr lang="nl-NL" dirty="0">
                <a:solidFill>
                  <a:schemeClr val="bg1"/>
                </a:solidFill>
                <a:hlinkClick r:id="rId2"/>
              </a:rPr>
              <a:t> Europese Landbouwsubsidies 2023-2027 provincie Fryslân 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endParaRPr lang="nl-NL" dirty="0"/>
          </a:p>
          <a:p>
            <a:r>
              <a:rPr lang="nl-NL" dirty="0">
                <a:solidFill>
                  <a:schemeClr val="bg1"/>
                </a:solidFill>
              </a:rPr>
              <a:t>Openstellingsbesluit planvorming Samenwerking voor integrale gebiedsontwikkeling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  <a:hlinkClick r:id="rId3"/>
              </a:rPr>
              <a:t>Openstellingsbesluit planvorming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Openstellingsbesluit uitvoering Samenwerking voor integrale gebiedsontwikkeling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  <a:hlinkClick r:id="rId4"/>
              </a:rPr>
              <a:t>Openstellingsbesluit uitvoering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84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1CEED72-9B79-840A-8FBB-971C612E9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3888" y="4082956"/>
            <a:ext cx="6813394" cy="2478100"/>
          </a:xfrm>
        </p:spPr>
        <p:txBody>
          <a:bodyPr/>
          <a:lstStyle/>
          <a:p>
            <a:pPr algn="l"/>
            <a:r>
              <a:rPr lang="nl-NL" b="1" dirty="0">
                <a:latin typeface="Aptos"/>
              </a:rPr>
              <a:t>Contactgegevens provincie</a:t>
            </a:r>
            <a:br>
              <a:rPr lang="nl-NL" dirty="0">
                <a:latin typeface="Aptos"/>
              </a:rPr>
            </a:br>
            <a:r>
              <a:rPr lang="nl-NL" dirty="0">
                <a:latin typeface="Aptos"/>
              </a:rPr>
              <a:t>U kunt ons op werkdagen bellen tussen 9.00 en 17.00 uur via </a:t>
            </a:r>
            <a:r>
              <a:rPr lang="nl-NL" dirty="0">
                <a:ea typeface="+mn-lt"/>
                <a:cs typeface="+mn-lt"/>
              </a:rPr>
              <a:t>058 - 292 59 25</a:t>
            </a:r>
            <a:r>
              <a:rPr lang="nl-NL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nl-NL" dirty="0">
                <a:latin typeface="Aptos"/>
              </a:rPr>
              <a:t>of contact opnemen via het contactformulier op onze website.</a:t>
            </a:r>
          </a:p>
          <a:p>
            <a:pPr algn="l"/>
            <a:endParaRPr lang="nl-NL" dirty="0">
              <a:latin typeface="Aptos"/>
            </a:endParaRPr>
          </a:p>
          <a:p>
            <a:pPr algn="l"/>
            <a:r>
              <a:rPr lang="nl-NL" b="1" dirty="0">
                <a:latin typeface="Aptos"/>
              </a:rPr>
              <a:t>Contactgegevens SNN</a:t>
            </a:r>
            <a:br>
              <a:rPr lang="nl-NL" b="1" dirty="0">
                <a:latin typeface="Aptos"/>
              </a:rPr>
            </a:br>
            <a:r>
              <a:rPr lang="nl-NL" dirty="0">
                <a:latin typeface="Aptos"/>
              </a:rPr>
              <a:t>U kunt ons op werkdagen bellen via 050 5224 998 of contact opnemen via </a:t>
            </a:r>
            <a:r>
              <a:rPr lang="nl-NL" dirty="0">
                <a:latin typeface="Aptos"/>
                <a:hlinkClick r:id="rId2"/>
              </a:rPr>
              <a:t>plattelandsontwikkeling@snn.nl</a:t>
            </a:r>
            <a:r>
              <a:rPr lang="nl-NL" dirty="0">
                <a:latin typeface="Aptos"/>
              </a:rPr>
              <a:t> </a:t>
            </a:r>
            <a:br>
              <a:rPr lang="nl-NL" dirty="0">
                <a:latin typeface="Aptos"/>
              </a:rPr>
            </a:br>
            <a:br>
              <a:rPr lang="nl-NL" dirty="0">
                <a:latin typeface="Aptos"/>
              </a:rPr>
            </a:br>
            <a:endParaRPr lang="nl-NL" dirty="0">
              <a:latin typeface="Apto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0B79DC5-96C7-B2E0-7C4A-A007AEA654FB}"/>
              </a:ext>
            </a:extLst>
          </p:cNvPr>
          <p:cNvSpPr txBox="1"/>
          <p:nvPr/>
        </p:nvSpPr>
        <p:spPr>
          <a:xfrm>
            <a:off x="1208989" y="1163366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19789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1" descr="Cirkel">
            <a:extLst>
              <a:ext uri="{FF2B5EF4-FFF2-40B4-BE49-F238E27FC236}">
                <a16:creationId xmlns:a16="http://schemas.microsoft.com/office/drawing/2014/main" id="{BE89FF59-03E7-4868-AA46-3C8098BB9EA4}"/>
              </a:ext>
            </a:extLst>
          </p:cNvPr>
          <p:cNvSpPr>
            <a:spLocks/>
          </p:cNvSpPr>
          <p:nvPr/>
        </p:nvSpPr>
        <p:spPr bwMode="auto">
          <a:xfrm>
            <a:off x="10339388" y="372269"/>
            <a:ext cx="1160463" cy="1159669"/>
          </a:xfrm>
          <a:custGeom>
            <a:avLst/>
            <a:gdLst>
              <a:gd name="T0" fmla="*/ 1160460 w 2320920"/>
              <a:gd name="T1" fmla="*/ 0 h 2319339"/>
              <a:gd name="T2" fmla="*/ 2320920 w 2320920"/>
              <a:gd name="T3" fmla="*/ 1159670 h 2319339"/>
              <a:gd name="T4" fmla="*/ 1160460 w 2320920"/>
              <a:gd name="T5" fmla="*/ 2319339 h 2319339"/>
              <a:gd name="T6" fmla="*/ 0 w 2320920"/>
              <a:gd name="T7" fmla="*/ 1159670 h 2319339"/>
              <a:gd name="T8" fmla="*/ 339891 w 2320920"/>
              <a:gd name="T9" fmla="*/ 339659 h 2319339"/>
              <a:gd name="T10" fmla="*/ 339891 w 2320920"/>
              <a:gd name="T11" fmla="*/ 1979680 h 2319339"/>
              <a:gd name="T12" fmla="*/ 1981029 w 2320920"/>
              <a:gd name="T13" fmla="*/ 1979680 h 2319339"/>
              <a:gd name="T14" fmla="*/ 1981029 w 2320920"/>
              <a:gd name="T15" fmla="*/ 339659 h 231933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39891 w 2320920"/>
              <a:gd name="T25" fmla="*/ 339659 h 2319339"/>
              <a:gd name="T26" fmla="*/ 1981029 w 2320920"/>
              <a:gd name="T27" fmla="*/ 1979680 h 23193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0920" h="2319339">
                <a:moveTo>
                  <a:pt x="0" y="1159670"/>
                </a:moveTo>
                <a:lnTo>
                  <a:pt x="0" y="1159669"/>
                </a:lnTo>
                <a:cubicBezTo>
                  <a:pt x="0" y="1800138"/>
                  <a:pt x="519555" y="2319340"/>
                  <a:pt x="1160460" y="2319340"/>
                </a:cubicBezTo>
                <a:cubicBezTo>
                  <a:pt x="1801364" y="2319340"/>
                  <a:pt x="2320920" y="1800138"/>
                  <a:pt x="2320920" y="1159670"/>
                </a:cubicBezTo>
                <a:cubicBezTo>
                  <a:pt x="2320920" y="519201"/>
                  <a:pt x="1801364" y="0"/>
                  <a:pt x="1160460" y="0"/>
                </a:cubicBezTo>
                <a:cubicBezTo>
                  <a:pt x="519555" y="-1"/>
                  <a:pt x="0" y="519201"/>
                  <a:pt x="0" y="1159669"/>
                </a:cubicBezTo>
                <a:close/>
              </a:path>
            </a:pathLst>
          </a:cu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35716" tIns="35716" rIns="35716" bIns="35716" anchor="ctr" anchorCtr="1"/>
          <a:lstStyle/>
          <a:p>
            <a:pPr defTabSz="410369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>
              <a:solidFill>
                <a:srgbClr val="000000"/>
              </a:solidFill>
              <a:latin typeface="Helvetica Neue Medium" charset="0"/>
              <a:ea typeface="MS PGothic" panose="020B0600070205080204" pitchFamily="34" charset="-128"/>
              <a:sym typeface="Helvetica Neue Medium" charset="0"/>
            </a:endParaRPr>
          </a:p>
        </p:txBody>
      </p:sp>
      <p:sp>
        <p:nvSpPr>
          <p:cNvPr id="15365" name="Oval 3" descr="Cirkel">
            <a:extLst>
              <a:ext uri="{FF2B5EF4-FFF2-40B4-BE49-F238E27FC236}">
                <a16:creationId xmlns:a16="http://schemas.microsoft.com/office/drawing/2014/main" id="{E3B8795C-13A3-4D4C-8A66-E65CD2698BE6}"/>
              </a:ext>
            </a:extLst>
          </p:cNvPr>
          <p:cNvSpPr>
            <a:spLocks/>
          </p:cNvSpPr>
          <p:nvPr/>
        </p:nvSpPr>
        <p:spPr bwMode="auto">
          <a:xfrm>
            <a:off x="10583863" y="5695157"/>
            <a:ext cx="670719" cy="670719"/>
          </a:xfrm>
          <a:custGeom>
            <a:avLst/>
            <a:gdLst>
              <a:gd name="T0" fmla="*/ 670717 w 1341433"/>
              <a:gd name="T1" fmla="*/ 0 h 1341433"/>
              <a:gd name="T2" fmla="*/ 1341433 w 1341433"/>
              <a:gd name="T3" fmla="*/ 670717 h 1341433"/>
              <a:gd name="T4" fmla="*/ 670717 w 1341433"/>
              <a:gd name="T5" fmla="*/ 1341433 h 1341433"/>
              <a:gd name="T6" fmla="*/ 0 w 1341433"/>
              <a:gd name="T7" fmla="*/ 670717 h 1341433"/>
              <a:gd name="T8" fmla="*/ 196448 w 1341433"/>
              <a:gd name="T9" fmla="*/ 196448 h 1341433"/>
              <a:gd name="T10" fmla="*/ 196448 w 1341433"/>
              <a:gd name="T11" fmla="*/ 1144985 h 1341433"/>
              <a:gd name="T12" fmla="*/ 1144985 w 1341433"/>
              <a:gd name="T13" fmla="*/ 1144985 h 1341433"/>
              <a:gd name="T14" fmla="*/ 1144985 w 1341433"/>
              <a:gd name="T15" fmla="*/ 196448 h 134143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96448 w 1341433"/>
              <a:gd name="T25" fmla="*/ 196448 h 1341433"/>
              <a:gd name="T26" fmla="*/ 1144985 w 1341433"/>
              <a:gd name="T27" fmla="*/ 1144985 h 13414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1433" h="1341433">
                <a:moveTo>
                  <a:pt x="0" y="670717"/>
                </a:moveTo>
                <a:lnTo>
                  <a:pt x="0" y="670716"/>
                </a:lnTo>
                <a:cubicBezTo>
                  <a:pt x="0" y="1041143"/>
                  <a:pt x="300290" y="1341434"/>
                  <a:pt x="670717" y="1341434"/>
                </a:cubicBezTo>
                <a:cubicBezTo>
                  <a:pt x="1041143" y="1341434"/>
                  <a:pt x="1341434" y="1041143"/>
                  <a:pt x="1341434" y="670717"/>
                </a:cubicBezTo>
                <a:cubicBezTo>
                  <a:pt x="1341434" y="300290"/>
                  <a:pt x="1041143" y="0"/>
                  <a:pt x="670717" y="0"/>
                </a:cubicBezTo>
                <a:cubicBezTo>
                  <a:pt x="300290" y="-1"/>
                  <a:pt x="0" y="300290"/>
                  <a:pt x="0" y="670716"/>
                </a:cubicBezTo>
                <a:close/>
              </a:path>
            </a:pathLst>
          </a:cu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35716" tIns="35716" rIns="35716" bIns="35716" anchor="ctr" anchorCtr="1"/>
          <a:lstStyle/>
          <a:p>
            <a:pPr defTabSz="410369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>
              <a:solidFill>
                <a:srgbClr val="000000"/>
              </a:solidFill>
              <a:latin typeface="Helvetica Neue Medium" charset="0"/>
              <a:ea typeface="MS PGothic" panose="020B0600070205080204" pitchFamily="34" charset="-128"/>
              <a:sym typeface="Helvetica Neue Medium" charset="0"/>
            </a:endParaRPr>
          </a:p>
        </p:txBody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32AF3EF1-2651-4CF2-B33D-A6FB8356D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96569" y="6138069"/>
            <a:ext cx="12207876" cy="53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6" tIns="35716" rIns="35716" bIns="35716" anchor="b" anchorCtr="1"/>
          <a:lstStyle>
            <a:lvl1pPr defTabSz="820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369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050">
                <a:solidFill>
                  <a:srgbClr val="9A9D9F"/>
                </a:solidFill>
                <a:latin typeface="Cocogoose" pitchFamily="2" charset="0"/>
                <a:ea typeface="MS PGothic" panose="020B0600070205080204" pitchFamily="34" charset="-128"/>
                <a:cs typeface="Helvetica Neue"/>
                <a:sym typeface="Helvetica Neue Medium" charset="0"/>
              </a:rPr>
              <a:t>Wij stimuleren, faciliteren en verbinden</a:t>
            </a:r>
          </a:p>
        </p:txBody>
      </p:sp>
      <p:sp>
        <p:nvSpPr>
          <p:cNvPr id="15367" name="Rectangle 6">
            <a:extLst>
              <a:ext uri="{FF2B5EF4-FFF2-40B4-BE49-F238E27FC236}">
                <a16:creationId xmlns:a16="http://schemas.microsoft.com/office/drawing/2014/main" id="{A69EEE3B-EC18-485A-AF74-4CAD71E8F007}"/>
              </a:ext>
            </a:extLst>
          </p:cNvPr>
          <p:cNvSpPr txBox="1">
            <a:spLocks noGrp="1" noChangeArrowheads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altLang="nl-NL" sz="1050">
              <a:solidFill>
                <a:srgbClr val="F18E1C"/>
              </a:solidFill>
            </a:endParaRPr>
          </a:p>
        </p:txBody>
      </p:sp>
      <p:pic>
        <p:nvPicPr>
          <p:cNvPr id="4" name="Afbeelding 3" descr="Afbeelding met teken, oranje, weg, kasteel&#10;&#10;Automatisch gegenereerde beschrijving">
            <a:extLst>
              <a:ext uri="{FF2B5EF4-FFF2-40B4-BE49-F238E27FC236}">
                <a16:creationId xmlns:a16="http://schemas.microsoft.com/office/drawing/2014/main" id="{DC6C647D-7DF0-4D76-AFA0-1B22DDA61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1760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D1E9-D0A1-8BDB-02FB-938F188EB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4674"/>
            <a:ext cx="9144000" cy="1114326"/>
          </a:xfrm>
        </p:spPr>
        <p:txBody>
          <a:bodyPr>
            <a:normAutofit/>
          </a:bodyPr>
          <a:lstStyle/>
          <a:p>
            <a:r>
              <a:rPr lang="nl-NL" sz="6500" dirty="0">
                <a:solidFill>
                  <a:schemeClr val="bg1"/>
                </a:solidFill>
                <a:latin typeface="Cocogoose Pro" panose="02000503020000020004" pitchFamily="50" charset="0"/>
              </a:rPr>
              <a:t>HET SNN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E32DE3-D405-6117-071B-9143D6AF2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767" y="3522306"/>
            <a:ext cx="10226467" cy="1655762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bg1"/>
                </a:solidFill>
                <a:latin typeface="Cocogoose Pro Light" panose="02000503020000020004" pitchFamily="50" charset="0"/>
              </a:rPr>
              <a:t>Het Samenwerkingsverband Noord-Nederland </a:t>
            </a:r>
          </a:p>
        </p:txBody>
      </p:sp>
    </p:spTree>
    <p:extLst>
      <p:ext uri="{BB962C8B-B14F-4D97-AF65-F5344CB8AC3E}">
        <p14:creationId xmlns:p14="http://schemas.microsoft.com/office/powerpoint/2010/main" val="52957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6" y="6029861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8" y="5994732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6DEDBC6F-25FA-4133-B919-1C6A7DD1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AB223E-29ED-C949-07D8-F94F289E993F}"/>
              </a:ext>
            </a:extLst>
          </p:cNvPr>
          <p:cNvSpPr txBox="1">
            <a:spLocks/>
          </p:cNvSpPr>
          <p:nvPr/>
        </p:nvSpPr>
        <p:spPr>
          <a:xfrm>
            <a:off x="2448017" y="286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48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Inhoud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0483BE3-D222-C8C1-B1F7-A5A5AAC16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204" y="1494455"/>
            <a:ext cx="9984253" cy="5017289"/>
          </a:xfrm>
        </p:spPr>
        <p:txBody>
          <a:bodyPr vert="horz" lIns="45720" tIns="22860" rIns="45720" bIns="22860" rtlCol="0" anchor="t">
            <a:no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2200" dirty="0"/>
              <a:t> Wie is het SNN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2200" dirty="0"/>
              <a:t> Waarvoor kun je bij ons terecht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2200" dirty="0"/>
              <a:t> GLB-NSP: Programma GLB 23-27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2200" dirty="0"/>
              <a:t> Aanvraag voorbereiden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2200" dirty="0"/>
              <a:t> Aanvraag indienen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2200" dirty="0"/>
              <a:t> Aandachtspunten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2200"/>
              <a:t> Contactgegevens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8452738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21405-6581-D8DA-1582-211F8B8DE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390D045C-E7F2-C5DF-E324-88D50D0C1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4A83E14E-AFDC-E783-2A9A-9CE0EC52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6" y="6029861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5DD9E092-9A9D-DC7C-357D-8520EBC7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8" y="5994732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5BA27CD8-4235-A1E4-DC01-8D50A299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BD9868-C462-1BEE-BAE2-16603E607287}"/>
              </a:ext>
            </a:extLst>
          </p:cNvPr>
          <p:cNvSpPr txBox="1">
            <a:spLocks/>
          </p:cNvSpPr>
          <p:nvPr/>
        </p:nvSpPr>
        <p:spPr>
          <a:xfrm>
            <a:off x="2448017" y="286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48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Wie is het SNN?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AE311FA-1E4A-C46B-8129-9D66673D4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204" y="1494455"/>
            <a:ext cx="9984253" cy="5017289"/>
          </a:xfrm>
        </p:spPr>
        <p:txBody>
          <a:bodyPr vert="horz" lIns="45720" tIns="22860" rIns="45720" bIns="2286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Wij zijn een samenwerkingsverband van de drie noordelijke provincies. </a:t>
            </a:r>
            <a:br>
              <a:rPr lang="nl-NL" sz="1800" dirty="0"/>
            </a:br>
            <a:endParaRPr lang="nl-NL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Wij stimuleren, faciliteren en verbinden van mensen, ideeën en ambities die bijdragen aan de ontwikkeling van Noord-Nederland. Dit doen wij iedere dag door: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800" dirty="0"/>
              <a:t> Het verstrekken van subsidies in Noord-Nederland.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800" dirty="0"/>
              <a:t> Het behartigen van de Noord-Nederlandse belangen in Den Haag en Brussel.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nl-NL" sz="1800" dirty="0"/>
              <a:t> Het samenbrengen van noordelijke bedrijven, (kennis)instellingen en overheden.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nl-NL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Met als uiteindelijke doel om samen Noord-Nederland nóg mooier en sterker te maken! </a:t>
            </a:r>
          </a:p>
        </p:txBody>
      </p:sp>
    </p:spTree>
    <p:extLst>
      <p:ext uri="{BB962C8B-B14F-4D97-AF65-F5344CB8AC3E}">
        <p14:creationId xmlns:p14="http://schemas.microsoft.com/office/powerpoint/2010/main" val="29021818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6DEDBC6F-25FA-4133-B919-1C6A7DD1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AB223E-29ED-C949-07D8-F94F289E993F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Waarvoor kan je bij ons terecht?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DD583D-4CEB-6AEE-7958-456A4292E055}"/>
              </a:ext>
            </a:extLst>
          </p:cNvPr>
          <p:cNvSpPr txBox="1">
            <a:spLocks/>
          </p:cNvSpPr>
          <p:nvPr/>
        </p:nvSpPr>
        <p:spPr>
          <a:xfrm>
            <a:off x="1249804" y="1855667"/>
            <a:ext cx="10180196" cy="1573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1800" u="sng" dirty="0"/>
              <a:t>In het algemeen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Zakelijke en particuliere subsidies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582878-41D8-CC2E-CE1F-2A92CC199F74}"/>
              </a:ext>
            </a:extLst>
          </p:cNvPr>
          <p:cNvSpPr txBox="1"/>
          <p:nvPr/>
        </p:nvSpPr>
        <p:spPr>
          <a:xfrm>
            <a:off x="1249804" y="3103832"/>
            <a:ext cx="9148838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u="sng" dirty="0"/>
              <a:t>Specifiek</a:t>
            </a:r>
            <a:endParaRPr lang="nl-NL" sz="1800" u="sng" dirty="0"/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</a:t>
            </a:r>
            <a:r>
              <a:rPr lang="nl-NL" dirty="0"/>
              <a:t>Europese subsidies: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EFRO	Economische ontwikkeling en innovatie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JTF	Groene energie en (transitie) arbeidsmarkt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GLB-NSP	Landbouw en plattelandsontwikkeling</a:t>
            </a:r>
          </a:p>
        </p:txBody>
      </p:sp>
    </p:spTree>
    <p:extLst>
      <p:ext uri="{BB962C8B-B14F-4D97-AF65-F5344CB8AC3E}">
        <p14:creationId xmlns:p14="http://schemas.microsoft.com/office/powerpoint/2010/main" val="42763493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FBCEFDF-BE59-F9FF-59E8-984F75DA5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FD3034-6B9B-89B0-4A6F-EC8D5F15C334}"/>
              </a:ext>
            </a:extLst>
          </p:cNvPr>
          <p:cNvSpPr txBox="1"/>
          <p:nvPr/>
        </p:nvSpPr>
        <p:spPr>
          <a:xfrm>
            <a:off x="405353" y="1555423"/>
            <a:ext cx="104448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dirty="0">
                <a:solidFill>
                  <a:schemeClr val="accent1"/>
                </a:solidFill>
              </a:rPr>
              <a:t>Welkom 16u - 16.05u</a:t>
            </a:r>
            <a:br>
              <a:rPr lang="nl-NL" sz="1900" b="1" dirty="0">
                <a:solidFill>
                  <a:schemeClr val="accent1"/>
                </a:solidFill>
              </a:rPr>
            </a:br>
            <a:r>
              <a:rPr lang="nl-NL" sz="1900" b="1" dirty="0">
                <a:solidFill>
                  <a:schemeClr val="accent1"/>
                </a:solidFill>
              </a:rPr>
              <a:t>Provincie 16.05 – 16.20u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Filmpje maatregel Samenwerking voor integrale gebiedsontwikkeling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Openstelling planvorming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Openstelling uitvoering</a:t>
            </a:r>
          </a:p>
          <a:p>
            <a:endParaRPr lang="nl-NL" sz="1900" dirty="0">
              <a:solidFill>
                <a:schemeClr val="accent1"/>
              </a:solidFill>
            </a:endParaRPr>
          </a:p>
          <a:p>
            <a:r>
              <a:rPr lang="nl-NL" sz="1900" b="1" dirty="0">
                <a:solidFill>
                  <a:schemeClr val="accent1"/>
                </a:solidFill>
              </a:rPr>
              <a:t>SNN 16.20u – 16.30u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Wie en waarvoor is het SNN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GLB-NSP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Aanvraag voorbereiden en indienen</a:t>
            </a:r>
          </a:p>
          <a:p>
            <a:endParaRPr lang="nl-NL" sz="1900" dirty="0">
              <a:solidFill>
                <a:schemeClr val="accent1"/>
              </a:solidFill>
            </a:endParaRPr>
          </a:p>
          <a:p>
            <a:r>
              <a:rPr lang="nl-NL" sz="1900" b="1" dirty="0">
                <a:solidFill>
                  <a:schemeClr val="accent1"/>
                </a:solidFill>
              </a:rPr>
              <a:t>Vragen 16.30u – 17.00u </a:t>
            </a:r>
            <a:endParaRPr lang="nl-NL" sz="1900" dirty="0">
              <a:solidFill>
                <a:schemeClr val="accent1"/>
              </a:solidFill>
            </a:endParaRPr>
          </a:p>
          <a:p>
            <a:endParaRPr lang="nl-NL" sz="1900" dirty="0">
              <a:solidFill>
                <a:schemeClr val="accent1"/>
              </a:solidFill>
            </a:endParaRPr>
          </a:p>
          <a:p>
            <a:pPr algn="ctr"/>
            <a:r>
              <a:rPr lang="nl-NL" sz="1400" dirty="0">
                <a:solidFill>
                  <a:schemeClr val="accent1"/>
                </a:solidFill>
              </a:rPr>
              <a:t>Presentatie wordt nagestuurd + een samenvatting </a:t>
            </a:r>
          </a:p>
          <a:p>
            <a:pPr algn="ctr"/>
            <a:r>
              <a:rPr lang="nl-NL" sz="1400" dirty="0">
                <a:solidFill>
                  <a:schemeClr val="accent1"/>
                </a:solidFill>
              </a:rPr>
              <a:t>Vragen en antwoorden worden middels een Q&amp;A gedeeld </a:t>
            </a:r>
          </a:p>
          <a:p>
            <a:pPr algn="ctr"/>
            <a:r>
              <a:rPr lang="nl-NL" sz="1400" dirty="0">
                <a:solidFill>
                  <a:schemeClr val="accent1"/>
                </a:solidFill>
              </a:rPr>
              <a:t>Vragen graag aan het eind </a:t>
            </a:r>
            <a:br>
              <a:rPr lang="nl-NL" sz="1400" dirty="0">
                <a:solidFill>
                  <a:schemeClr val="accent1"/>
                </a:solidFill>
              </a:rPr>
            </a:br>
            <a:r>
              <a:rPr lang="nl-NL" sz="1400" dirty="0">
                <a:solidFill>
                  <a:schemeClr val="accent1"/>
                </a:solidFill>
              </a:rPr>
              <a:t>Focus op de maatregel integrale gebiedsontwikkeling – GLB bevat meer mogelijkheden</a:t>
            </a:r>
            <a:br>
              <a:rPr lang="nl-NL" sz="1900" dirty="0">
                <a:solidFill>
                  <a:schemeClr val="accent1"/>
                </a:solidFill>
              </a:rPr>
            </a:b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35654A7-AFBC-5AF7-C38E-D0471B6DB7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134"/>
          <a:stretch/>
        </p:blipFill>
        <p:spPr>
          <a:xfrm>
            <a:off x="8726543" y="1862318"/>
            <a:ext cx="3060104" cy="25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18D4-61F9-289B-DFC9-14F72C7FB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58FE8100-2084-14BF-C225-8C414D7E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0A9984BD-7345-A64E-756C-DC346E3B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3F0367ED-5890-E4BB-3CEE-9333D98B2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BB632D70-85E5-4FBD-1273-F1D2054F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61A76D-5EF1-7036-FAD4-9DC24210DE0D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GLB-NSP: Programma GLB 23-27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57BF08-A9B6-FCE5-856B-67B1CCB0B922}"/>
              </a:ext>
            </a:extLst>
          </p:cNvPr>
          <p:cNvSpPr txBox="1">
            <a:spLocks/>
          </p:cNvSpPr>
          <p:nvPr/>
        </p:nvSpPr>
        <p:spPr>
          <a:xfrm>
            <a:off x="1249804" y="1855668"/>
            <a:ext cx="10180196" cy="608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Team Plattelandsontwikkeling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7C82104-068E-DA99-DCB2-32875190A776}"/>
              </a:ext>
            </a:extLst>
          </p:cNvPr>
          <p:cNvSpPr txBox="1"/>
          <p:nvPr/>
        </p:nvSpPr>
        <p:spPr>
          <a:xfrm>
            <a:off x="1249804" y="2498323"/>
            <a:ext cx="9148838" cy="379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Binnen het GLB 23-27 kun je subsidie aanvragen voor verschillende activiteiten, bijvoorbeeld: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Versterken van innovatie, verduurzaming en concurrentiekracht van het boerenbedrijf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Versterken van natuur, landschap en biodiversiteit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Verbeteren van dierenwelzijn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Integrale gebiedsgerichte aanpak voor milieu, klimaat, biodiversiteit en water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Verbetering van waterkwaliteit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dirty="0"/>
              <a:t> Bottom-up initiatieven voor regionale ontwikkeling (LEADER)</a:t>
            </a:r>
          </a:p>
        </p:txBody>
      </p:sp>
    </p:spTree>
    <p:extLst>
      <p:ext uri="{BB962C8B-B14F-4D97-AF65-F5344CB8AC3E}">
        <p14:creationId xmlns:p14="http://schemas.microsoft.com/office/powerpoint/2010/main" val="42691534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8410-C791-19E8-344E-C6952055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76C52507-5A55-1740-5F57-4567AE06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3425943A-48ED-88F2-14DE-638A45EB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1D5D6580-8E1C-B129-C013-A2EE7373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24618B67-6115-DC24-6DF5-4ED83609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45BBCE-A4A0-78F4-43D3-902D53C2EDDC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GLB-NSP: Programma GLB 23-27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13BD6D5-9218-06EA-7E3B-7243A41E4DDE}"/>
              </a:ext>
            </a:extLst>
          </p:cNvPr>
          <p:cNvSpPr txBox="1">
            <a:spLocks/>
          </p:cNvSpPr>
          <p:nvPr/>
        </p:nvSpPr>
        <p:spPr>
          <a:xfrm>
            <a:off x="1231697" y="1614643"/>
            <a:ext cx="10180196" cy="608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Subsidieopenstellingen GLB 23-27</a:t>
            </a:r>
          </a:p>
        </p:txBody>
      </p:sp>
      <p:pic>
        <p:nvPicPr>
          <p:cNvPr id="4" name="Afbeelding 3">
            <a:hlinkClick r:id="rId5"/>
            <a:extLst>
              <a:ext uri="{FF2B5EF4-FFF2-40B4-BE49-F238E27FC236}">
                <a16:creationId xmlns:a16="http://schemas.microsoft.com/office/drawing/2014/main" id="{875B9148-B060-A6FF-E803-FE20D54BF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757" y="2059025"/>
            <a:ext cx="6686328" cy="44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932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A05B-E2CC-E752-0DE4-C454AA66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31FA69B1-2577-EDFE-873D-6976742CC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1B40E0BC-2547-4988-6DD5-1E267368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A8600AD0-3B99-6BB0-5FE6-175D13DE6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9B9E7744-CB63-7463-6F7D-D88AFE2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638B19-6A98-4060-9D4A-5394CF5C785B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Aanvraag voorbereiden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2323292-BB20-7EF5-DF1A-04317B6F7242}"/>
              </a:ext>
            </a:extLst>
          </p:cNvPr>
          <p:cNvSpPr txBox="1">
            <a:spLocks/>
          </p:cNvSpPr>
          <p:nvPr/>
        </p:nvSpPr>
        <p:spPr>
          <a:xfrm>
            <a:off x="1249804" y="1722193"/>
            <a:ext cx="10180196" cy="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Informatie over openstelling en aanvraag voorbereiden</a:t>
            </a:r>
          </a:p>
        </p:txBody>
      </p:sp>
      <p:pic>
        <p:nvPicPr>
          <p:cNvPr id="4" name="Afbeelding 3">
            <a:hlinkClick r:id="rId5"/>
            <a:extLst>
              <a:ext uri="{FF2B5EF4-FFF2-40B4-BE49-F238E27FC236}">
                <a16:creationId xmlns:a16="http://schemas.microsoft.com/office/drawing/2014/main" id="{26026158-5B60-44CA-CD39-6F5EFDBF3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680" y="2237830"/>
            <a:ext cx="6960452" cy="41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439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24418-5975-00D0-BD67-4DB8C682C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8356214D-60D2-3C00-A5C0-2F5F7D15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45358136-7DD3-C90F-2996-D10BD11B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2C1067C3-E87C-6276-9C2E-6156AE3C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76676313-1501-E889-7A8D-F49A377E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A3B5FB-31B7-2FC4-CE5D-B941C87D9C49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Aanvraag voorbereiden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8307437-C27F-DDCB-02A7-9881D06BA0A8}"/>
              </a:ext>
            </a:extLst>
          </p:cNvPr>
          <p:cNvSpPr txBox="1">
            <a:spLocks/>
          </p:cNvSpPr>
          <p:nvPr/>
        </p:nvSpPr>
        <p:spPr>
          <a:xfrm>
            <a:off x="1249804" y="1722193"/>
            <a:ext cx="10180196" cy="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Openstellingsbesluit vind je onderaan de pagina ‘Informatie’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C1E19C-825B-904B-33E4-128B481B6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876" y="2129908"/>
            <a:ext cx="6918051" cy="45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568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046CD-3759-B487-1E62-24474BB11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F17ACC1C-EEE7-450E-7034-6ACB27C4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DF052265-0DAA-7F86-A522-4DB041F66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1B22AA45-24D3-971C-4BCF-33792C223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66624284-2767-F96E-30F4-0B2FEE1A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665365-46DD-BD8A-5019-E39FE0A180C9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Aanvraag voorbereiden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F316FAF-DE0A-B378-BC7B-C0898EAF9EAE}"/>
              </a:ext>
            </a:extLst>
          </p:cNvPr>
          <p:cNvSpPr txBox="1">
            <a:spLocks/>
          </p:cNvSpPr>
          <p:nvPr/>
        </p:nvSpPr>
        <p:spPr>
          <a:xfrm>
            <a:off x="1249804" y="1722193"/>
            <a:ext cx="10180196" cy="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Informatie over openstelling en aanvraag voorbereiden</a:t>
            </a:r>
          </a:p>
        </p:txBody>
      </p:sp>
      <p:pic>
        <p:nvPicPr>
          <p:cNvPr id="4" name="Afbeelding 3">
            <a:hlinkClick r:id="rId5"/>
            <a:extLst>
              <a:ext uri="{FF2B5EF4-FFF2-40B4-BE49-F238E27FC236}">
                <a16:creationId xmlns:a16="http://schemas.microsoft.com/office/drawing/2014/main" id="{FB6D9E9B-BE8C-0922-B72D-5AC284880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821" y="2160641"/>
            <a:ext cx="6334656" cy="44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680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BDDF7-1B70-9DF7-200D-3F375F1B2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7130017-98A1-D264-4DAF-26CC520C3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A48A1842-694A-437E-67EF-8F4884CCD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66699D49-2596-6665-4327-3B71DB473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AA220C13-085A-AFCC-B24F-14BF8ECA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C3FEBF-2D15-1B62-9D58-7AE3241E9F3B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Aanvraag indienen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B623EF8-BE75-189C-0A90-2772E42EACDF}"/>
              </a:ext>
            </a:extLst>
          </p:cNvPr>
          <p:cNvSpPr txBox="1">
            <a:spLocks/>
          </p:cNvSpPr>
          <p:nvPr/>
        </p:nvSpPr>
        <p:spPr>
          <a:xfrm>
            <a:off x="1240750" y="1488873"/>
            <a:ext cx="10180196" cy="46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Aanvraag starten</a:t>
            </a:r>
          </a:p>
        </p:txBody>
      </p:sp>
      <p:pic>
        <p:nvPicPr>
          <p:cNvPr id="8" name="Afbeelding 7">
            <a:hlinkClick r:id="rId5"/>
            <a:extLst>
              <a:ext uri="{FF2B5EF4-FFF2-40B4-BE49-F238E27FC236}">
                <a16:creationId xmlns:a16="http://schemas.microsoft.com/office/drawing/2014/main" id="{B6299146-A5E6-B3B9-CF04-F2D3BC5F4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888" y="2098444"/>
            <a:ext cx="6587205" cy="41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05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8509B-11DA-EBC1-F7A8-D7D8DB8E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0F4A7695-2D85-0957-F32F-2FBEFA313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E89E554F-A164-F20E-6633-26EB795DA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2721F5B7-958C-3D09-11EC-5E4A7B1AB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DAA58976-4FD5-F8D7-83F5-1ED88C2B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4D3479-51E5-B3E4-7E27-5E6884792C3B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Aanvraag indienen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F241AE9-215D-9912-C27F-7D2E35D0BA51}"/>
              </a:ext>
            </a:extLst>
          </p:cNvPr>
          <p:cNvSpPr txBox="1">
            <a:spLocks/>
          </p:cNvSpPr>
          <p:nvPr/>
        </p:nvSpPr>
        <p:spPr>
          <a:xfrm>
            <a:off x="1249804" y="1722193"/>
            <a:ext cx="10180196" cy="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36A32D-2D6D-5959-9D28-530140A78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129" y="1324685"/>
            <a:ext cx="5876348" cy="53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90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C5524-DB3E-B687-677D-D490F0CB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A8044EF5-7405-BDDB-00C5-FF4372A3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4F233FDA-240C-0818-221C-1836DE7F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63A1BFCC-B5A2-1843-8718-3977E229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00C863CA-CEEB-A48D-9B1C-473AF8ED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AC63DA-1B1F-19FF-642A-94C3591F01D7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Aandachtspunten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9D7226C-2381-B774-6C53-C1DCA69B2F1B}"/>
              </a:ext>
            </a:extLst>
          </p:cNvPr>
          <p:cNvSpPr txBox="1">
            <a:spLocks/>
          </p:cNvSpPr>
          <p:nvPr/>
        </p:nvSpPr>
        <p:spPr>
          <a:xfrm>
            <a:off x="1249804" y="1855667"/>
            <a:ext cx="10180196" cy="388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 </a:t>
            </a:r>
            <a:endParaRPr lang="nl-NL" sz="1800" u="sng" dirty="0"/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Beoordeling vindt plaats volgens tendermethodiek.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Gebruik formats SNN, vul deze zo volledig mogelijk.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nl-NL" sz="1800" dirty="0"/>
              <a:t> Toelichting op de begroting: specificatie van hoogte van de kosten en aantallen.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nl-NL" sz="1400" dirty="0"/>
              <a:t> Onderbouwing d.m.v. meerdere offertes of een SSK-raming.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 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08598599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2ADB2-AE68-293A-E436-6637FD45C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EB102B0-CA27-FBD7-9414-EBCBE7F9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r="23746"/>
          <a:stretch>
            <a:fillRect/>
          </a:stretch>
        </p:blipFill>
        <p:spPr bwMode="auto">
          <a:xfrm>
            <a:off x="6423999" y="-72231"/>
            <a:ext cx="64444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B50A076E-3483-C247-45E4-B603458B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5F306437-2A84-F33F-4ABA-AE0084F2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5" y="6029860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A9FAAA6C-94BE-94B1-239B-D1FFAFDD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7" y="5994731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 eaLnBrk="1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047CF7B0-F8F6-6FCE-4DCB-8E59F5A6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CE72FC-7F77-AF87-4A2E-3B839FA2DE58}"/>
              </a:ext>
            </a:extLst>
          </p:cNvPr>
          <p:cNvSpPr txBox="1">
            <a:spLocks/>
          </p:cNvSpPr>
          <p:nvPr/>
        </p:nvSpPr>
        <p:spPr>
          <a:xfrm>
            <a:off x="2261846" y="3966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>
              <a:defRPr/>
            </a:pPr>
            <a:r>
              <a:rPr lang="nl-NL" sz="40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Bedankt!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A5C3928-5214-60B6-B1CF-B3ABED35F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819" y="3150394"/>
            <a:ext cx="427838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marL="609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Helvetica Neue" charset="0"/>
              </a:defRPr>
            </a:lvl1pPr>
            <a:lvl2pPr marL="10541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2pPr>
            <a:lvl3pPr marL="1498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3pPr>
            <a:lvl4pPr marL="1943100" indent="-611188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4pPr>
            <a:lvl5pPr marL="2387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5pPr>
            <a:lvl6pPr marL="28448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6pPr>
            <a:lvl7pPr marL="33020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7pPr>
            <a:lvl8pPr marL="37592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8pPr>
            <a:lvl9pPr marL="42164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9pPr>
          </a:lstStyle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r>
              <a:rPr lang="nl-NL" altLang="nl-NL" sz="1600" b="1" kern="0" dirty="0">
                <a:latin typeface="Calibri" panose="020F0502020204030204" pitchFamily="34" charset="0"/>
                <a:sym typeface="Calibri" panose="020F0502020204030204" pitchFamily="34" charset="0"/>
              </a:rPr>
              <a:t>Contactgegevens team Plattelandsontwikkeling</a:t>
            </a:r>
          </a:p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6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6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Afbeelding 2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id="{B607141B-E3FA-274F-E41B-296F13E7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" y="4601369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BAC3822-7843-6C5D-AB9D-0D4C4C1C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957" y="4615657"/>
            <a:ext cx="3489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marL="609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Helvetica Neue" charset="0"/>
              </a:defRPr>
            </a:lvl1pPr>
            <a:lvl2pPr marL="10541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2pPr>
            <a:lvl3pPr marL="1498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3pPr>
            <a:lvl4pPr marL="1943100" indent="-611188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4pPr>
            <a:lvl5pPr marL="2387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5pPr>
            <a:lvl6pPr marL="28448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6pPr>
            <a:lvl7pPr marL="33020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7pPr>
            <a:lvl8pPr marL="37592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8pPr>
            <a:lvl9pPr marL="42164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9pPr>
          </a:lstStyle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r>
              <a:rPr lang="nl-NL" altLang="nl-NL" sz="16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snn.nl/programmas/glb-23-27   </a:t>
            </a:r>
          </a:p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05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05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Afbeelding 8">
            <a:extLst>
              <a:ext uri="{FF2B5EF4-FFF2-40B4-BE49-F238E27FC236}">
                <a16:creationId xmlns:a16="http://schemas.microsoft.com/office/drawing/2014/main" id="{C7B58BAB-256A-9512-9D37-F2E7A722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" y="4051300"/>
            <a:ext cx="342900" cy="34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98A1297B-979E-0BBA-5023-1F146731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432" y="4072732"/>
            <a:ext cx="3489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marL="609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Helvetica Neue" charset="0"/>
              </a:defRPr>
            </a:lvl1pPr>
            <a:lvl2pPr marL="10541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2pPr>
            <a:lvl3pPr marL="1498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3pPr>
            <a:lvl4pPr marL="1943100" indent="-611188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4pPr>
            <a:lvl5pPr marL="2387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5pPr>
            <a:lvl6pPr marL="28448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6pPr>
            <a:lvl7pPr marL="33020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7pPr>
            <a:lvl8pPr marL="37592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8pPr>
            <a:lvl9pPr marL="42164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9pPr>
          </a:lstStyle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r>
              <a:rPr lang="nl-NL" altLang="nl-NL" sz="1600" kern="0" dirty="0">
                <a:latin typeface="Calibri" panose="020F0502020204030204" pitchFamily="34" charset="0"/>
                <a:sym typeface="Calibri" panose="020F0502020204030204" pitchFamily="34" charset="0"/>
                <a:hlinkClick r:id="rId7"/>
              </a:rPr>
              <a:t>plattelandsontwikkeling@snn.nl</a:t>
            </a:r>
            <a:endParaRPr lang="nl-NL" altLang="nl-NL" sz="16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05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05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79773C0-6773-2FD0-6385-3860A3E5E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432" y="3554413"/>
            <a:ext cx="3489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marL="609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Helvetica Neue" charset="0"/>
              </a:defRPr>
            </a:lvl1pPr>
            <a:lvl2pPr marL="10541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2pPr>
            <a:lvl3pPr marL="1498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3pPr>
            <a:lvl4pPr marL="1943100" indent="-611188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4pPr>
            <a:lvl5pPr marL="2387600" indent="-609600" algn="l" defTabSz="820738" rtl="0" eaLnBrk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5pPr>
            <a:lvl6pPr marL="28448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6pPr>
            <a:lvl7pPr marL="33020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7pPr>
            <a:lvl8pPr marL="37592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8pPr>
            <a:lvl9pPr marL="4216400" indent="-609600" algn="l" defTabSz="820738" rtl="0" fontAlgn="base" hangingPunct="0">
              <a:spcBef>
                <a:spcPts val="5900"/>
              </a:spcBef>
              <a:spcAft>
                <a:spcPct val="0"/>
              </a:spcAft>
              <a:buSzPct val="145000"/>
              <a:buChar char="•"/>
              <a:defRPr sz="4400">
                <a:solidFill>
                  <a:srgbClr val="000000"/>
                </a:solidFill>
                <a:latin typeface="+mn-lt"/>
                <a:ea typeface="Helvetica Neue" charset="0"/>
                <a:cs typeface="+mn-cs"/>
                <a:sym typeface="Helvetica Neue" charset="0"/>
              </a:defRPr>
            </a:lvl9pPr>
          </a:lstStyle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r>
              <a:rPr lang="nl-NL" altLang="nl-NL" sz="1600" kern="0" dirty="0">
                <a:latin typeface="Calibri" panose="020F0502020204030204" pitchFamily="34" charset="0"/>
                <a:sym typeface="Calibri" panose="020F0502020204030204" pitchFamily="34" charset="0"/>
              </a:rPr>
              <a:t>050 5224 998</a:t>
            </a:r>
          </a:p>
          <a:p>
            <a:pPr marL="0" indent="0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6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defTabSz="97632" eaLnBrk="1">
              <a:lnSpc>
                <a:spcPts val="1650"/>
              </a:lnSpc>
              <a:spcBef>
                <a:spcPts val="300"/>
              </a:spcBef>
              <a:buSzTx/>
              <a:buNone/>
              <a:defRPr/>
            </a:pPr>
            <a:endParaRPr lang="nl-NL" altLang="nl-NL" sz="1600" kern="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" name="Graphic 22" descr="Ontvanger silhouet">
            <a:extLst>
              <a:ext uri="{FF2B5EF4-FFF2-40B4-BE49-F238E27FC236}">
                <a16:creationId xmlns:a16="http://schemas.microsoft.com/office/drawing/2014/main" id="{8131569F-E387-2FDA-1878-F50153C13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6987" y="3501231"/>
            <a:ext cx="389731" cy="3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5302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 descr="Cirkel">
            <a:extLst>
              <a:ext uri="{FF2B5EF4-FFF2-40B4-BE49-F238E27FC236}">
                <a16:creationId xmlns:a16="http://schemas.microsoft.com/office/drawing/2014/main" id="{1E098E50-29EE-4F42-8D84-C15A9133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936" y="5288312"/>
            <a:ext cx="894986" cy="894374"/>
          </a:xfrm>
          <a:prstGeom prst="ellipse">
            <a:avLst/>
          </a:prstGeom>
          <a:solidFill>
            <a:srgbClr val="C73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1" name="Oval 2" descr="Cirkel">
            <a:extLst>
              <a:ext uri="{FF2B5EF4-FFF2-40B4-BE49-F238E27FC236}">
                <a16:creationId xmlns:a16="http://schemas.microsoft.com/office/drawing/2014/main" id="{B06A0396-E931-4680-9F27-039BBE2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16" y="6029861"/>
            <a:ext cx="1160463" cy="1161117"/>
          </a:xfrm>
          <a:prstGeom prst="ellipse">
            <a:avLst/>
          </a:prstGeom>
          <a:solidFill>
            <a:srgbClr val="007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sp>
        <p:nvSpPr>
          <p:cNvPr id="7172" name="Oval 3" descr="Cirkel">
            <a:extLst>
              <a:ext uri="{FF2B5EF4-FFF2-40B4-BE49-F238E27FC236}">
                <a16:creationId xmlns:a16="http://schemas.microsoft.com/office/drawing/2014/main" id="{D351A346-4F0F-42AF-BC6D-016C755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338" y="5994732"/>
            <a:ext cx="466639" cy="466639"/>
          </a:xfrm>
          <a:prstGeom prst="ellipse">
            <a:avLst/>
          </a:prstGeom>
          <a:solidFill>
            <a:srgbClr val="DC9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Helvetica Neue Medium" charset="0"/>
                <a:ea typeface="MS PGothic" panose="020B0600070205080204" pitchFamily="34" charset="-128"/>
                <a:sym typeface="Helvetica Neue Medium" charset="0"/>
              </a:defRPr>
            </a:lvl9pPr>
          </a:lstStyle>
          <a:p>
            <a:pPr algn="ctr"/>
            <a:endParaRPr lang="nl-NL" altLang="nl-NL" sz="1500">
              <a:solidFill>
                <a:srgbClr val="FFFFFF"/>
              </a:solidFill>
            </a:endParaRPr>
          </a:p>
        </p:txBody>
      </p:sp>
      <p:pic>
        <p:nvPicPr>
          <p:cNvPr id="7174" name="Picture 5" descr="SNN.png">
            <a:extLst>
              <a:ext uri="{FF2B5EF4-FFF2-40B4-BE49-F238E27FC236}">
                <a16:creationId xmlns:a16="http://schemas.microsoft.com/office/drawing/2014/main" id="{6DEDBC6F-25FA-4133-B919-1C6A7DD1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2750"/>
            <a:ext cx="147955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AB223E-29ED-C949-07D8-F94F289E993F}"/>
              </a:ext>
            </a:extLst>
          </p:cNvPr>
          <p:cNvSpPr txBox="1">
            <a:spLocks/>
          </p:cNvSpPr>
          <p:nvPr/>
        </p:nvSpPr>
        <p:spPr>
          <a:xfrm>
            <a:off x="2377469" y="531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54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Volg het SNN en blijf </a:t>
            </a:r>
          </a:p>
          <a:p>
            <a:pPr>
              <a:defRPr/>
            </a:pPr>
            <a:r>
              <a:rPr lang="nl-NL" sz="5400" kern="0" dirty="0">
                <a:solidFill>
                  <a:srgbClr val="F18E1C"/>
                </a:solidFill>
                <a:latin typeface="Cocogoose Pro"/>
                <a:ea typeface="MS PGothic"/>
                <a:cs typeface="Calibri"/>
                <a:sym typeface="Calibri" charset="0"/>
              </a:rPr>
              <a:t>op de hoogte!</a:t>
            </a:r>
          </a:p>
        </p:txBody>
      </p:sp>
      <p:pic>
        <p:nvPicPr>
          <p:cNvPr id="7" name="Graphic 6" descr="Internet met effen opvulling">
            <a:extLst>
              <a:ext uri="{FF2B5EF4-FFF2-40B4-BE49-F238E27FC236}">
                <a16:creationId xmlns:a16="http://schemas.microsoft.com/office/drawing/2014/main" id="{B2000802-B496-7CE1-7D0A-E4280AADC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3251" y="2898404"/>
            <a:ext cx="1789936" cy="178993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7D0CCA8-57B9-5DBA-4BB9-D817A4723534}"/>
              </a:ext>
            </a:extLst>
          </p:cNvPr>
          <p:cNvSpPr txBox="1"/>
          <p:nvPr/>
        </p:nvSpPr>
        <p:spPr>
          <a:xfrm>
            <a:off x="829812" y="4469594"/>
            <a:ext cx="1179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 panose="020F0502020204030204"/>
              </a:rPr>
              <a:t>@het_snn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3171FCE-D1AE-5143-B062-6182720C7837}"/>
              </a:ext>
            </a:extLst>
          </p:cNvPr>
          <p:cNvSpPr txBox="1"/>
          <p:nvPr/>
        </p:nvSpPr>
        <p:spPr>
          <a:xfrm>
            <a:off x="2300206" y="5286360"/>
            <a:ext cx="2615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 panose="020F0502020204030204"/>
              </a:rPr>
              <a:t>@Samenwerkingsverband Noord-Nederland (SNN)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BB6282B-57DB-C760-152E-C45415EE1AFC}"/>
              </a:ext>
            </a:extLst>
          </p:cNvPr>
          <p:cNvSpPr txBox="1"/>
          <p:nvPr/>
        </p:nvSpPr>
        <p:spPr>
          <a:xfrm>
            <a:off x="5153295" y="4469595"/>
            <a:ext cx="1451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 panose="020F0502020204030204"/>
              </a:rPr>
              <a:t>www.snn.nl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9C737A3-DBE3-5B4D-D68A-76BB1B9542C2}"/>
              </a:ext>
            </a:extLst>
          </p:cNvPr>
          <p:cNvSpPr txBox="1"/>
          <p:nvPr/>
        </p:nvSpPr>
        <p:spPr>
          <a:xfrm>
            <a:off x="7635269" y="5302171"/>
            <a:ext cx="1179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 panose="020F0502020204030204"/>
              </a:rPr>
              <a:t>@hetSNN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DAF342B-F909-A118-EA6C-87697747BDCB}"/>
              </a:ext>
            </a:extLst>
          </p:cNvPr>
          <p:cNvSpPr txBox="1"/>
          <p:nvPr/>
        </p:nvSpPr>
        <p:spPr>
          <a:xfrm>
            <a:off x="9125575" y="4388257"/>
            <a:ext cx="2615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solidFill>
                  <a:prstClr val="black"/>
                </a:solidFill>
                <a:latin typeface="Calibri" panose="020F0502020204030204"/>
              </a:rPr>
              <a:t>@Samenwerkingsverband Noord-Nederland (SNN)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921A847-15D5-5C7C-D8D5-CFEF3D85C5E7}"/>
              </a:ext>
            </a:extLst>
          </p:cNvPr>
          <p:cNvSpPr txBox="1"/>
          <p:nvPr/>
        </p:nvSpPr>
        <p:spPr>
          <a:xfrm rot="20601061">
            <a:off x="6920329" y="2837781"/>
            <a:ext cx="14516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>
                <a:solidFill>
                  <a:prstClr val="black"/>
                </a:solidFill>
                <a:latin typeface="Calibri" panose="020F0502020204030204"/>
              </a:rPr>
              <a:t>Meld je aan voor onze nieuwsbrief!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785DD57-31CD-4B8E-32FC-F8F820128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80856">
            <a:off x="6035733" y="2774938"/>
            <a:ext cx="1166813" cy="200025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D99FCECC-D134-59FF-331A-C9A115133191}"/>
              </a:ext>
            </a:extLst>
          </p:cNvPr>
          <p:cNvGrpSpPr/>
          <p:nvPr/>
        </p:nvGrpSpPr>
        <p:grpSpPr>
          <a:xfrm>
            <a:off x="7743070" y="4247585"/>
            <a:ext cx="915487" cy="967949"/>
            <a:chOff x="6124356" y="5061911"/>
            <a:chExt cx="915487" cy="967949"/>
          </a:xfrm>
        </p:grpSpPr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BFB6C34-0F01-FC7B-66C6-C1F3869D47FC}"/>
                </a:ext>
              </a:extLst>
            </p:cNvPr>
            <p:cNvSpPr/>
            <p:nvPr/>
          </p:nvSpPr>
          <p:spPr>
            <a:xfrm>
              <a:off x="6124356" y="5061911"/>
              <a:ext cx="915487" cy="967949"/>
            </a:xfrm>
            <a:prstGeom prst="roundRect">
              <a:avLst/>
            </a:prstGeom>
            <a:solidFill>
              <a:srgbClr val="F18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" name="Afbeelding 17" descr="Afbeelding met lijn, Graphics, wit, schermopname&#10;&#10;Automatisch gegenereerde beschrijving">
              <a:extLst>
                <a:ext uri="{FF2B5EF4-FFF2-40B4-BE49-F238E27FC236}">
                  <a16:creationId xmlns:a16="http://schemas.microsoft.com/office/drawing/2014/main" id="{033C6167-DC46-51C8-3E7F-B1BBAF0E5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68399" y="5210501"/>
              <a:ext cx="634453" cy="648464"/>
            </a:xfrm>
            <a:prstGeom prst="rect">
              <a:avLst/>
            </a:prstGeom>
          </p:spPr>
        </p:pic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D19745FA-87DC-701B-F150-14FBD0F7D654}"/>
              </a:ext>
            </a:extLst>
          </p:cNvPr>
          <p:cNvGrpSpPr/>
          <p:nvPr/>
        </p:nvGrpSpPr>
        <p:grpSpPr>
          <a:xfrm>
            <a:off x="9906271" y="3156606"/>
            <a:ext cx="915487" cy="967949"/>
            <a:chOff x="5153295" y="5226507"/>
            <a:chExt cx="915487" cy="967949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5A1500DD-D6DC-C103-2406-36ACFA65D8EF}"/>
                </a:ext>
              </a:extLst>
            </p:cNvPr>
            <p:cNvSpPr/>
            <p:nvPr/>
          </p:nvSpPr>
          <p:spPr>
            <a:xfrm>
              <a:off x="5153295" y="5226507"/>
              <a:ext cx="915487" cy="967949"/>
            </a:xfrm>
            <a:prstGeom prst="roundRect">
              <a:avLst/>
            </a:prstGeom>
            <a:solidFill>
              <a:srgbClr val="F18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3" name="Afbeelding 22" descr="Afbeelding met symbool, logo, Lettertype&#10;&#10;Automatisch gegenereerde beschrijving">
              <a:extLst>
                <a:ext uri="{FF2B5EF4-FFF2-40B4-BE49-F238E27FC236}">
                  <a16:creationId xmlns:a16="http://schemas.microsoft.com/office/drawing/2014/main" id="{CE63EF6E-4D10-7442-918B-693F36EB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544" y="5262987"/>
              <a:ext cx="894987" cy="894987"/>
            </a:xfrm>
            <a:prstGeom prst="rect">
              <a:avLst/>
            </a:prstGeom>
          </p:spPr>
        </p:pic>
      </p:grp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9DAEE197-E921-9289-51A5-8EE824460CF3}"/>
              </a:ext>
            </a:extLst>
          </p:cNvPr>
          <p:cNvSpPr/>
          <p:nvPr/>
        </p:nvSpPr>
        <p:spPr>
          <a:xfrm>
            <a:off x="982751" y="3420309"/>
            <a:ext cx="915487" cy="967949"/>
          </a:xfrm>
          <a:prstGeom prst="roundRect">
            <a:avLst/>
          </a:prstGeom>
          <a:solidFill>
            <a:srgbClr val="F18E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Afbeelding 31" descr="Afbeelding met cirkel, Graphics, symbool, zwart-wit&#10;&#10;Automatisch gegenereerde beschrijving">
            <a:extLst>
              <a:ext uri="{FF2B5EF4-FFF2-40B4-BE49-F238E27FC236}">
                <a16:creationId xmlns:a16="http://schemas.microsoft.com/office/drawing/2014/main" id="{B7C9D285-EA0F-32C0-2162-746D1AFD84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0" y="3420308"/>
            <a:ext cx="967948" cy="967948"/>
          </a:xfrm>
          <a:prstGeom prst="rect">
            <a:avLst/>
          </a:prstGeom>
        </p:spPr>
      </p:pic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B0F62ACA-752B-9C68-6A88-839869A66E92}"/>
              </a:ext>
            </a:extLst>
          </p:cNvPr>
          <p:cNvSpPr/>
          <p:nvPr/>
        </p:nvSpPr>
        <p:spPr>
          <a:xfrm>
            <a:off x="3094794" y="4131436"/>
            <a:ext cx="915487" cy="967949"/>
          </a:xfrm>
          <a:prstGeom prst="roundRect">
            <a:avLst/>
          </a:prstGeom>
          <a:solidFill>
            <a:srgbClr val="F18E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Afbeelding 37" descr="Afbeelding met logo, Graphics, symbool, ontwerp&#10;&#10;Automatisch gegenereerde beschrijving">
            <a:extLst>
              <a:ext uri="{FF2B5EF4-FFF2-40B4-BE49-F238E27FC236}">
                <a16:creationId xmlns:a16="http://schemas.microsoft.com/office/drawing/2014/main" id="{BC296982-2136-59F8-7F28-F965D1A47A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31" y="4247584"/>
            <a:ext cx="783610" cy="7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7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52B4F1A-CCB4-1584-5315-E791ABCAE309}"/>
              </a:ext>
            </a:extLst>
          </p:cNvPr>
          <p:cNvSpPr txBox="1"/>
          <p:nvPr/>
        </p:nvSpPr>
        <p:spPr>
          <a:xfrm>
            <a:off x="3048930" y="2228671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Linkje naar het filmpje: </a:t>
            </a:r>
          </a:p>
          <a:p>
            <a:endParaRPr lang="nl-NL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Animatie regeling Samenwerking integrale gebiedsontwikkeling (SIG) | Video | Netwerk Platteland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72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A918CD-4322-0890-80DE-6B5A7E5B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r>
              <a:rPr lang="nl-NL" dirty="0"/>
              <a:t>Planvorming </a:t>
            </a:r>
            <a:r>
              <a:rPr lang="nl-NL" sz="2000" dirty="0"/>
              <a:t>2 december 2024 – 1 april 2025 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65DC4C-277B-EDC8-0946-CB51D71996CD}"/>
              </a:ext>
            </a:extLst>
          </p:cNvPr>
          <p:cNvSpPr txBox="1"/>
          <p:nvPr/>
        </p:nvSpPr>
        <p:spPr>
          <a:xfrm>
            <a:off x="367644" y="1376313"/>
            <a:ext cx="1152017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Subsidie voor het voorbereiden en oprichten van een samenwerkingsverband, het formuleren van een gebiedsopgave en de uitwerking daarvan in een integraal gebiedsplan</a:t>
            </a:r>
            <a:br>
              <a:rPr lang="nl-NL" sz="1900" dirty="0">
                <a:solidFill>
                  <a:schemeClr val="accent1"/>
                </a:solidFill>
              </a:rPr>
            </a:br>
            <a:endParaRPr lang="nl-NL" sz="19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Aanvrager is initiatiefnemer van een samenwerkingsverband in oprichting (penvoerder)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 samenwerkingsverband bestaat uit minimaal twee partijen, waarvan minimaal één landbouwer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 overheid kan geen penvoerder zijn en bij component kennisdeling is kennisaanbieder verplicht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Subsidiabele activiteiten: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</a:t>
            </a:r>
            <a:r>
              <a:rPr lang="nl-NL" sz="1900" dirty="0">
                <a:solidFill>
                  <a:schemeClr val="accent1"/>
                </a:solidFill>
              </a:rPr>
              <a:t>alle kosten t.b.v. het opstellen van het gebiedsplan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- het mobiliseren van de partijen uit het gebied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- het samenstellen (of actualiseren) van een samenwerkingsverband die de uitvoering van het plan op zich kan nemen. </a:t>
            </a:r>
          </a:p>
          <a:p>
            <a:endParaRPr lang="nl-NL" sz="1900" dirty="0">
              <a:solidFill>
                <a:schemeClr val="accent1"/>
              </a:solidFill>
            </a:endParaRPr>
          </a:p>
          <a:p>
            <a:r>
              <a:rPr lang="nl-NL" sz="1600" dirty="0">
                <a:solidFill>
                  <a:schemeClr val="accent1"/>
                </a:solidFill>
              </a:rPr>
              <a:t>Het gaat dan vooral om activiteiten zoals het organiseren van bijeenkomsten, studies, adviseurs, communicatie en personeelskosten. De prestatie is een gebiedsplan en een uitwerking van het beoogde samenwerkingsverband. </a:t>
            </a:r>
            <a:r>
              <a:rPr lang="nl-NL" sz="16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endParaRPr lang="nl-NL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3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8B3D-09BE-5906-809E-F5D6EFC5B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0CC95DD-61E7-8B32-0F8E-DCA5F9B23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r>
              <a:rPr lang="nl-NL" dirty="0"/>
              <a:t>Planvorming </a:t>
            </a:r>
            <a:r>
              <a:rPr lang="nl-NL" sz="2000" dirty="0"/>
              <a:t>2 december 2024 – 1 april 2025 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5AAC161-A4A1-8C83-D4E4-A87BAA6BDA5A}"/>
              </a:ext>
            </a:extLst>
          </p:cNvPr>
          <p:cNvSpPr txBox="1"/>
          <p:nvPr/>
        </p:nvSpPr>
        <p:spPr>
          <a:xfrm>
            <a:off x="367644" y="1376313"/>
            <a:ext cx="1152017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Subsidiabele kosten: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loonkosten (incl. overhead van 15%) met uurtarief, zie regeling (berekening)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eigen arbeid (incl. overhead van 15%) met uurtarief 50 euro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andere kosten waarvoor factuur kan worden overlegd</a:t>
            </a:r>
          </a:p>
          <a:p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Totaalbudget = 480.000 euro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Per aanvraag = 25.000 – 40.000 euro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Verplichtingen: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project afronden binnen drie jaar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aantonen dat samenwerkingsverband is opgericht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- aantonen dat gebiedsplan is opgesteld met daarin acht verplichte onderdelen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(beschrijving gebied, beoogde activiteiten, draagvlak, partijen, organisatiestructuur,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 belanghebbenden, monitoring en rapportage beschrijving)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994C99-7B6E-1778-CB55-9A884DEC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507" y="360061"/>
            <a:ext cx="1481849" cy="1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7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5BADD-908C-D058-DB97-900F9F90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6084E15-802B-8B43-916C-5E4E8937E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r>
              <a:rPr lang="nl-NL" dirty="0"/>
              <a:t>Planvorming </a:t>
            </a:r>
            <a:r>
              <a:rPr lang="nl-NL" sz="2000" dirty="0"/>
              <a:t>2 december 2024 – 1 april 2025 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E213B3-802E-BDF4-1728-D17CDCEAAE3F}"/>
              </a:ext>
            </a:extLst>
          </p:cNvPr>
          <p:cNvSpPr txBox="1"/>
          <p:nvPr/>
        </p:nvSpPr>
        <p:spPr>
          <a:xfrm>
            <a:off x="367644" y="1376313"/>
            <a:ext cx="1152017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Selectiecriteria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Mate waarin de aanvrager in staat is een gebiedsplan op te stellen in relatie tot de opgave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 	[voldoende expertise, alle relevante doelen meegenomen, aansluiting primaire partijen]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Mate waarin de aanvrager in staat is het samenwerkingsverband te organiseren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[de juiste personen en organisaties, duidelijk organisatieplan]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De voorgenomen organisatie en samenstelling van het samenwerkingsverband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[alle verantwoordelijkheden beschreven, toegevoegde waarde van elke deelnemer]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De haalbaarheid van de activiteiten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 	[alle benodigde expertise geborgd, rekening gehouden met vergunningen]</a:t>
            </a:r>
          </a:p>
          <a:p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Wegingsfactor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Totaal 50 punten te behalen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Minimaal 30 punten benodigd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Tendersystematiek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Onafhankelijke adviescommissie </a:t>
            </a: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2DA433-6AAC-B437-B4C6-1E169DF1D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853" y="4312436"/>
            <a:ext cx="1481849" cy="1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4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1382F-1E66-62A7-D7CD-FC0B4E70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06DF201-59CD-7B7A-4D6A-BF1AA9F4D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r>
              <a:rPr lang="nl-NL" dirty="0"/>
              <a:t>Planvorming </a:t>
            </a:r>
            <a:r>
              <a:rPr lang="nl-NL" sz="2000" dirty="0"/>
              <a:t>2 december 2024 – 1 april 2025 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6921502-2ABD-DBC2-D0C7-6B291F2E4868}"/>
              </a:ext>
            </a:extLst>
          </p:cNvPr>
          <p:cNvSpPr txBox="1"/>
          <p:nvPr/>
        </p:nvSpPr>
        <p:spPr>
          <a:xfrm>
            <a:off x="367644" y="1376313"/>
            <a:ext cx="115201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Praktisch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Sluit aan bij wat er al is gedaan (indien mogelijk)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Maak gebruik van bestaande richtlijnen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Houd rekening met wettelijke verplichtingen (vergunningen, rechtbankuitspraken) </a:t>
            </a:r>
          </a:p>
          <a:p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	- Mogelijkheid 2-pager tot en met 5 maart </a:t>
            </a:r>
            <a:r>
              <a:rPr lang="nl-NL" sz="1200" dirty="0">
                <a:hlinkClick r:id="rId2"/>
              </a:rPr>
              <a:t>Lever in: planvoorstel voor Planvorming gebiedsontwikkeling Fryslân | SNN</a:t>
            </a:r>
            <a:endParaRPr lang="nl-NL" sz="12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2"/>
            <a:r>
              <a:rPr lang="nl-NL" sz="1900" dirty="0">
                <a:solidFill>
                  <a:schemeClr val="accent1"/>
                </a:solidFill>
              </a:rPr>
              <a:t>- Sluit aan bij de gevraagde informatie bij de selectiecriteria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A8DF72-A499-3637-1456-A5491243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065" y="4896313"/>
            <a:ext cx="1481849" cy="1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BB846-8399-9201-7E56-45D8FE7BB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7D956AD-9566-3FDD-55B1-40AAC29D5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Uitvoering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 juli 2025 – 30 januari 2026 </a:t>
            </a:r>
            <a:endParaRPr kumimoji="0" lang="nl-NL" sz="4500" b="1" i="0" u="none" strike="noStrike" kern="1200" cap="none" spc="0" normalizeH="0" baseline="0" noProof="0" dirty="0">
              <a:ln>
                <a:noFill/>
              </a:ln>
              <a:solidFill>
                <a:srgbClr val="2449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F99A83-ED4F-AA6D-0B8B-2C185D152F82}"/>
              </a:ext>
            </a:extLst>
          </p:cNvPr>
          <p:cNvSpPr txBox="1"/>
          <p:nvPr/>
        </p:nvSpPr>
        <p:spPr>
          <a:xfrm>
            <a:off x="367644" y="1376313"/>
            <a:ext cx="1152017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Subsidie voor het uitvoeren van een integraal gebiedsplan, bestaande uit: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1900" dirty="0">
              <a:solidFill>
                <a:schemeClr val="accent1"/>
              </a:solidFill>
            </a:endParaRPr>
          </a:p>
          <a:p>
            <a:r>
              <a:rPr lang="nl-NL" sz="1900" dirty="0">
                <a:solidFill>
                  <a:schemeClr val="accent1"/>
                </a:solidFill>
              </a:rPr>
              <a:t>i. 	een beschrijving van de afbakening, analyse en uitdagingen van het gebied;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ii. 	een uitwerking van de beoogde activiteiten die in het gebied worden uitgevoerd;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iii. 	aangetoond draagvlak uit het gebied;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iv. 	een beschrijving van de verschillende partijen die betrokken zijn bij het integrale gebiedsplan;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v. 	een beschrijving van de organisatiestructuur van het samenwerkingsverband;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vi.	 een beschrijving van belanghebbenden en de relatie met de belanghebbenden bij het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 	gebiedsplan;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vii. 	een beschrijving van de wijze waarop monitoring en evaluatie over de voortgang plaatsvindt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	gedurende het project; 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viii. 	een beschrijving van de wijze waarop over de resultaten wordt gerapporteerd. </a:t>
            </a:r>
            <a:br>
              <a:rPr lang="nl-NL" sz="1900" dirty="0">
                <a:solidFill>
                  <a:schemeClr val="accent1"/>
                </a:solidFill>
              </a:rPr>
            </a:br>
            <a:endParaRPr lang="nl-NL" sz="1900" dirty="0">
              <a:solidFill>
                <a:schemeClr val="accen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C70A5F-C36D-5B28-EB2B-EC5539BF6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877" y="4828469"/>
            <a:ext cx="1481849" cy="1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0D30D-350B-E700-5F78-5B9D3D57C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6490C3F-5727-55FA-FE29-C385CCAB1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11" y="487505"/>
            <a:ext cx="11520178" cy="64356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Uitvoering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2449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 juli 2025 – 30 januari 2026 </a:t>
            </a:r>
            <a:endParaRPr kumimoji="0" lang="nl-NL" sz="4500" b="1" i="0" u="none" strike="noStrike" kern="1200" cap="none" spc="0" normalizeH="0" baseline="0" noProof="0" dirty="0">
              <a:ln>
                <a:noFill/>
              </a:ln>
              <a:solidFill>
                <a:srgbClr val="2449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577ADC-225A-E46F-5539-EE6F738AA21B}"/>
              </a:ext>
            </a:extLst>
          </p:cNvPr>
          <p:cNvSpPr txBox="1"/>
          <p:nvPr/>
        </p:nvSpPr>
        <p:spPr>
          <a:xfrm>
            <a:off x="367644" y="1376313"/>
            <a:ext cx="11965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</a:rPr>
              <a:t>Aanvrager is deelnemer van een samenwerkingsverband (penvoerder)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 samenwerkingsverband bestaat uit minimaal twee partijen, waarvan minimaal één landbouwer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 overheid kan niet de initiatiefnemer zijn en bij component kennisdeling is kennisaanbieder verplicht</a:t>
            </a:r>
          </a:p>
          <a:p>
            <a:endParaRPr lang="nl-NL" sz="19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Subsidiabele activiteiten: </a:t>
            </a:r>
            <a:b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nl-NL" sz="1900" dirty="0">
                <a:solidFill>
                  <a:schemeClr val="accent1"/>
                </a:solidFill>
                <a:sym typeface="Wingdings" panose="05000000000000000000" pitchFamily="2" charset="2"/>
              </a:rPr>
              <a:t>- N</a:t>
            </a:r>
            <a:r>
              <a:rPr lang="nl-NL" sz="1900" dirty="0">
                <a:solidFill>
                  <a:schemeClr val="accent1"/>
                </a:solidFill>
              </a:rPr>
              <a:t>iet-productieve investeringen (70-100%)	- Voorbereiding en uitvoering kavelruil (100%)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- Productieve investeringen ten behoeve	- Draagvlakontwikkeling/samenwerkingsverband (100%)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van modernisering van landbouwbedrijven 	- Kennisoverdracht (80-100%)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	(40%)					- Samenwerking voor innovatie (100% - </a:t>
            </a:r>
            <a:r>
              <a:rPr lang="nl-NL" sz="1900" dirty="0" err="1">
                <a:solidFill>
                  <a:schemeClr val="accent1"/>
                </a:solidFill>
              </a:rPr>
              <a:t>muv</a:t>
            </a:r>
            <a:r>
              <a:rPr lang="nl-NL" sz="1900" dirty="0">
                <a:solidFill>
                  <a:schemeClr val="accent1"/>
                </a:solidFill>
              </a:rPr>
              <a:t> investering)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dirty="0">
                <a:solidFill>
                  <a:schemeClr val="accent1"/>
                </a:solidFill>
              </a:rPr>
              <a:t>	</a:t>
            </a:r>
            <a:br>
              <a:rPr lang="nl-NL" sz="1900" dirty="0">
                <a:solidFill>
                  <a:schemeClr val="accent1"/>
                </a:solidFill>
              </a:rPr>
            </a:br>
            <a:r>
              <a:rPr lang="nl-NL" sz="1900" i="1" dirty="0">
                <a:solidFill>
                  <a:schemeClr val="accent1"/>
                </a:solidFill>
              </a:rPr>
              <a:t>&gt; ten minste 75% van subsidie 	</a:t>
            </a:r>
            <a:r>
              <a:rPr lang="nl-NL" sz="1900" dirty="0">
                <a:solidFill>
                  <a:schemeClr val="accent1"/>
                </a:solidFill>
              </a:rPr>
              <a:t>		</a:t>
            </a:r>
            <a:r>
              <a:rPr lang="nl-NL" sz="1900" i="1" dirty="0">
                <a:solidFill>
                  <a:schemeClr val="accent1"/>
                </a:solidFill>
              </a:rPr>
              <a:t>&gt; maximaal 25% van subsidie </a:t>
            </a:r>
            <a:r>
              <a:rPr lang="nl-NL" sz="1900" dirty="0">
                <a:solidFill>
                  <a:schemeClr val="accent1"/>
                </a:solidFill>
              </a:rPr>
              <a:t>	</a:t>
            </a:r>
            <a:br>
              <a:rPr lang="nl-NL" sz="1900" dirty="0">
                <a:solidFill>
                  <a:schemeClr val="accent1"/>
                </a:solidFill>
              </a:rPr>
            </a:br>
            <a:endParaRPr lang="nl-NL" sz="1900" dirty="0">
              <a:solidFill>
                <a:schemeClr val="accent1"/>
              </a:solidFill>
            </a:endParaRPr>
          </a:p>
          <a:p>
            <a:pPr algn="ctr"/>
            <a:r>
              <a:rPr lang="nl-NL" sz="1600" dirty="0">
                <a:solidFill>
                  <a:schemeClr val="accent1"/>
                </a:solidFill>
              </a:rPr>
              <a:t>Het gaat dan vooral om activiteiten zoals het inrichten van gronden, duurzame investeringen voor het landbouwbedrijf, experimenten, kavelruil (bijv. analyse en notariskosten), trainingen/workshops en activiteiten voor coördinatie van het samenwerkingsverband.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288DCFD-0C37-A2FE-5BDD-BE6037E20F56}"/>
              </a:ext>
            </a:extLst>
          </p:cNvPr>
          <p:cNvCxnSpPr/>
          <p:nvPr/>
        </p:nvCxnSpPr>
        <p:spPr>
          <a:xfrm>
            <a:off x="5652654" y="2942706"/>
            <a:ext cx="0" cy="16126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3624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lides">
  <a:themeElements>
    <a:clrScheme name="Frylan ppt-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994"/>
      </a:accent1>
      <a:accent2>
        <a:srgbClr val="E72326"/>
      </a:accent2>
      <a:accent3>
        <a:srgbClr val="FFBB35"/>
      </a:accent3>
      <a:accent4>
        <a:srgbClr val="98D7E8"/>
      </a:accent4>
      <a:accent5>
        <a:srgbClr val="822A74"/>
      </a:accent5>
      <a:accent6>
        <a:srgbClr val="2C631D"/>
      </a:accent6>
      <a:hlink>
        <a:srgbClr val="0563C1"/>
      </a:hlink>
      <a:folHlink>
        <a:srgbClr val="954F72"/>
      </a:folHlink>
    </a:clrScheme>
    <a:fontScheme name="Frys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65D5B43-BD39-DF4A-91C6-8D061C1FA9D3}" vid="{3C989233-F3B9-2747-BCC1-7671A65A59A3}"/>
    </a:ext>
  </a:extLst>
</a:theme>
</file>

<file path=ppt/theme/theme2.xml><?xml version="1.0" encoding="utf-8"?>
<a:theme xmlns:a="http://schemas.openxmlformats.org/drawingml/2006/main" name="Afsluiting/versienr.">
  <a:themeElements>
    <a:clrScheme name="Frylan ppt-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994"/>
      </a:accent1>
      <a:accent2>
        <a:srgbClr val="E72326"/>
      </a:accent2>
      <a:accent3>
        <a:srgbClr val="FFBB35"/>
      </a:accent3>
      <a:accent4>
        <a:srgbClr val="98D7E8"/>
      </a:accent4>
      <a:accent5>
        <a:srgbClr val="822A74"/>
      </a:accent5>
      <a:accent6>
        <a:srgbClr val="2C631D"/>
      </a:accent6>
      <a:hlink>
        <a:srgbClr val="0563C1"/>
      </a:hlink>
      <a:folHlink>
        <a:srgbClr val="954F72"/>
      </a:folHlink>
    </a:clrScheme>
    <a:fontScheme name="Frys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65D5B43-BD39-DF4A-91C6-8D061C1FA9D3}" vid="{079261EF-6A84-334A-BBF4-B5C6E1798214}"/>
    </a:ext>
  </a:extLst>
</a:theme>
</file>

<file path=ppt/theme/theme3.xml><?xml version="1.0" encoding="utf-8"?>
<a:theme xmlns:a="http://schemas.openxmlformats.org/drawingml/2006/main" name="Inhoud">
  <a:themeElements>
    <a:clrScheme name="Frylan ppt-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994"/>
      </a:accent1>
      <a:accent2>
        <a:srgbClr val="E72326"/>
      </a:accent2>
      <a:accent3>
        <a:srgbClr val="FFBB35"/>
      </a:accent3>
      <a:accent4>
        <a:srgbClr val="98D7E8"/>
      </a:accent4>
      <a:accent5>
        <a:srgbClr val="822A74"/>
      </a:accent5>
      <a:accent6>
        <a:srgbClr val="2C631D"/>
      </a:accent6>
      <a:hlink>
        <a:srgbClr val="0563C1"/>
      </a:hlink>
      <a:folHlink>
        <a:srgbClr val="954F72"/>
      </a:folHlink>
    </a:clrScheme>
    <a:fontScheme name="Frys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65D5B43-BD39-DF4A-91C6-8D061C1FA9D3}" vid="{2F4F71DD-AF0B-C145-B412-CFB747D13F9F}"/>
    </a:ext>
  </a:extLst>
</a:theme>
</file>

<file path=ppt/theme/theme4.xml><?xml version="1.0" encoding="utf-8"?>
<a:theme xmlns:a="http://schemas.openxmlformats.org/drawingml/2006/main" name="Contentslides">
  <a:themeElements>
    <a:clrScheme name="Frylan ppt-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994"/>
      </a:accent1>
      <a:accent2>
        <a:srgbClr val="E72326"/>
      </a:accent2>
      <a:accent3>
        <a:srgbClr val="FFBB35"/>
      </a:accent3>
      <a:accent4>
        <a:srgbClr val="98D7E8"/>
      </a:accent4>
      <a:accent5>
        <a:srgbClr val="822A74"/>
      </a:accent5>
      <a:accent6>
        <a:srgbClr val="2C631D"/>
      </a:accent6>
      <a:hlink>
        <a:srgbClr val="0563C1"/>
      </a:hlink>
      <a:folHlink>
        <a:srgbClr val="954F72"/>
      </a:folHlink>
    </a:clrScheme>
    <a:fontScheme name="Frys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65D5B43-BD39-DF4A-91C6-8D061C1FA9D3}" vid="{B58BD165-AB9C-594E-A31D-3307DABF498A}"/>
    </a:ext>
  </a:extLst>
</a:theme>
</file>

<file path=ppt/theme/theme5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sArchiefDocument" ma:contentTypeID="0x010100ACB23D82E564BA4F845A28018CE9564600ACCFD0AF536F794781259095480D8917" ma:contentTypeVersion="17" ma:contentTypeDescription="" ma:contentTypeScope="" ma:versionID="fa55cd8a941bebef7dbf11643d209c68">
  <xsd:schema xmlns:xsd="http://www.w3.org/2001/XMLSchema" xmlns:xs="http://www.w3.org/2001/XMLSchema" xmlns:p="http://schemas.microsoft.com/office/2006/metadata/properties" xmlns:ns2="5125ee23-693b-452d-b759-da16d3a68a76" xmlns:ns4="5125ee23-693b-452d-b759-da16d3a68a76" xmlns:ns5="c89e27b5-c965-47bb-a2a5-8dd13d61cea3" targetNamespace="http://schemas.microsoft.com/office/2006/metadata/properties" ma:root="true" ma:fieldsID="9dc053bdd1c08ba7e1d530ffed299396" ns4:_="" ns5:_="">
    <xsd:import namespace="5125ee23-693b-452d-b759-da16d3a68a76"/>
    <xsd:import namespace="5125ee23-693b-452d-b759-da16d3a68a76"/>
    <xsd:import namespace="c89e27b5-c965-47bb-a2a5-8dd13d61cea3"/>
    <xsd:element name="properties">
      <xsd:complexType>
        <xsd:sequence>
          <xsd:element name="documentManagement">
            <xsd:complexType>
              <xsd:all>
                <xsd:element ref="ns2:pfBehandelaar" minOccurs="0"/>
                <xsd:element ref="ns2:ic7bc0bece1c448f8ceec46a4675dd9b" minOccurs="0"/>
                <xsd:element ref="ns4:_dlc_DocId" minOccurs="0"/>
                <xsd:element ref="ns4:_dlc_DocIdUrl" minOccurs="0"/>
                <xsd:element ref="ns4:_dlc_DocIdPersistId" minOccurs="0"/>
                <xsd:element ref="ns4:TaxCatchAllLabel" minOccurs="0"/>
                <xsd:element ref="ns4:TaxCatchAll" minOccurs="0"/>
                <xsd:element ref="ns4:TaxKeywordTaxHTField" minOccurs="0"/>
                <xsd:element ref="ns5:MediaServiceDateTaken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5ee23-693b-452d-b759-da16d3a68a76" elementFormDefault="qualified">
    <xsd:import namespace="http://schemas.microsoft.com/office/2006/documentManagement/types"/>
    <xsd:import namespace="http://schemas.microsoft.com/office/infopath/2007/PartnerControls"/>
    <xsd:element name="pfBehandelaar" ma:index="3" nillable="true" ma:displayName="Behandelaar" ma:list="UserInfo" ma:SharePointGroup="0" ma:internalName="pfBehandelaa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c7bc0bece1c448f8ceec46a4675dd9b" ma:index="11" nillable="true" ma:taxonomy="true" ma:internalName="ic7bc0bece1c448f8ceec46a4675dd9b" ma:taxonomyFieldName="pfDocumenttype" ma:displayName="Documenttype" ma:default="" ma:fieldId="{2c7bc0be-ce1c-448f-8cee-c46a4675dd9b}" ma:sspId="eaf9897b-199b-4c07-af7a-d0a2188f11c6" ma:termSetId="08e72d5c-b052-48bd-8ede-97584e8557c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5ee23-693b-452d-b759-da16d3a68a76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Label" ma:index="15" nillable="true" ma:displayName="Taxonomy Catch All Column1" ma:hidden="true" ma:list="{d569ea33-694f-4c36-b524-a3a558ad6b1b}" ma:internalName="TaxCatchAllLabel" ma:readOnly="true" ma:showField="CatchAllDataLabel" ma:web="5125ee23-693b-452d-b759-da16d3a68a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6" nillable="true" ma:displayName="Taxonomy Catch All Column" ma:hidden="true" ma:list="{d569ea33-694f-4c36-b524-a3a558ad6b1b}" ma:internalName="TaxCatchAll" ma:showField="CatchAllData" ma:web="5125ee23-693b-452d-b759-da16d3a68a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Ondernemingstrefwoorden" ma:fieldId="{23f27201-bee3-471e-b2e7-b64fd8b7ca38}" ma:taxonomyMulti="true" ma:sspId="eaf9897b-199b-4c07-af7a-d0a2188f11c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e27b5-c965-47bb-a2a5-8dd13d61cea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af9897b-199b-4c07-af7a-d0a2188f11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25ee23-693b-452d-b759-da16d3a68a76">PF00-1450586661-9758</_dlc_DocId>
    <TaxCatchAll xmlns="5125ee23-693b-452d-b759-da16d3a68a76">
      <Value>1</Value>
    </TaxCatchAll>
    <_dlc_DocIdUrl xmlns="5125ee23-693b-452d-b759-da16d3a68a76">
      <Url>https://fryslan.sharepoint.com/sites/externe-overheidsrelaties/_layouts/15/DocIdRedir.aspx?ID=PF00-1450586661-9758</Url>
      <Description>PF00-1450586661-9758</Description>
    </_dlc_DocIdUrl>
    <TaxKeywordTaxHTField xmlns="5125ee23-693b-452d-b759-da16d3a68a76">
      <Terms xmlns="http://schemas.microsoft.com/office/infopath/2007/PartnerControls"/>
    </TaxKeywordTaxHTField>
    <pfBehandelaar xmlns="5125ee23-693b-452d-b759-da16d3a68a76">
      <UserInfo>
        <DisplayName/>
        <AccountId xsi:nil="true"/>
        <AccountType/>
      </UserInfo>
    </pfBehandelaar>
    <lcf76f155ced4ddcb4097134ff3c332f xmlns="c89e27b5-c965-47bb-a2a5-8dd13d61cea3">
      <Terms xmlns="http://schemas.microsoft.com/office/infopath/2007/PartnerControls"/>
    </lcf76f155ced4ddcb4097134ff3c332f>
    <ic7bc0bece1c448f8ceec46a4675dd9b xmlns="5125ee23-693b-452d-b759-da16d3a68a76">
      <Terms xmlns="http://schemas.microsoft.com/office/infopath/2007/PartnerControls"/>
    </ic7bc0bece1c448f8ceec46a4675dd9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194049C-337B-4AE1-9D4D-6A40FF778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25ee23-693b-452d-b759-da16d3a68a76"/>
    <ds:schemaRef ds:uri="c89e27b5-c965-47bb-a2a5-8dd13d61c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6739A-FCAF-48AE-A511-6E4F4B406A32}">
  <ds:schemaRefs>
    <ds:schemaRef ds:uri="http://schemas.microsoft.com/office/2006/metadata/properties"/>
    <ds:schemaRef ds:uri="http://schemas.microsoft.com/office/infopath/2007/PartnerControls"/>
    <ds:schemaRef ds:uri="5125ee23-693b-452d-b759-da16d3a68a76"/>
    <ds:schemaRef ds:uri="c89e27b5-c965-47bb-a2a5-8dd13d61cea3"/>
  </ds:schemaRefs>
</ds:datastoreItem>
</file>

<file path=customXml/itemProps3.xml><?xml version="1.0" encoding="utf-8"?>
<ds:datastoreItem xmlns:ds="http://schemas.openxmlformats.org/officeDocument/2006/customXml" ds:itemID="{BC0CE9B4-DBD6-42F2-8E8E-5E45DCE52E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A048CB6-DBBC-4AF6-9C24-0E734C12B52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1859</Words>
  <Application>Microsoft Office PowerPoint</Application>
  <PresentationFormat>Breedbeeld</PresentationFormat>
  <Paragraphs>193</Paragraphs>
  <Slides>29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29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Cocogoose</vt:lpstr>
      <vt:lpstr>Cocogoose Pro</vt:lpstr>
      <vt:lpstr>Cocogoose Pro Light</vt:lpstr>
      <vt:lpstr>Helvetica Neue Medium</vt:lpstr>
      <vt:lpstr>Systeemlettertype regulier</vt:lpstr>
      <vt:lpstr>Wingdings</vt:lpstr>
      <vt:lpstr>Titelslides</vt:lpstr>
      <vt:lpstr>Afsluiting/versienr.</vt:lpstr>
      <vt:lpstr>Inhoud</vt:lpstr>
      <vt:lpstr>Contentslides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HET SNN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 Fryslan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Groenewoud, Amber</dc:creator>
  <cp:lastModifiedBy>Groenewoud, Amber</cp:lastModifiedBy>
  <cp:revision>1</cp:revision>
  <dcterms:created xsi:type="dcterms:W3CDTF">2025-02-07T14:48:42Z</dcterms:created>
  <dcterms:modified xsi:type="dcterms:W3CDTF">2025-02-14T07:54:42Z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0x010100ACB23D82E564BA4F845A28018CE9564600ACCFD0AF536F794781259095480D8917</vt:lpwstr>
  </property>
  <property fmtid="{D5CDD505-2E9C-101B-9397-08002B2CF9AE}" pid="3" name="g613eed44ffa49e891404850c3b6dc2f">
    <vt:lpwstr>Landbouw en Voedselproductie|da298709-d602-4c77-9966-789c2ebaa423</vt:lpwstr>
  </property>
  <property fmtid="{D5CDD505-2E9C-101B-9397-08002B2CF9AE}" pid="4" name="_dlc_DocIdItemGuid">
    <vt:lpwstr>ac7bbc00-859c-4c4e-b94e-ba98b6961c7f</vt:lpwstr>
  </property>
  <property fmtid="{D5CDD505-2E9C-101B-9397-08002B2CF9AE}" pid="5" name="TaxKeyword">
    <vt:lpwstr/>
  </property>
  <property fmtid="{D5CDD505-2E9C-101B-9397-08002B2CF9AE}" pid="6" name="MediaServiceImageTags">
    <vt:lpwstr/>
  </property>
  <property fmtid="{D5CDD505-2E9C-101B-9397-08002B2CF9AE}" pid="7" name="pfDocumenttype">
    <vt:lpwstr/>
  </property>
  <property fmtid="{D5CDD505-2E9C-101B-9397-08002B2CF9AE}" pid="8" name="pfTypeRelatie">
    <vt:lpwstr>1;#Landbouw en Voedselproductie|da298709-d602-4c77-9966-789c2ebaa423</vt:lpwstr>
  </property>
</Properties>
</file>