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 id="275" r:id="rId3"/>
    <p:sldId id="280" r:id="rId4"/>
    <p:sldId id="281" r:id="rId5"/>
    <p:sldId id="282" r:id="rId6"/>
    <p:sldId id="287" r:id="rId7"/>
    <p:sldId id="285" r:id="rId8"/>
    <p:sldId id="284" r:id="rId9"/>
    <p:sldId id="283" r:id="rId10"/>
    <p:sldId id="288" r:id="rId11"/>
    <p:sldId id="292" r:id="rId12"/>
    <p:sldId id="291" r:id="rId13"/>
    <p:sldId id="293" r:id="rId14"/>
    <p:sldId id="294" r:id="rId15"/>
    <p:sldId id="289" r:id="rId16"/>
    <p:sldId id="290" r:id="rId17"/>
    <p:sldId id="278"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A9"/>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6327"/>
  </p:normalViewPr>
  <p:slideViewPr>
    <p:cSldViewPr snapToGrid="0">
      <p:cViewPr varScale="1">
        <p:scale>
          <a:sx n="159" d="100"/>
          <a:sy n="159" d="100"/>
        </p:scale>
        <p:origin x="262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 Wit">
    <p:spTree>
      <p:nvGrpSpPr>
        <p:cNvPr id="1" name=""/>
        <p:cNvGrpSpPr/>
        <p:nvPr/>
      </p:nvGrpSpPr>
      <p:grpSpPr>
        <a:xfrm>
          <a:off x="0" y="0"/>
          <a:ext cx="0" cy="0"/>
          <a:chOff x="0" y="0"/>
          <a:chExt cx="0" cy="0"/>
        </a:xfrm>
      </p:grpSpPr>
      <p:pic>
        <p:nvPicPr>
          <p:cNvPr id="7" name="Afbeelding 6" descr="Afbeelding met symbool, kroon&#10;&#10;Automatisch gegenereerde beschrijving">
            <a:extLst>
              <a:ext uri="{FF2B5EF4-FFF2-40B4-BE49-F238E27FC236}">
                <a16:creationId xmlns:a16="http://schemas.microsoft.com/office/drawing/2014/main" id="{BB9F1BF5-8534-7778-AF07-D74431485F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9423" y="609281"/>
            <a:ext cx="1911184" cy="867654"/>
          </a:xfrm>
          <a:prstGeom prst="rect">
            <a:avLst/>
          </a:prstGeom>
        </p:spPr>
      </p:pic>
      <p:sp>
        <p:nvSpPr>
          <p:cNvPr id="8" name="Titel 1">
            <a:extLst>
              <a:ext uri="{FF2B5EF4-FFF2-40B4-BE49-F238E27FC236}">
                <a16:creationId xmlns:a16="http://schemas.microsoft.com/office/drawing/2014/main" id="{C5429196-8C8D-A9D4-6600-CA22841C8EC9}"/>
              </a:ext>
            </a:extLst>
          </p:cNvPr>
          <p:cNvSpPr>
            <a:spLocks noGrp="1"/>
          </p:cNvSpPr>
          <p:nvPr>
            <p:ph type="ctrTitle" hasCustomPrompt="1"/>
          </p:nvPr>
        </p:nvSpPr>
        <p:spPr>
          <a:xfrm>
            <a:off x="639423" y="2203453"/>
            <a:ext cx="10914614" cy="1655762"/>
          </a:xfrm>
          <a:prstGeom prst="rect">
            <a:avLst/>
          </a:prstGeom>
        </p:spPr>
        <p:txBody>
          <a:bodyPr anchor="b">
            <a:noAutofit/>
          </a:bodyPr>
          <a:lstStyle>
            <a:lvl1pPr algn="l">
              <a:defRPr sz="4000" b="1">
                <a:solidFill>
                  <a:srgbClr val="0058A9"/>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Hier komt een titel</a:t>
            </a:r>
          </a:p>
        </p:txBody>
      </p:sp>
      <p:sp>
        <p:nvSpPr>
          <p:cNvPr id="9" name="Ondertitel 2">
            <a:extLst>
              <a:ext uri="{FF2B5EF4-FFF2-40B4-BE49-F238E27FC236}">
                <a16:creationId xmlns:a16="http://schemas.microsoft.com/office/drawing/2014/main" id="{BD2E1AF9-D770-0CC8-7843-58C242120012}"/>
              </a:ext>
            </a:extLst>
          </p:cNvPr>
          <p:cNvSpPr>
            <a:spLocks noGrp="1"/>
          </p:cNvSpPr>
          <p:nvPr>
            <p:ph type="subTitle" idx="1" hasCustomPrompt="1"/>
          </p:nvPr>
        </p:nvSpPr>
        <p:spPr>
          <a:xfrm>
            <a:off x="639423" y="4021664"/>
            <a:ext cx="10914614" cy="1655762"/>
          </a:xfrm>
          <a:prstGeom prst="rect">
            <a:avLst/>
          </a:prstGeom>
        </p:spPr>
        <p:txBody>
          <a:bodyPr/>
          <a:lstStyle>
            <a:lvl1pPr marL="0" indent="0" algn="l">
              <a:buNone/>
              <a:defRPr sz="2800" b="0" i="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komt een subtitel</a:t>
            </a:r>
          </a:p>
        </p:txBody>
      </p:sp>
      <p:sp>
        <p:nvSpPr>
          <p:cNvPr id="26" name="Tekstvak 25">
            <a:hlinkClick r:id="" action="ppaction://noaction"/>
            <a:extLst>
              <a:ext uri="{FF2B5EF4-FFF2-40B4-BE49-F238E27FC236}">
                <a16:creationId xmlns:a16="http://schemas.microsoft.com/office/drawing/2014/main" id="{A1D79D4A-5272-882A-0036-C9E6970CCD1D}"/>
              </a:ext>
            </a:extLst>
          </p:cNvPr>
          <p:cNvSpPr txBox="1"/>
          <p:nvPr userDrawn="1"/>
        </p:nvSpPr>
        <p:spPr>
          <a:xfrm>
            <a:off x="639423" y="6117094"/>
            <a:ext cx="1188374" cy="330072"/>
          </a:xfrm>
          <a:prstGeom prst="rect">
            <a:avLst/>
          </a:prstGeom>
          <a:solidFill>
            <a:srgbClr val="0058A9"/>
          </a:solidFill>
        </p:spPr>
        <p:txBody>
          <a:bodyPr wrap="square" lIns="0" tIns="72000" rIns="0" bIns="72000" rtlCol="0">
            <a:spAutoFit/>
          </a:bodyPr>
          <a:lstStyle/>
          <a:p>
            <a:pPr algn="ctr"/>
            <a:fld id="{84490534-0D19-E24D-84A1-8018F8B1C8B7}" type="datetime1">
              <a:rPr lang="nl-NL" sz="1200" b="1" smtClean="0">
                <a:solidFill>
                  <a:schemeClr val="bg1"/>
                </a:solidFill>
                <a:latin typeface="Avenir LT Std 55 Roman" panose="020B0503020203020204" pitchFamily="34" charset="0"/>
              </a:rPr>
              <a:t>1-7-2025</a:t>
            </a:fld>
            <a:endParaRPr lang="nl-NL" sz="1200" b="1" dirty="0">
              <a:solidFill>
                <a:schemeClr val="bg1"/>
              </a:solidFill>
              <a:latin typeface="Avenir LT Std 55 Roman" panose="020B0503020203020204" pitchFamily="34" charset="0"/>
            </a:endParaRPr>
          </a:p>
        </p:txBody>
      </p:sp>
    </p:spTree>
    <p:extLst>
      <p:ext uri="{BB962C8B-B14F-4D97-AF65-F5344CB8AC3E}">
        <p14:creationId xmlns:p14="http://schemas.microsoft.com/office/powerpoint/2010/main" val="335216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 dia 4 - Wit">
    <p:spTree>
      <p:nvGrpSpPr>
        <p:cNvPr id="1" name=""/>
        <p:cNvGrpSpPr/>
        <p:nvPr/>
      </p:nvGrpSpPr>
      <p:grpSpPr>
        <a:xfrm>
          <a:off x="0" y="0"/>
          <a:ext cx="0" cy="0"/>
          <a:chOff x="0" y="0"/>
          <a:chExt cx="0" cy="0"/>
        </a:xfrm>
      </p:grpSpPr>
      <p:pic>
        <p:nvPicPr>
          <p:cNvPr id="3" name="Afbeelding 2" descr="Afbeelding met symbool, kroon&#10;&#10;Automatisch gegenereerde beschrijving">
            <a:extLst>
              <a:ext uri="{FF2B5EF4-FFF2-40B4-BE49-F238E27FC236}">
                <a16:creationId xmlns:a16="http://schemas.microsoft.com/office/drawing/2014/main" id="{A5D23C9D-B6A0-9EC9-4818-1B6948870C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9423" y="547846"/>
            <a:ext cx="397698" cy="517445"/>
          </a:xfrm>
          <a:prstGeom prst="rect">
            <a:avLst/>
          </a:prstGeom>
        </p:spPr>
      </p:pic>
      <p:sp>
        <p:nvSpPr>
          <p:cNvPr id="6" name="Tijdelijke aanduiding voor inhoud 2">
            <a:extLst>
              <a:ext uri="{FF2B5EF4-FFF2-40B4-BE49-F238E27FC236}">
                <a16:creationId xmlns:a16="http://schemas.microsoft.com/office/drawing/2014/main" id="{43453F67-A075-6238-8496-D2C50CC1282F}"/>
              </a:ext>
            </a:extLst>
          </p:cNvPr>
          <p:cNvSpPr>
            <a:spLocks noGrp="1"/>
          </p:cNvSpPr>
          <p:nvPr>
            <p:ph idx="1" hasCustomPrompt="1"/>
          </p:nvPr>
        </p:nvSpPr>
        <p:spPr>
          <a:xfrm>
            <a:off x="639424" y="1492446"/>
            <a:ext cx="10913152" cy="4727592"/>
          </a:xfrm>
        </p:spPr>
        <p:txBody>
          <a:bodyPr>
            <a:noAutofit/>
          </a:bodyPr>
          <a:lstStyle>
            <a:lvl1pPr marL="342900" indent="-342900">
              <a:buClr>
                <a:srgbClr val="0058A9"/>
              </a:buClr>
              <a:buFont typeface="Wingdings" pitchFamily="2" charset="2"/>
              <a:buChar char="§"/>
              <a:defRPr sz="2000">
                <a:latin typeface="Verdana" panose="020B0604030504040204" pitchFamily="34" charset="0"/>
                <a:ea typeface="Verdana" panose="020B0604030504040204" pitchFamily="34" charset="0"/>
                <a:cs typeface="Verdana" panose="020B0604030504040204" pitchFamily="34" charset="0"/>
              </a:defRPr>
            </a:lvl1pPr>
          </a:lstStyle>
          <a:p>
            <a:r>
              <a:rPr lang="nl-NL" dirty="0"/>
              <a:t>[Typ tekst of klik op een </a:t>
            </a:r>
            <a:r>
              <a:rPr lang="nl-NL" dirty="0" err="1"/>
              <a:t>pictrogram</a:t>
            </a:r>
            <a:r>
              <a:rPr lang="nl-NL" dirty="0"/>
              <a:t> om een object in te voegen]</a:t>
            </a:r>
          </a:p>
          <a:p>
            <a:endParaRPr lang="nl-NL" dirty="0"/>
          </a:p>
        </p:txBody>
      </p:sp>
    </p:spTree>
    <p:extLst>
      <p:ext uri="{BB962C8B-B14F-4D97-AF65-F5344CB8AC3E}">
        <p14:creationId xmlns:p14="http://schemas.microsoft.com/office/powerpoint/2010/main" val="419739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ra dia 4 - Blauw">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B6F4FE4-F817-1482-680E-3EE768477E32}"/>
              </a:ext>
            </a:extLst>
          </p:cNvPr>
          <p:cNvSpPr/>
          <p:nvPr userDrawn="1"/>
        </p:nvSpPr>
        <p:spPr>
          <a:xfrm>
            <a:off x="0" y="1492624"/>
            <a:ext cx="12192000" cy="5365376"/>
          </a:xfrm>
          <a:prstGeom prst="rect">
            <a:avLst/>
          </a:prstGeom>
          <a:solidFill>
            <a:srgbClr val="0058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Afbeelding 3" descr="Afbeelding met symbool, kroon&#10;&#10;Automatisch gegenereerde beschrijving">
            <a:extLst>
              <a:ext uri="{FF2B5EF4-FFF2-40B4-BE49-F238E27FC236}">
                <a16:creationId xmlns:a16="http://schemas.microsoft.com/office/drawing/2014/main" id="{A7DE2150-2F95-10DA-DDC8-36232701FBE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9423" y="547846"/>
            <a:ext cx="397698" cy="517445"/>
          </a:xfrm>
          <a:prstGeom prst="rect">
            <a:avLst/>
          </a:prstGeom>
        </p:spPr>
      </p:pic>
      <p:sp>
        <p:nvSpPr>
          <p:cNvPr id="9" name="Tijdelijke aanduiding voor inhoud 2">
            <a:extLst>
              <a:ext uri="{FF2B5EF4-FFF2-40B4-BE49-F238E27FC236}">
                <a16:creationId xmlns:a16="http://schemas.microsoft.com/office/drawing/2014/main" id="{2E247BB4-0C48-4E75-94E1-0A3930483E30}"/>
              </a:ext>
            </a:extLst>
          </p:cNvPr>
          <p:cNvSpPr>
            <a:spLocks noGrp="1"/>
          </p:cNvSpPr>
          <p:nvPr>
            <p:ph idx="1" hasCustomPrompt="1"/>
          </p:nvPr>
        </p:nvSpPr>
        <p:spPr>
          <a:xfrm>
            <a:off x="636501" y="2070847"/>
            <a:ext cx="10914614" cy="4149190"/>
          </a:xfrm>
        </p:spPr>
        <p:txBody>
          <a:bodyPr>
            <a:noAutofit/>
          </a:bodyPr>
          <a:lstStyle>
            <a:lvl1pPr marL="342900" indent="-342900">
              <a:buClr>
                <a:schemeClr val="bg1"/>
              </a:buClr>
              <a:buFont typeface="Wingdings"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[Typ tekst of klik op een </a:t>
            </a:r>
            <a:r>
              <a:rPr lang="nl-NL" dirty="0" err="1"/>
              <a:t>pictrogram</a:t>
            </a:r>
            <a:r>
              <a:rPr lang="nl-NL" dirty="0"/>
              <a:t> om een object in te voegen]</a:t>
            </a:r>
          </a:p>
        </p:txBody>
      </p:sp>
    </p:spTree>
    <p:extLst>
      <p:ext uri="{BB962C8B-B14F-4D97-AF65-F5344CB8AC3E}">
        <p14:creationId xmlns:p14="http://schemas.microsoft.com/office/powerpoint/2010/main" val="279781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pagina - Blauw">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0347C19-86FD-EA3A-9142-802E1729D197}"/>
              </a:ext>
            </a:extLst>
          </p:cNvPr>
          <p:cNvSpPr/>
          <p:nvPr userDrawn="1"/>
        </p:nvSpPr>
        <p:spPr>
          <a:xfrm>
            <a:off x="0" y="2088970"/>
            <a:ext cx="12192000" cy="4769030"/>
          </a:xfrm>
          <a:prstGeom prst="rect">
            <a:avLst/>
          </a:prstGeom>
          <a:solidFill>
            <a:srgbClr val="0058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7" name="Afbeelding 6" descr="Afbeelding met symbool, kroon&#10;&#10;Automatisch gegenereerde beschrijving">
            <a:extLst>
              <a:ext uri="{FF2B5EF4-FFF2-40B4-BE49-F238E27FC236}">
                <a16:creationId xmlns:a16="http://schemas.microsoft.com/office/drawing/2014/main" id="{BB9F1BF5-8534-7778-AF07-D74431485F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9423" y="609281"/>
            <a:ext cx="1911184" cy="867654"/>
          </a:xfrm>
          <a:prstGeom prst="rect">
            <a:avLst/>
          </a:prstGeom>
        </p:spPr>
      </p:pic>
      <p:sp>
        <p:nvSpPr>
          <p:cNvPr id="4" name="Titel 1">
            <a:extLst>
              <a:ext uri="{FF2B5EF4-FFF2-40B4-BE49-F238E27FC236}">
                <a16:creationId xmlns:a16="http://schemas.microsoft.com/office/drawing/2014/main" id="{84119566-760F-55CF-37E4-BCC890C25509}"/>
              </a:ext>
            </a:extLst>
          </p:cNvPr>
          <p:cNvSpPr>
            <a:spLocks noGrp="1"/>
          </p:cNvSpPr>
          <p:nvPr>
            <p:ph type="ctrTitle" hasCustomPrompt="1"/>
          </p:nvPr>
        </p:nvSpPr>
        <p:spPr>
          <a:xfrm>
            <a:off x="639423" y="2203453"/>
            <a:ext cx="10914614" cy="1655762"/>
          </a:xfrm>
          <a:prstGeom prst="rect">
            <a:avLst/>
          </a:prstGeom>
        </p:spPr>
        <p:txBody>
          <a:bodyPr anchor="b">
            <a:no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Hier komt een titel</a:t>
            </a:r>
          </a:p>
        </p:txBody>
      </p:sp>
      <p:sp>
        <p:nvSpPr>
          <p:cNvPr id="5" name="Ondertitel 2">
            <a:extLst>
              <a:ext uri="{FF2B5EF4-FFF2-40B4-BE49-F238E27FC236}">
                <a16:creationId xmlns:a16="http://schemas.microsoft.com/office/drawing/2014/main" id="{95AD4B72-1446-3033-D280-69F28B86A5FD}"/>
              </a:ext>
            </a:extLst>
          </p:cNvPr>
          <p:cNvSpPr>
            <a:spLocks noGrp="1"/>
          </p:cNvSpPr>
          <p:nvPr>
            <p:ph type="subTitle" idx="1" hasCustomPrompt="1"/>
          </p:nvPr>
        </p:nvSpPr>
        <p:spPr>
          <a:xfrm>
            <a:off x="639423" y="4021664"/>
            <a:ext cx="10914614" cy="1655762"/>
          </a:xfrm>
          <a:prstGeom prst="rect">
            <a:avLst/>
          </a:prstGeom>
        </p:spPr>
        <p:txBody>
          <a:bodyPr/>
          <a:lstStyle>
            <a:lvl1pPr marL="0" indent="0" algn="l">
              <a:buNone/>
              <a:defRPr sz="28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komt een subtitel</a:t>
            </a:r>
          </a:p>
        </p:txBody>
      </p:sp>
      <p:sp>
        <p:nvSpPr>
          <p:cNvPr id="12" name="Tekstvak 11">
            <a:hlinkClick r:id="" action="ppaction://noaction"/>
            <a:extLst>
              <a:ext uri="{FF2B5EF4-FFF2-40B4-BE49-F238E27FC236}">
                <a16:creationId xmlns:a16="http://schemas.microsoft.com/office/drawing/2014/main" id="{40C1F2C9-6B65-1A51-5CBD-A9E56A655FB4}"/>
              </a:ext>
            </a:extLst>
          </p:cNvPr>
          <p:cNvSpPr txBox="1"/>
          <p:nvPr userDrawn="1"/>
        </p:nvSpPr>
        <p:spPr>
          <a:xfrm>
            <a:off x="639423" y="6117094"/>
            <a:ext cx="1188374" cy="330072"/>
          </a:xfrm>
          <a:prstGeom prst="rect">
            <a:avLst/>
          </a:prstGeom>
          <a:solidFill>
            <a:schemeClr val="bg1"/>
          </a:solidFill>
        </p:spPr>
        <p:txBody>
          <a:bodyPr wrap="square" lIns="0" tIns="72000" rIns="0" bIns="72000" rtlCol="0">
            <a:spAutoFit/>
          </a:bodyPr>
          <a:lstStyle/>
          <a:p>
            <a:pPr algn="ctr"/>
            <a:fld id="{84490534-0D19-E24D-84A1-8018F8B1C8B7}" type="datetime1">
              <a:rPr lang="nl-NL" sz="1200" b="1" smtClean="0">
                <a:solidFill>
                  <a:srgbClr val="0058A9"/>
                </a:solidFill>
                <a:latin typeface="Avenir LT Std 55 Roman" panose="020B0503020203020204" pitchFamily="34" charset="0"/>
              </a:rPr>
              <a:t>1-7-2025</a:t>
            </a:fld>
            <a:endParaRPr lang="nl-NL" sz="1200" b="1" dirty="0">
              <a:solidFill>
                <a:srgbClr val="0058A9"/>
              </a:solidFill>
              <a:latin typeface="Avenir LT Std 55 Roman" panose="020B0503020203020204" pitchFamily="34" charset="0"/>
            </a:endParaRPr>
          </a:p>
        </p:txBody>
      </p:sp>
    </p:spTree>
    <p:extLst>
      <p:ext uri="{BB962C8B-B14F-4D97-AF65-F5344CB8AC3E}">
        <p14:creationId xmlns:p14="http://schemas.microsoft.com/office/powerpoint/2010/main" val="171395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ra dia 1 - Wit">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BA237ED-7657-4AEC-9BA0-CBF0E132609D}"/>
              </a:ext>
            </a:extLst>
          </p:cNvPr>
          <p:cNvSpPr>
            <a:spLocks noGrp="1"/>
          </p:cNvSpPr>
          <p:nvPr>
            <p:ph type="title" hasCustomPrompt="1"/>
          </p:nvPr>
        </p:nvSpPr>
        <p:spPr>
          <a:xfrm>
            <a:off x="639423" y="1532965"/>
            <a:ext cx="10913154" cy="724574"/>
          </a:xfrm>
        </p:spPr>
        <p:txBody>
          <a:bodyPr anchor="t">
            <a:noAutofit/>
          </a:bodyPr>
          <a:lstStyle>
            <a:lvl1pPr>
              <a:defRPr sz="3200" b="1">
                <a:solidFill>
                  <a:srgbClr val="0058A9"/>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Hier komt een titel</a:t>
            </a:r>
          </a:p>
        </p:txBody>
      </p:sp>
      <p:sp>
        <p:nvSpPr>
          <p:cNvPr id="5" name="Tijdelijke aanduiding voor tekst 2">
            <a:extLst>
              <a:ext uri="{FF2B5EF4-FFF2-40B4-BE49-F238E27FC236}">
                <a16:creationId xmlns:a16="http://schemas.microsoft.com/office/drawing/2014/main" id="{9A7E513E-620C-F9FF-7783-BD12DE3B97DE}"/>
              </a:ext>
            </a:extLst>
          </p:cNvPr>
          <p:cNvSpPr>
            <a:spLocks noGrp="1"/>
          </p:cNvSpPr>
          <p:nvPr>
            <p:ph type="body" sz="quarter" idx="19" hasCustomPrompt="1"/>
          </p:nvPr>
        </p:nvSpPr>
        <p:spPr>
          <a:xfrm>
            <a:off x="639423" y="2372993"/>
            <a:ext cx="10913154" cy="3847044"/>
          </a:xfrm>
        </p:spPr>
        <p:txBody>
          <a:bodyPr>
            <a:noAutofit/>
          </a:bodyPr>
          <a:lstStyle>
            <a:lvl1pPr marL="228600" indent="-228600">
              <a:buClr>
                <a:srgbClr val="0058A9"/>
              </a:buClr>
              <a:buFont typeface="Wingdings" pitchFamily="2" charset="2"/>
              <a:buChar char="§"/>
              <a:defRPr sz="2100">
                <a:latin typeface="Verdana" panose="020B0604030504040204" pitchFamily="34" charset="0"/>
                <a:ea typeface="Verdana" panose="020B0604030504040204" pitchFamily="34" charset="0"/>
                <a:cs typeface="Verdana" panose="020B0604030504040204" pitchFamily="34" charset="0"/>
              </a:defRPr>
            </a:lvl1pPr>
          </a:lstStyle>
          <a:p>
            <a:r>
              <a:rPr lang="nl-NL" dirty="0"/>
              <a:t>Opsomming</a:t>
            </a:r>
          </a:p>
          <a:p>
            <a:r>
              <a:rPr lang="nl-NL" dirty="0"/>
              <a:t>Opsomming</a:t>
            </a:r>
          </a:p>
          <a:p>
            <a:r>
              <a:rPr lang="nl-NL" dirty="0"/>
              <a:t>Opsomming</a:t>
            </a:r>
          </a:p>
        </p:txBody>
      </p:sp>
      <p:pic>
        <p:nvPicPr>
          <p:cNvPr id="11" name="Afbeelding 10" descr="Afbeelding met symbool, kroon&#10;&#10;Automatisch gegenereerde beschrijving">
            <a:extLst>
              <a:ext uri="{FF2B5EF4-FFF2-40B4-BE49-F238E27FC236}">
                <a16:creationId xmlns:a16="http://schemas.microsoft.com/office/drawing/2014/main" id="{CF74BA36-21C2-704C-258F-1CF7E4A0B6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9423" y="547846"/>
            <a:ext cx="397698" cy="517445"/>
          </a:xfrm>
          <a:prstGeom prst="rect">
            <a:avLst/>
          </a:prstGeom>
        </p:spPr>
      </p:pic>
    </p:spTree>
    <p:extLst>
      <p:ext uri="{BB962C8B-B14F-4D97-AF65-F5344CB8AC3E}">
        <p14:creationId xmlns:p14="http://schemas.microsoft.com/office/powerpoint/2010/main" val="373386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tra dia 1 - Wit - Foto">
    <p:spTree>
      <p:nvGrpSpPr>
        <p:cNvPr id="1" name=""/>
        <p:cNvGrpSpPr/>
        <p:nvPr/>
      </p:nvGrpSpPr>
      <p:grpSpPr>
        <a:xfrm>
          <a:off x="0" y="0"/>
          <a:ext cx="0" cy="0"/>
          <a:chOff x="0" y="0"/>
          <a:chExt cx="0" cy="0"/>
        </a:xfrm>
      </p:grpSpPr>
      <p:pic>
        <p:nvPicPr>
          <p:cNvPr id="13" name="Afbeelding 12" descr="Afbeelding met symbool, kroon&#10;&#10;Automatisch gegenereerde beschrijving">
            <a:extLst>
              <a:ext uri="{FF2B5EF4-FFF2-40B4-BE49-F238E27FC236}">
                <a16:creationId xmlns:a16="http://schemas.microsoft.com/office/drawing/2014/main" id="{53FA73D2-F9E2-086B-9562-20B2412A301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9423" y="547846"/>
            <a:ext cx="397698" cy="517445"/>
          </a:xfrm>
          <a:prstGeom prst="rect">
            <a:avLst/>
          </a:prstGeom>
        </p:spPr>
      </p:pic>
      <p:sp>
        <p:nvSpPr>
          <p:cNvPr id="14" name="Titel 1">
            <a:extLst>
              <a:ext uri="{FF2B5EF4-FFF2-40B4-BE49-F238E27FC236}">
                <a16:creationId xmlns:a16="http://schemas.microsoft.com/office/drawing/2014/main" id="{BA816548-4E28-A0CF-9520-33F52C626F57}"/>
              </a:ext>
            </a:extLst>
          </p:cNvPr>
          <p:cNvSpPr>
            <a:spLocks noGrp="1"/>
          </p:cNvSpPr>
          <p:nvPr>
            <p:ph type="title" hasCustomPrompt="1"/>
          </p:nvPr>
        </p:nvSpPr>
        <p:spPr>
          <a:xfrm>
            <a:off x="639423" y="1532965"/>
            <a:ext cx="5456577" cy="724574"/>
          </a:xfrm>
        </p:spPr>
        <p:txBody>
          <a:bodyPr anchor="t">
            <a:noAutofit/>
          </a:bodyPr>
          <a:lstStyle>
            <a:lvl1pPr>
              <a:defRPr sz="3200" b="1">
                <a:solidFill>
                  <a:srgbClr val="0058A9"/>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Hier komt een titel</a:t>
            </a:r>
          </a:p>
        </p:txBody>
      </p:sp>
      <p:sp>
        <p:nvSpPr>
          <p:cNvPr id="15" name="Tijdelijke aanduiding voor tekst 2">
            <a:extLst>
              <a:ext uri="{FF2B5EF4-FFF2-40B4-BE49-F238E27FC236}">
                <a16:creationId xmlns:a16="http://schemas.microsoft.com/office/drawing/2014/main" id="{BF5BC3AC-49B6-5CA0-5D29-FA3853B10C46}"/>
              </a:ext>
            </a:extLst>
          </p:cNvPr>
          <p:cNvSpPr>
            <a:spLocks noGrp="1"/>
          </p:cNvSpPr>
          <p:nvPr>
            <p:ph type="body" sz="quarter" idx="19" hasCustomPrompt="1"/>
          </p:nvPr>
        </p:nvSpPr>
        <p:spPr>
          <a:xfrm>
            <a:off x="639423" y="2372993"/>
            <a:ext cx="5456577" cy="3847044"/>
          </a:xfrm>
        </p:spPr>
        <p:txBody>
          <a:bodyPr>
            <a:noAutofit/>
          </a:bodyPr>
          <a:lstStyle>
            <a:lvl1pPr marL="228600" indent="-228600">
              <a:buClr>
                <a:srgbClr val="0058A9"/>
              </a:buClr>
              <a:buFont typeface="Wingdings" pitchFamily="2" charset="2"/>
              <a:buChar char="§"/>
              <a:defRPr sz="2100">
                <a:latin typeface="Verdana" panose="020B0604030504040204" pitchFamily="34" charset="0"/>
                <a:ea typeface="Verdana" panose="020B0604030504040204" pitchFamily="34" charset="0"/>
                <a:cs typeface="Verdana" panose="020B0604030504040204" pitchFamily="34" charset="0"/>
              </a:defRPr>
            </a:lvl1pPr>
          </a:lstStyle>
          <a:p>
            <a:r>
              <a:rPr lang="nl-NL" dirty="0"/>
              <a:t>Opsomming</a:t>
            </a:r>
          </a:p>
          <a:p>
            <a:r>
              <a:rPr lang="nl-NL" dirty="0"/>
              <a:t>Opsomming</a:t>
            </a:r>
          </a:p>
          <a:p>
            <a:r>
              <a:rPr lang="nl-NL" dirty="0"/>
              <a:t>Opsomming</a:t>
            </a:r>
          </a:p>
        </p:txBody>
      </p:sp>
      <p:sp>
        <p:nvSpPr>
          <p:cNvPr id="2" name="Tijdelijke aanduiding voor afbeelding 1">
            <a:extLst>
              <a:ext uri="{FF2B5EF4-FFF2-40B4-BE49-F238E27FC236}">
                <a16:creationId xmlns:a16="http://schemas.microsoft.com/office/drawing/2014/main" id="{18FABDE4-FC5D-8333-F8EE-894AAADA64F9}"/>
              </a:ext>
            </a:extLst>
          </p:cNvPr>
          <p:cNvSpPr>
            <a:spLocks noGrp="1"/>
          </p:cNvSpPr>
          <p:nvPr>
            <p:ph type="pic" sz="quarter" idx="20" hasCustomPrompt="1"/>
          </p:nvPr>
        </p:nvSpPr>
        <p:spPr>
          <a:xfrm>
            <a:off x="7145098" y="637962"/>
            <a:ext cx="4407479" cy="5582075"/>
          </a:xfrm>
          <a:prstGeom prst="roundRect">
            <a:avLst/>
          </a:prstGeo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stStyle>
          <a:p>
            <a:r>
              <a:rPr lang="nl-NL" dirty="0"/>
              <a:t>[Afbeelding]</a:t>
            </a:r>
          </a:p>
        </p:txBody>
      </p:sp>
    </p:spTree>
    <p:extLst>
      <p:ext uri="{BB962C8B-B14F-4D97-AF65-F5344CB8AC3E}">
        <p14:creationId xmlns:p14="http://schemas.microsoft.com/office/powerpoint/2010/main" val="356202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tra dia 1 - Blauw">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49A7C4C-98AC-B0C3-5354-3AAB15D9528C}"/>
              </a:ext>
            </a:extLst>
          </p:cNvPr>
          <p:cNvSpPr/>
          <p:nvPr userDrawn="1"/>
        </p:nvSpPr>
        <p:spPr>
          <a:xfrm>
            <a:off x="0" y="1492624"/>
            <a:ext cx="12192000" cy="5365376"/>
          </a:xfrm>
          <a:prstGeom prst="rect">
            <a:avLst/>
          </a:prstGeom>
          <a:solidFill>
            <a:srgbClr val="0058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tel 1">
            <a:extLst>
              <a:ext uri="{FF2B5EF4-FFF2-40B4-BE49-F238E27FC236}">
                <a16:creationId xmlns:a16="http://schemas.microsoft.com/office/drawing/2014/main" id="{BA8428D3-821A-1F86-65EE-6196C228AE30}"/>
              </a:ext>
            </a:extLst>
          </p:cNvPr>
          <p:cNvSpPr>
            <a:spLocks noGrp="1"/>
          </p:cNvSpPr>
          <p:nvPr>
            <p:ph type="title" hasCustomPrompt="1"/>
          </p:nvPr>
        </p:nvSpPr>
        <p:spPr>
          <a:xfrm>
            <a:off x="639423" y="2049157"/>
            <a:ext cx="10911694" cy="580047"/>
          </a:xfrm>
        </p:spPr>
        <p:txBody>
          <a:bodyPr anchor="t">
            <a:noAutofit/>
          </a:bodyPr>
          <a:lstStyle>
            <a:lvl1pPr>
              <a:defRPr sz="3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Hier komt een titel</a:t>
            </a:r>
          </a:p>
        </p:txBody>
      </p:sp>
      <p:sp>
        <p:nvSpPr>
          <p:cNvPr id="8" name="Tijdelijke aanduiding voor tekst 2">
            <a:extLst>
              <a:ext uri="{FF2B5EF4-FFF2-40B4-BE49-F238E27FC236}">
                <a16:creationId xmlns:a16="http://schemas.microsoft.com/office/drawing/2014/main" id="{478704B9-61E6-09B6-7D1D-C04722AB53BB}"/>
              </a:ext>
            </a:extLst>
          </p:cNvPr>
          <p:cNvSpPr>
            <a:spLocks noGrp="1"/>
          </p:cNvSpPr>
          <p:nvPr>
            <p:ph type="body" sz="quarter" idx="19" hasCustomPrompt="1"/>
          </p:nvPr>
        </p:nvSpPr>
        <p:spPr>
          <a:xfrm>
            <a:off x="639423" y="2951215"/>
            <a:ext cx="10911694" cy="3268821"/>
          </a:xfrm>
        </p:spPr>
        <p:txBody>
          <a:bodyPr>
            <a:noAutofit/>
          </a:bodyPr>
          <a:lstStyle>
            <a:lvl1pPr marL="342900" indent="-342900">
              <a:buClr>
                <a:schemeClr val="bg1"/>
              </a:buClr>
              <a:buFont typeface="Wingdings" pitchFamily="2" charset="2"/>
              <a:buChar char="§"/>
              <a:defRPr sz="2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Opsomming</a:t>
            </a:r>
          </a:p>
          <a:p>
            <a:r>
              <a:rPr lang="nl-NL" dirty="0"/>
              <a:t>Opsomming</a:t>
            </a:r>
          </a:p>
          <a:p>
            <a:r>
              <a:rPr lang="nl-NL" dirty="0"/>
              <a:t>Opsomming</a:t>
            </a:r>
          </a:p>
        </p:txBody>
      </p:sp>
      <p:pic>
        <p:nvPicPr>
          <p:cNvPr id="3" name="Afbeelding 2" descr="Afbeelding met symbool, kroon&#10;&#10;Automatisch gegenereerde beschrijving">
            <a:extLst>
              <a:ext uri="{FF2B5EF4-FFF2-40B4-BE49-F238E27FC236}">
                <a16:creationId xmlns:a16="http://schemas.microsoft.com/office/drawing/2014/main" id="{206A9C61-D305-7F17-DC1F-6E4C76143E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9423" y="547846"/>
            <a:ext cx="397698" cy="517445"/>
          </a:xfrm>
          <a:prstGeom prst="rect">
            <a:avLst/>
          </a:prstGeom>
        </p:spPr>
      </p:pic>
    </p:spTree>
    <p:extLst>
      <p:ext uri="{BB962C8B-B14F-4D97-AF65-F5344CB8AC3E}">
        <p14:creationId xmlns:p14="http://schemas.microsoft.com/office/powerpoint/2010/main" val="42073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dia 2 - Wit">
    <p:spTree>
      <p:nvGrpSpPr>
        <p:cNvPr id="1" name=""/>
        <p:cNvGrpSpPr/>
        <p:nvPr/>
      </p:nvGrpSpPr>
      <p:grpSpPr>
        <a:xfrm>
          <a:off x="0" y="0"/>
          <a:ext cx="0" cy="0"/>
          <a:chOff x="0" y="0"/>
          <a:chExt cx="0" cy="0"/>
        </a:xfrm>
      </p:grpSpPr>
      <p:sp>
        <p:nvSpPr>
          <p:cNvPr id="7" name="Tijdelijke aanduiding voor afbeelding 1">
            <a:extLst>
              <a:ext uri="{FF2B5EF4-FFF2-40B4-BE49-F238E27FC236}">
                <a16:creationId xmlns:a16="http://schemas.microsoft.com/office/drawing/2014/main" id="{CC4B32FC-4740-E7C3-D807-1F1770B6DAB9}"/>
              </a:ext>
            </a:extLst>
          </p:cNvPr>
          <p:cNvSpPr>
            <a:spLocks noGrp="1"/>
          </p:cNvSpPr>
          <p:nvPr>
            <p:ph type="pic" sz="quarter" idx="10" hasCustomPrompt="1"/>
          </p:nvPr>
        </p:nvSpPr>
        <p:spPr>
          <a:xfrm>
            <a:off x="639423" y="1492624"/>
            <a:ext cx="4554396" cy="4727413"/>
          </a:xfrm>
          <a:prstGeom prst="roundRect">
            <a:avLst/>
          </a:prstGeo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stStyle>
          <a:p>
            <a:r>
              <a:rPr lang="nl-NL" dirty="0"/>
              <a:t>[Afbeelding]</a:t>
            </a:r>
          </a:p>
        </p:txBody>
      </p:sp>
      <p:sp>
        <p:nvSpPr>
          <p:cNvPr id="8" name="Tijdelijke aanduiding voor inhoud 2">
            <a:extLst>
              <a:ext uri="{FF2B5EF4-FFF2-40B4-BE49-F238E27FC236}">
                <a16:creationId xmlns:a16="http://schemas.microsoft.com/office/drawing/2014/main" id="{D19A9681-154F-AC71-6BF7-4DD914657CF8}"/>
              </a:ext>
            </a:extLst>
          </p:cNvPr>
          <p:cNvSpPr>
            <a:spLocks noGrp="1"/>
          </p:cNvSpPr>
          <p:nvPr>
            <p:ph idx="1" hasCustomPrompt="1"/>
          </p:nvPr>
        </p:nvSpPr>
        <p:spPr>
          <a:xfrm>
            <a:off x="5549900" y="1492624"/>
            <a:ext cx="6002677" cy="4727413"/>
          </a:xfrm>
        </p:spPr>
        <p:txBody>
          <a:bodyPr>
            <a:noAutofit/>
          </a:bodyPr>
          <a:lstStyle>
            <a:lvl1pPr marL="228600" indent="-228600">
              <a:buClr>
                <a:srgbClr val="0058A9"/>
              </a:buClr>
              <a:buFont typeface="Wingdings" pitchFamily="2" charset="2"/>
              <a:buChar char="§"/>
              <a:defRPr sz="2000">
                <a:latin typeface="Verdana" panose="020B0604030504040204" pitchFamily="34" charset="0"/>
                <a:ea typeface="Verdana" panose="020B0604030504040204" pitchFamily="34" charset="0"/>
                <a:cs typeface="Verdana" panose="020B0604030504040204" pitchFamily="34" charset="0"/>
              </a:defRPr>
            </a:lvl1pPr>
          </a:lstStyle>
          <a:p>
            <a:r>
              <a:rPr lang="nl-NL" dirty="0"/>
              <a:t>[Typ tekst of klik op een pictogram om een object in te voegen]</a:t>
            </a:r>
          </a:p>
        </p:txBody>
      </p:sp>
      <p:pic>
        <p:nvPicPr>
          <p:cNvPr id="3" name="Afbeelding 2" descr="Afbeelding met symbool, kroon&#10;&#10;Automatisch gegenereerde beschrijving">
            <a:extLst>
              <a:ext uri="{FF2B5EF4-FFF2-40B4-BE49-F238E27FC236}">
                <a16:creationId xmlns:a16="http://schemas.microsoft.com/office/drawing/2014/main" id="{00CAF050-EE80-7AC9-1AB9-E2E73DE3C6F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9423" y="547846"/>
            <a:ext cx="397698" cy="517445"/>
          </a:xfrm>
          <a:prstGeom prst="rect">
            <a:avLst/>
          </a:prstGeom>
        </p:spPr>
      </p:pic>
    </p:spTree>
    <p:extLst>
      <p:ext uri="{BB962C8B-B14F-4D97-AF65-F5344CB8AC3E}">
        <p14:creationId xmlns:p14="http://schemas.microsoft.com/office/powerpoint/2010/main" val="204390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dia 2 - Blauw">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B23683EC-FFDB-6A1B-5EEF-4078E3AFABE8}"/>
              </a:ext>
            </a:extLst>
          </p:cNvPr>
          <p:cNvSpPr/>
          <p:nvPr userDrawn="1"/>
        </p:nvSpPr>
        <p:spPr>
          <a:xfrm>
            <a:off x="0" y="1492624"/>
            <a:ext cx="12192000" cy="5365376"/>
          </a:xfrm>
          <a:prstGeom prst="rect">
            <a:avLst/>
          </a:prstGeom>
          <a:solidFill>
            <a:srgbClr val="0058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afbeelding 1">
            <a:extLst>
              <a:ext uri="{FF2B5EF4-FFF2-40B4-BE49-F238E27FC236}">
                <a16:creationId xmlns:a16="http://schemas.microsoft.com/office/drawing/2014/main" id="{CC4B32FC-4740-E7C3-D807-1F1770B6DAB9}"/>
              </a:ext>
            </a:extLst>
          </p:cNvPr>
          <p:cNvSpPr>
            <a:spLocks noGrp="1"/>
          </p:cNvSpPr>
          <p:nvPr>
            <p:ph type="pic" sz="quarter" idx="10" hasCustomPrompt="1"/>
          </p:nvPr>
        </p:nvSpPr>
        <p:spPr>
          <a:xfrm>
            <a:off x="639423" y="2070848"/>
            <a:ext cx="4554396" cy="4149018"/>
          </a:xfrm>
          <a:prstGeom prst="roundRect">
            <a:avLst/>
          </a:prstGeom>
        </p:spPr>
        <p:txBody>
          <a:bodyPr>
            <a:normAutofit/>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[Afbeelding]</a:t>
            </a:r>
          </a:p>
        </p:txBody>
      </p:sp>
      <p:sp>
        <p:nvSpPr>
          <p:cNvPr id="8" name="Tijdelijke aanduiding voor inhoud 2">
            <a:extLst>
              <a:ext uri="{FF2B5EF4-FFF2-40B4-BE49-F238E27FC236}">
                <a16:creationId xmlns:a16="http://schemas.microsoft.com/office/drawing/2014/main" id="{D19A9681-154F-AC71-6BF7-4DD914657CF8}"/>
              </a:ext>
            </a:extLst>
          </p:cNvPr>
          <p:cNvSpPr>
            <a:spLocks noGrp="1"/>
          </p:cNvSpPr>
          <p:nvPr>
            <p:ph idx="1" hasCustomPrompt="1"/>
          </p:nvPr>
        </p:nvSpPr>
        <p:spPr>
          <a:xfrm>
            <a:off x="5549900" y="2070848"/>
            <a:ext cx="6001217" cy="4149190"/>
          </a:xfrm>
        </p:spPr>
        <p:txBody>
          <a:bodyPr>
            <a:noAutofit/>
          </a:bodyPr>
          <a:lstStyle>
            <a:lvl1pPr marL="228600" indent="-228600">
              <a:buClr>
                <a:schemeClr val="bg1"/>
              </a:buClr>
              <a:buFont typeface="Wingdings"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[Typ tekst of klik op een pictogram om een object in te voegen]</a:t>
            </a:r>
          </a:p>
        </p:txBody>
      </p:sp>
      <p:pic>
        <p:nvPicPr>
          <p:cNvPr id="4" name="Afbeelding 3" descr="Afbeelding met symbool, kroon&#10;&#10;Automatisch gegenereerde beschrijving">
            <a:extLst>
              <a:ext uri="{FF2B5EF4-FFF2-40B4-BE49-F238E27FC236}">
                <a16:creationId xmlns:a16="http://schemas.microsoft.com/office/drawing/2014/main" id="{4547FD0D-2555-675D-497F-2FC261C217C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9423" y="547846"/>
            <a:ext cx="397698" cy="517445"/>
          </a:xfrm>
          <a:prstGeom prst="rect">
            <a:avLst/>
          </a:prstGeom>
        </p:spPr>
      </p:pic>
    </p:spTree>
    <p:extLst>
      <p:ext uri="{BB962C8B-B14F-4D97-AF65-F5344CB8AC3E}">
        <p14:creationId xmlns:p14="http://schemas.microsoft.com/office/powerpoint/2010/main" val="371617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dia 3 - Wit">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2A302E7D-E8DB-06F4-FD3E-18BC4FC17939}"/>
              </a:ext>
            </a:extLst>
          </p:cNvPr>
          <p:cNvSpPr>
            <a:spLocks noGrp="1"/>
          </p:cNvSpPr>
          <p:nvPr>
            <p:ph idx="1" hasCustomPrompt="1"/>
          </p:nvPr>
        </p:nvSpPr>
        <p:spPr>
          <a:xfrm>
            <a:off x="6553698" y="1492446"/>
            <a:ext cx="5000339" cy="4727592"/>
          </a:xfrm>
        </p:spPr>
        <p:txBody>
          <a:bodyPr>
            <a:noAutofit/>
          </a:bodyPr>
          <a:lstStyle>
            <a:lvl1pPr marL="342900" indent="-342900">
              <a:buClr>
                <a:srgbClr val="0058A9"/>
              </a:buClr>
              <a:buFont typeface="Wingdings" pitchFamily="2" charset="2"/>
              <a:buChar char="§"/>
              <a:defRPr sz="2000">
                <a:latin typeface="Verdana" panose="020B0604030504040204" pitchFamily="34" charset="0"/>
                <a:ea typeface="Verdana" panose="020B0604030504040204" pitchFamily="34" charset="0"/>
                <a:cs typeface="Verdana" panose="020B0604030504040204" pitchFamily="34" charset="0"/>
              </a:defRPr>
            </a:lvl1pPr>
          </a:lstStyle>
          <a:p>
            <a:r>
              <a:rPr lang="nl-NL" dirty="0"/>
              <a:t>[Typ tekst of klik op een </a:t>
            </a:r>
            <a:r>
              <a:rPr lang="nl-NL" dirty="0" err="1"/>
              <a:t>pictrogram</a:t>
            </a:r>
            <a:r>
              <a:rPr lang="nl-NL" dirty="0"/>
              <a:t> om een object in te voegen]</a:t>
            </a:r>
          </a:p>
        </p:txBody>
      </p:sp>
      <p:pic>
        <p:nvPicPr>
          <p:cNvPr id="3" name="Afbeelding 2" descr="Afbeelding met symbool, kroon&#10;&#10;Automatisch gegenereerde beschrijving">
            <a:extLst>
              <a:ext uri="{FF2B5EF4-FFF2-40B4-BE49-F238E27FC236}">
                <a16:creationId xmlns:a16="http://schemas.microsoft.com/office/drawing/2014/main" id="{5F16B854-8664-4E80-83AD-124957DA5ED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9423" y="547846"/>
            <a:ext cx="397698" cy="517445"/>
          </a:xfrm>
          <a:prstGeom prst="rect">
            <a:avLst/>
          </a:prstGeom>
        </p:spPr>
      </p:pic>
      <p:sp>
        <p:nvSpPr>
          <p:cNvPr id="8" name="Tijdelijke aanduiding voor afbeelding 1">
            <a:extLst>
              <a:ext uri="{FF2B5EF4-FFF2-40B4-BE49-F238E27FC236}">
                <a16:creationId xmlns:a16="http://schemas.microsoft.com/office/drawing/2014/main" id="{902EF9E6-6726-19F8-41D1-023DC335AEBB}"/>
              </a:ext>
            </a:extLst>
          </p:cNvPr>
          <p:cNvSpPr>
            <a:spLocks noGrp="1"/>
          </p:cNvSpPr>
          <p:nvPr>
            <p:ph type="pic" sz="quarter" idx="11" hasCustomPrompt="1"/>
          </p:nvPr>
        </p:nvSpPr>
        <p:spPr>
          <a:xfrm>
            <a:off x="637963" y="1492446"/>
            <a:ext cx="5570035" cy="4727592"/>
          </a:xfrm>
          <a:prstGeom prst="roundRect">
            <a:avLst/>
          </a:prstGeo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stStyle>
          <a:p>
            <a:r>
              <a:rPr lang="nl-NL" dirty="0"/>
              <a:t>[Afbeelding]</a:t>
            </a:r>
          </a:p>
        </p:txBody>
      </p:sp>
    </p:spTree>
    <p:extLst>
      <p:ext uri="{BB962C8B-B14F-4D97-AF65-F5344CB8AC3E}">
        <p14:creationId xmlns:p14="http://schemas.microsoft.com/office/powerpoint/2010/main" val="67251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dia 3 - Blau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AE86C7D4-8C26-A093-2776-5FB2DAA856F2}"/>
              </a:ext>
            </a:extLst>
          </p:cNvPr>
          <p:cNvSpPr/>
          <p:nvPr userDrawn="1"/>
        </p:nvSpPr>
        <p:spPr>
          <a:xfrm>
            <a:off x="0" y="1492624"/>
            <a:ext cx="12192000" cy="5365376"/>
          </a:xfrm>
          <a:prstGeom prst="rect">
            <a:avLst/>
          </a:prstGeom>
          <a:solidFill>
            <a:srgbClr val="0058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jdelijke aanduiding voor inhoud 2">
            <a:extLst>
              <a:ext uri="{FF2B5EF4-FFF2-40B4-BE49-F238E27FC236}">
                <a16:creationId xmlns:a16="http://schemas.microsoft.com/office/drawing/2014/main" id="{2A302E7D-E8DB-06F4-FD3E-18BC4FC17939}"/>
              </a:ext>
            </a:extLst>
          </p:cNvPr>
          <p:cNvSpPr>
            <a:spLocks noGrp="1"/>
          </p:cNvSpPr>
          <p:nvPr>
            <p:ph idx="1" hasCustomPrompt="1"/>
          </p:nvPr>
        </p:nvSpPr>
        <p:spPr>
          <a:xfrm>
            <a:off x="6553698" y="2070846"/>
            <a:ext cx="4998879" cy="4149191"/>
          </a:xfrm>
        </p:spPr>
        <p:txBody>
          <a:bodyPr>
            <a:noAutofit/>
          </a:bodyPr>
          <a:lstStyle>
            <a:lvl1pPr marL="342900" indent="-342900">
              <a:buClr>
                <a:schemeClr val="bg1"/>
              </a:buClr>
              <a:buFont typeface="Wingdings"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[Typ tekst of klik op een </a:t>
            </a:r>
            <a:r>
              <a:rPr lang="nl-NL" dirty="0" err="1"/>
              <a:t>pictrogram</a:t>
            </a:r>
            <a:r>
              <a:rPr lang="nl-NL" dirty="0"/>
              <a:t> om een object in te voegen]</a:t>
            </a:r>
          </a:p>
        </p:txBody>
      </p:sp>
      <p:pic>
        <p:nvPicPr>
          <p:cNvPr id="6" name="Afbeelding 5" descr="Afbeelding met symbool, kroon&#10;&#10;Automatisch gegenereerde beschrijving">
            <a:extLst>
              <a:ext uri="{FF2B5EF4-FFF2-40B4-BE49-F238E27FC236}">
                <a16:creationId xmlns:a16="http://schemas.microsoft.com/office/drawing/2014/main" id="{DA39ABE6-9C3C-3142-A6A5-9D0F5E6C41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9423" y="547846"/>
            <a:ext cx="397698" cy="517445"/>
          </a:xfrm>
          <a:prstGeom prst="rect">
            <a:avLst/>
          </a:prstGeom>
        </p:spPr>
      </p:pic>
      <p:sp>
        <p:nvSpPr>
          <p:cNvPr id="9" name="Tijdelijke aanduiding voor afbeelding 1">
            <a:extLst>
              <a:ext uri="{FF2B5EF4-FFF2-40B4-BE49-F238E27FC236}">
                <a16:creationId xmlns:a16="http://schemas.microsoft.com/office/drawing/2014/main" id="{DED4323C-25CD-B173-AA14-3460CB930EDA}"/>
              </a:ext>
            </a:extLst>
          </p:cNvPr>
          <p:cNvSpPr>
            <a:spLocks noGrp="1"/>
          </p:cNvSpPr>
          <p:nvPr>
            <p:ph type="pic" sz="quarter" idx="11" hasCustomPrompt="1"/>
          </p:nvPr>
        </p:nvSpPr>
        <p:spPr>
          <a:xfrm>
            <a:off x="639423" y="2070846"/>
            <a:ext cx="5568575" cy="4149191"/>
          </a:xfrm>
          <a:prstGeom prst="roundRect">
            <a:avLst/>
          </a:prstGeom>
        </p:spPr>
        <p:txBody>
          <a:bodyPr>
            <a:normAutofit/>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[Afbeelding]</a:t>
            </a:r>
          </a:p>
        </p:txBody>
      </p:sp>
    </p:spTree>
    <p:extLst>
      <p:ext uri="{BB962C8B-B14F-4D97-AF65-F5344CB8AC3E}">
        <p14:creationId xmlns:p14="http://schemas.microsoft.com/office/powerpoint/2010/main" val="49529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AC26EF7-0DDF-1503-E61E-6F4E05AD8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F66E814-3BDC-493A-569F-359464244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BCABF0-DB8C-C977-6974-E56A2166BF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F07364-3B3E-8247-834F-5986F08F27A6}" type="datetimeFigureOut">
              <a:rPr lang="nl-NL" smtClean="0"/>
              <a:t>1-7-2025</a:t>
            </a:fld>
            <a:endParaRPr lang="nl-NL"/>
          </a:p>
        </p:txBody>
      </p:sp>
      <p:sp>
        <p:nvSpPr>
          <p:cNvPr id="5" name="Tijdelijke aanduiding voor voettekst 4">
            <a:extLst>
              <a:ext uri="{FF2B5EF4-FFF2-40B4-BE49-F238E27FC236}">
                <a16:creationId xmlns:a16="http://schemas.microsoft.com/office/drawing/2014/main" id="{1D0ECA80-1EC9-ACE3-EA6B-6023DC0D3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979B8D7E-2658-0BDF-85D3-633D374322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A5CD7D-4B4A-A545-AD99-27973C33FDC8}" type="slidenum">
              <a:rPr lang="nl-NL" smtClean="0"/>
              <a:t>‹nr.›</a:t>
            </a:fld>
            <a:endParaRPr lang="nl-NL"/>
          </a:p>
        </p:txBody>
      </p:sp>
    </p:spTree>
    <p:extLst>
      <p:ext uri="{BB962C8B-B14F-4D97-AF65-F5344CB8AC3E}">
        <p14:creationId xmlns:p14="http://schemas.microsoft.com/office/powerpoint/2010/main" val="224193964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63" r:id="rId4"/>
    <p:sldLayoutId id="2147483659" r:id="rId5"/>
    <p:sldLayoutId id="2147483652" r:id="rId6"/>
    <p:sldLayoutId id="2147483660" r:id="rId7"/>
    <p:sldLayoutId id="2147483653" r:id="rId8"/>
    <p:sldLayoutId id="2147483661" r:id="rId9"/>
    <p:sldLayoutId id="2147483658"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01ED9-DDB9-D0FB-9509-C438922C4764}"/>
              </a:ext>
            </a:extLst>
          </p:cNvPr>
          <p:cNvSpPr>
            <a:spLocks noGrp="1"/>
          </p:cNvSpPr>
          <p:nvPr>
            <p:ph type="ctrTitle"/>
          </p:nvPr>
        </p:nvSpPr>
        <p:spPr/>
        <p:txBody>
          <a:bodyPr/>
          <a:lstStyle/>
          <a:p>
            <a:r>
              <a:rPr lang="nl-NL" dirty="0"/>
              <a:t>Reconstructie ‘t Zwarte Land en Industrielaan</a:t>
            </a:r>
          </a:p>
        </p:txBody>
      </p:sp>
      <p:sp>
        <p:nvSpPr>
          <p:cNvPr id="3" name="Ondertitel 2">
            <a:extLst>
              <a:ext uri="{FF2B5EF4-FFF2-40B4-BE49-F238E27FC236}">
                <a16:creationId xmlns:a16="http://schemas.microsoft.com/office/drawing/2014/main" id="{801833D8-0190-E5EC-2607-27080C2E4D53}"/>
              </a:ext>
            </a:extLst>
          </p:cNvPr>
          <p:cNvSpPr>
            <a:spLocks noGrp="1"/>
          </p:cNvSpPr>
          <p:nvPr>
            <p:ph type="subTitle" idx="1"/>
          </p:nvPr>
        </p:nvSpPr>
        <p:spPr/>
        <p:txBody>
          <a:bodyPr/>
          <a:lstStyle/>
          <a:p>
            <a:r>
              <a:rPr lang="nl-NL" dirty="0"/>
              <a:t>Naast het vervangen van het asfalt passen we het kruispunt, de maximumsnelheid en het parkeren aan</a:t>
            </a:r>
          </a:p>
        </p:txBody>
      </p:sp>
    </p:spTree>
    <p:extLst>
      <p:ext uri="{BB962C8B-B14F-4D97-AF65-F5344CB8AC3E}">
        <p14:creationId xmlns:p14="http://schemas.microsoft.com/office/powerpoint/2010/main" val="15637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9737B-E40A-5E94-A0D0-438E7B97CC36}"/>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6731973D-9E88-BEC7-A325-8158216158B1}"/>
              </a:ext>
            </a:extLst>
          </p:cNvPr>
          <p:cNvSpPr/>
          <p:nvPr/>
        </p:nvSpPr>
        <p:spPr>
          <a:xfrm flipV="1">
            <a:off x="234014" y="1726529"/>
            <a:ext cx="1600802" cy="30552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55904B13-EB60-0CFB-C158-AF7A1E3FDBD0}"/>
              </a:ext>
            </a:extLst>
          </p:cNvPr>
          <p:cNvSpPr/>
          <p:nvPr/>
        </p:nvSpPr>
        <p:spPr>
          <a:xfrm>
            <a:off x="234013" y="2032056"/>
            <a:ext cx="4175694" cy="4327670"/>
          </a:xfrm>
          <a:prstGeom prst="rect">
            <a:avLst/>
          </a:prstGeom>
          <a:solidFill>
            <a:schemeClr val="bg1">
              <a:lumMod val="9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618063E-4650-34FF-2B14-FBC5CA4663E8}"/>
              </a:ext>
            </a:extLst>
          </p:cNvPr>
          <p:cNvSpPr/>
          <p:nvPr/>
        </p:nvSpPr>
        <p:spPr>
          <a:xfrm flipV="1">
            <a:off x="1834816" y="1718868"/>
            <a:ext cx="1600802" cy="30552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60E0FB8F-B795-7359-33B1-E194EA751378}"/>
              </a:ext>
            </a:extLst>
          </p:cNvPr>
          <p:cNvSpPr txBox="1"/>
          <p:nvPr/>
        </p:nvSpPr>
        <p:spPr>
          <a:xfrm>
            <a:off x="234014" y="1293395"/>
            <a:ext cx="4241867" cy="738664"/>
          </a:xfrm>
          <a:prstGeom prst="rect">
            <a:avLst/>
          </a:prstGeom>
          <a:noFill/>
        </p:spPr>
        <p:txBody>
          <a:bodyPr wrap="none" rtlCol="0">
            <a:spAutoFit/>
          </a:bodyPr>
          <a:lstStyle/>
          <a:p>
            <a:r>
              <a:rPr lang="nl-NL" sz="1400" b="1" dirty="0">
                <a:latin typeface="Verdana" panose="020B0604030504040204" pitchFamily="34" charset="0"/>
                <a:ea typeface="Verdana" panose="020B0604030504040204" pitchFamily="34" charset="0"/>
              </a:rPr>
              <a:t>Kruispunt Industrielaan/ ‘t Zwarte Land</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grpSp>
        <p:nvGrpSpPr>
          <p:cNvPr id="20" name="Groep 19">
            <a:extLst>
              <a:ext uri="{FF2B5EF4-FFF2-40B4-BE49-F238E27FC236}">
                <a16:creationId xmlns:a16="http://schemas.microsoft.com/office/drawing/2014/main" id="{9E15D2DC-035D-C085-B35D-3E3FBF18D924}"/>
              </a:ext>
            </a:extLst>
          </p:cNvPr>
          <p:cNvGrpSpPr/>
          <p:nvPr/>
        </p:nvGrpSpPr>
        <p:grpSpPr>
          <a:xfrm>
            <a:off x="4475880" y="710220"/>
            <a:ext cx="7417336" cy="5657291"/>
            <a:chOff x="1419860" y="9437"/>
            <a:chExt cx="9328236" cy="6858000"/>
          </a:xfrm>
        </p:grpSpPr>
        <p:pic>
          <p:nvPicPr>
            <p:cNvPr id="6" name="Afbeelding 5">
              <a:extLst>
                <a:ext uri="{FF2B5EF4-FFF2-40B4-BE49-F238E27FC236}">
                  <a16:creationId xmlns:a16="http://schemas.microsoft.com/office/drawing/2014/main" id="{D174D3CA-22ED-1972-D271-951356186066}"/>
                </a:ext>
              </a:extLst>
            </p:cNvPr>
            <p:cNvPicPr>
              <a:picLocks noChangeAspect="1"/>
            </p:cNvPicPr>
            <p:nvPr/>
          </p:nvPicPr>
          <p:blipFill>
            <a:blip r:embed="rId2"/>
            <a:srcRect l="2542"/>
            <a:stretch/>
          </p:blipFill>
          <p:spPr>
            <a:xfrm>
              <a:off x="1419860" y="9437"/>
              <a:ext cx="9328236" cy="6858000"/>
            </a:xfrm>
            <a:prstGeom prst="rect">
              <a:avLst/>
            </a:prstGeom>
            <a:ln>
              <a:solidFill>
                <a:schemeClr val="tx1"/>
              </a:solidFill>
            </a:ln>
          </p:spPr>
        </p:pic>
        <p:pic>
          <p:nvPicPr>
            <p:cNvPr id="7" name="Afbeelding 6">
              <a:extLst>
                <a:ext uri="{FF2B5EF4-FFF2-40B4-BE49-F238E27FC236}">
                  <a16:creationId xmlns:a16="http://schemas.microsoft.com/office/drawing/2014/main" id="{17ED4CC6-7763-334E-3A6B-16601DCFFCB7}"/>
                </a:ext>
              </a:extLst>
            </p:cNvPr>
            <p:cNvPicPr>
              <a:picLocks noChangeAspect="1"/>
            </p:cNvPicPr>
            <p:nvPr/>
          </p:nvPicPr>
          <p:blipFill>
            <a:blip r:embed="rId3"/>
            <a:srcRect t="-1" b="687"/>
            <a:stretch/>
          </p:blipFill>
          <p:spPr>
            <a:xfrm rot="20505485">
              <a:off x="4074366" y="904936"/>
              <a:ext cx="3895236" cy="5459693"/>
            </a:xfrm>
            <a:prstGeom prst="rect">
              <a:avLst/>
            </a:prstGeom>
          </p:spPr>
        </p:pic>
        <p:pic>
          <p:nvPicPr>
            <p:cNvPr id="10" name="Picture 6" descr="Verkeersbord laten maken? Verkeersborden Geprint in eigen studio">
              <a:extLst>
                <a:ext uri="{FF2B5EF4-FFF2-40B4-BE49-F238E27FC236}">
                  <a16:creationId xmlns:a16="http://schemas.microsoft.com/office/drawing/2014/main" id="{995D62BA-A943-E767-7E04-C685442AE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30871">
              <a:off x="7492262" y="5919460"/>
              <a:ext cx="283297" cy="28329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2" name="Picture 6" descr="Verkeersbord RVV B01 - Voorrangsweg">
              <a:extLst>
                <a:ext uri="{FF2B5EF4-FFF2-40B4-BE49-F238E27FC236}">
                  <a16:creationId xmlns:a16="http://schemas.microsoft.com/office/drawing/2014/main" id="{C76B7FAD-0DC0-3189-8E82-8EB4857887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186884">
              <a:off x="3568700" y="5187134"/>
              <a:ext cx="298450" cy="2984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6" descr="Verkeersbord RVV B01 - Voorrangsweg">
              <a:extLst>
                <a:ext uri="{FF2B5EF4-FFF2-40B4-BE49-F238E27FC236}">
                  <a16:creationId xmlns:a16="http://schemas.microsoft.com/office/drawing/2014/main" id="{DE6D6B5C-CCE2-C8E6-9E4D-08C370AC54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473" y="2663097"/>
              <a:ext cx="282427" cy="282427"/>
            </a:xfrm>
            <a:prstGeom prst="rect">
              <a:avLst/>
            </a:prstGeom>
            <a:solidFill>
              <a:schemeClr val="bg1"/>
            </a:solidFill>
            <a:ln>
              <a:noFill/>
            </a:ln>
          </p:spPr>
        </p:pic>
        <p:sp>
          <p:nvSpPr>
            <p:cNvPr id="14" name="Rechthoek 13">
              <a:extLst>
                <a:ext uri="{FF2B5EF4-FFF2-40B4-BE49-F238E27FC236}">
                  <a16:creationId xmlns:a16="http://schemas.microsoft.com/office/drawing/2014/main" id="{EEB681BE-28DA-C3D4-0297-2775A6118CDE}"/>
                </a:ext>
              </a:extLst>
            </p:cNvPr>
            <p:cNvSpPr/>
            <p:nvPr/>
          </p:nvSpPr>
          <p:spPr>
            <a:xfrm rot="19877703">
              <a:off x="6463192" y="4196837"/>
              <a:ext cx="118335" cy="1448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4F85C1DB-777A-208F-7E0D-3E98BB1A0997}"/>
                </a:ext>
              </a:extLst>
            </p:cNvPr>
            <p:cNvSpPr/>
            <p:nvPr/>
          </p:nvSpPr>
          <p:spPr>
            <a:xfrm rot="19877703">
              <a:off x="5024746" y="3786573"/>
              <a:ext cx="182125" cy="205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2" name="Tekstvak 31">
            <a:extLst>
              <a:ext uri="{FF2B5EF4-FFF2-40B4-BE49-F238E27FC236}">
                <a16:creationId xmlns:a16="http://schemas.microsoft.com/office/drawing/2014/main" id="{A607890A-58B9-E8B7-83B6-613CC7DE4B29}"/>
              </a:ext>
            </a:extLst>
          </p:cNvPr>
          <p:cNvSpPr txBox="1"/>
          <p:nvPr/>
        </p:nvSpPr>
        <p:spPr>
          <a:xfrm>
            <a:off x="234013" y="2032059"/>
            <a:ext cx="4241867" cy="4401205"/>
          </a:xfrm>
          <a:prstGeom prst="rect">
            <a:avLst/>
          </a:prstGeom>
          <a:noFill/>
        </p:spPr>
        <p:txBody>
          <a:bodyPr wrap="square" rtlCol="0">
            <a:spAutoFit/>
          </a:bodyPr>
          <a:lstStyle/>
          <a:p>
            <a:r>
              <a:rPr lang="nl-NL" sz="1400" dirty="0">
                <a:latin typeface="Verdana" panose="020B0604030504040204" pitchFamily="34" charset="0"/>
                <a:ea typeface="Verdana" panose="020B0604030504040204" pitchFamily="34" charset="0"/>
              </a:rPr>
              <a:t>De bocht van de rotonde naar ‘t Zwarte Land maken we breder zodat ook lange vrachtwagens deze bocht probleemloos kunnen maken en elkaar kunnen passeren.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Op ‘t Zwarte Land en de Industrielaan verlagen we de maximumsnelheid naar 30 km/u. Zo verbeteren we de veiligheid en leefbaarheid.</a:t>
            </a:r>
          </a:p>
          <a:p>
            <a:endParaRPr lang="nl-NL" sz="1400" dirty="0">
              <a:solidFill>
                <a:srgbClr val="FF0000"/>
              </a:solidFill>
              <a:latin typeface="Verdana" panose="020B0604030504040204" pitchFamily="34" charset="0"/>
              <a:ea typeface="Verdana" panose="020B0604030504040204" pitchFamily="34" charset="0"/>
            </a:endParaRPr>
          </a:p>
          <a:p>
            <a:r>
              <a:rPr lang="nl-NL" sz="1400" dirty="0">
                <a:solidFill>
                  <a:srgbClr val="FF0000"/>
                </a:solidFill>
                <a:latin typeface="Verdana" panose="020B0604030504040204" pitchFamily="34" charset="0"/>
                <a:ea typeface="Verdana" panose="020B0604030504040204" pitchFamily="34" charset="0"/>
              </a:rPr>
              <a:t>Na het kruispunt scheiden we de 2 rijstroken op de Industrielaan. Op de strook richting het zuiden komt een plateau om de overgang naar 30 km/u goed duidelijk te maken. Dit remt het verkeer af. Omdat op de rijstrook naar het noorden nog vrachtwagens rijden komt hier geen plateau of drempel.</a:t>
            </a:r>
          </a:p>
          <a:p>
            <a:endParaRPr lang="nl-NL" sz="1400" dirty="0">
              <a:solidFill>
                <a:srgbClr val="FF0000"/>
              </a:solidFill>
              <a:latin typeface="Verdana" panose="020B0604030504040204" pitchFamily="34" charset="0"/>
              <a:ea typeface="Verdana" panose="020B0604030504040204" pitchFamily="34" charset="0"/>
            </a:endParaRPr>
          </a:p>
          <a:p>
            <a:endParaRPr lang="nl-NL" sz="1400" dirty="0">
              <a:solidFill>
                <a:srgbClr val="FF0000"/>
              </a:solidFill>
              <a:latin typeface="Verdana" panose="020B0604030504040204" pitchFamily="34" charset="0"/>
              <a:ea typeface="Verdana" panose="020B0604030504040204" pitchFamily="34" charset="0"/>
            </a:endParaRPr>
          </a:p>
        </p:txBody>
      </p:sp>
      <p:sp>
        <p:nvSpPr>
          <p:cNvPr id="43" name="Rechthoek 42">
            <a:extLst>
              <a:ext uri="{FF2B5EF4-FFF2-40B4-BE49-F238E27FC236}">
                <a16:creationId xmlns:a16="http://schemas.microsoft.com/office/drawing/2014/main" id="{7A129405-0312-C7FB-C829-E0CB531F0382}"/>
              </a:ext>
            </a:extLst>
          </p:cNvPr>
          <p:cNvSpPr/>
          <p:nvPr/>
        </p:nvSpPr>
        <p:spPr>
          <a:xfrm>
            <a:off x="7669586" y="2604837"/>
            <a:ext cx="249954" cy="2983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B500B344-1D6E-BF36-DBF7-9E22937CB223}"/>
              </a:ext>
            </a:extLst>
          </p:cNvPr>
          <p:cNvSpPr/>
          <p:nvPr/>
        </p:nvSpPr>
        <p:spPr>
          <a:xfrm rot="19285914">
            <a:off x="6143709" y="4490649"/>
            <a:ext cx="234950" cy="3681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98" name="Picture 2" descr="Verkeersbord RVV A01-30zb - Begin zone maximum snelheid">
            <a:extLst>
              <a:ext uri="{FF2B5EF4-FFF2-40B4-BE49-F238E27FC236}">
                <a16:creationId xmlns:a16="http://schemas.microsoft.com/office/drawing/2014/main" id="{612EC40D-2ECD-E227-E840-283F3B6C7F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3451" y="4947974"/>
            <a:ext cx="388501" cy="38850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2" descr="Verkeersbord RVV A01-050 - Maximum snelheid 50 km/h">
            <a:extLst>
              <a:ext uri="{FF2B5EF4-FFF2-40B4-BE49-F238E27FC236}">
                <a16:creationId xmlns:a16="http://schemas.microsoft.com/office/drawing/2014/main" id="{E8166A63-CC18-22FC-6E35-1C63B56BE8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3053" y="1782338"/>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2" descr="Verkeersbord RVV F21 - Rijbaan of -strook vrachtverkeer">
            <a:extLst>
              <a:ext uri="{FF2B5EF4-FFF2-40B4-BE49-F238E27FC236}">
                <a16:creationId xmlns:a16="http://schemas.microsoft.com/office/drawing/2014/main" id="{93AC1884-78B0-FF6C-9C75-5ADE2F7FB8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0820" y="4476568"/>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Verkeersbord RVV F21 - Rijbaan of -strook vrachtverkeer">
            <a:extLst>
              <a:ext uri="{FF2B5EF4-FFF2-40B4-BE49-F238E27FC236}">
                <a16:creationId xmlns:a16="http://schemas.microsoft.com/office/drawing/2014/main" id="{7C9B5299-91C4-3099-ED93-FCE4C1CE04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3054" y="2232743"/>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6" name="Rechte verbindingslijn met pijl 25">
            <a:extLst>
              <a:ext uri="{FF2B5EF4-FFF2-40B4-BE49-F238E27FC236}">
                <a16:creationId xmlns:a16="http://schemas.microsoft.com/office/drawing/2014/main" id="{278A527D-FD51-3CD2-2148-67C8A600E5AE}"/>
              </a:ext>
            </a:extLst>
          </p:cNvPr>
          <p:cNvCxnSpPr>
            <a:cxnSpLocks/>
          </p:cNvCxnSpPr>
          <p:nvPr/>
        </p:nvCxnSpPr>
        <p:spPr>
          <a:xfrm>
            <a:off x="9438692" y="5876200"/>
            <a:ext cx="495751" cy="4413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7" name="Picture 2" descr="Verkeersbord RVV C07 - Gesloten voor vrachtauto's">
            <a:extLst>
              <a:ext uri="{FF2B5EF4-FFF2-40B4-BE49-F238E27FC236}">
                <a16:creationId xmlns:a16="http://schemas.microsoft.com/office/drawing/2014/main" id="{4E71A0CC-42FB-504C-4E31-01CBF48810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1359" y="5950757"/>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8" name="Rechte verbindingslijn met pijl 27">
            <a:extLst>
              <a:ext uri="{FF2B5EF4-FFF2-40B4-BE49-F238E27FC236}">
                <a16:creationId xmlns:a16="http://schemas.microsoft.com/office/drawing/2014/main" id="{A62589AD-ED61-EBA9-D3CC-B1ADDE3595E2}"/>
              </a:ext>
            </a:extLst>
          </p:cNvPr>
          <p:cNvCxnSpPr>
            <a:cxnSpLocks/>
          </p:cNvCxnSpPr>
          <p:nvPr/>
        </p:nvCxnSpPr>
        <p:spPr>
          <a:xfrm flipH="1" flipV="1">
            <a:off x="9798876" y="5876200"/>
            <a:ext cx="512106" cy="4413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9" name="Picture 2" descr="Verkeersbord RVV F21 - Rijbaan of -strook vrachtverkeer">
            <a:extLst>
              <a:ext uri="{FF2B5EF4-FFF2-40B4-BE49-F238E27FC236}">
                <a16:creationId xmlns:a16="http://schemas.microsoft.com/office/drawing/2014/main" id="{EEE5FDE9-FE89-27F8-8052-D0D8A75808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87245" y="5950757"/>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 name="Rechthoek 29">
            <a:extLst>
              <a:ext uri="{FF2B5EF4-FFF2-40B4-BE49-F238E27FC236}">
                <a16:creationId xmlns:a16="http://schemas.microsoft.com/office/drawing/2014/main" id="{CE07E296-F5EE-E926-ED7A-AB3F688A08E9}"/>
              </a:ext>
            </a:extLst>
          </p:cNvPr>
          <p:cNvSpPr/>
          <p:nvPr/>
        </p:nvSpPr>
        <p:spPr>
          <a:xfrm rot="18972270">
            <a:off x="8165179" y="4394696"/>
            <a:ext cx="281494" cy="2653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089D15B-FC3E-0882-3601-30C893FA5820}"/>
              </a:ext>
            </a:extLst>
          </p:cNvPr>
          <p:cNvSpPr/>
          <p:nvPr/>
        </p:nvSpPr>
        <p:spPr>
          <a:xfrm rot="18567307">
            <a:off x="8804300" y="4954297"/>
            <a:ext cx="194617" cy="7903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692FED68-A772-40AD-0BE0-6C60AD75E6AF}"/>
              </a:ext>
            </a:extLst>
          </p:cNvPr>
          <p:cNvSpPr/>
          <p:nvPr/>
        </p:nvSpPr>
        <p:spPr>
          <a:xfrm>
            <a:off x="8259679" y="4493795"/>
            <a:ext cx="1112921" cy="1118937"/>
          </a:xfrm>
          <a:custGeom>
            <a:avLst/>
            <a:gdLst>
              <a:gd name="connsiteX0" fmla="*/ 0 w 1112921"/>
              <a:gd name="connsiteY0" fmla="*/ 60158 h 1118937"/>
              <a:gd name="connsiteX1" fmla="*/ 252663 w 1112921"/>
              <a:gd name="connsiteY1" fmla="*/ 391026 h 1118937"/>
              <a:gd name="connsiteX2" fmla="*/ 421105 w 1112921"/>
              <a:gd name="connsiteY2" fmla="*/ 547437 h 1118937"/>
              <a:gd name="connsiteX3" fmla="*/ 1100889 w 1112921"/>
              <a:gd name="connsiteY3" fmla="*/ 1118937 h 1118937"/>
              <a:gd name="connsiteX4" fmla="*/ 1112921 w 1112921"/>
              <a:gd name="connsiteY4" fmla="*/ 1088858 h 1118937"/>
              <a:gd name="connsiteX5" fmla="*/ 403058 w 1112921"/>
              <a:gd name="connsiteY5" fmla="*/ 493294 h 1118937"/>
              <a:gd name="connsiteX6" fmla="*/ 252663 w 1112921"/>
              <a:gd name="connsiteY6" fmla="*/ 246647 h 1118937"/>
              <a:gd name="connsiteX7" fmla="*/ 72189 w 1112921"/>
              <a:gd name="connsiteY7" fmla="*/ 0 h 1118937"/>
              <a:gd name="connsiteX8" fmla="*/ 0 w 1112921"/>
              <a:gd name="connsiteY8" fmla="*/ 60158 h 111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921" h="1118937">
                <a:moveTo>
                  <a:pt x="0" y="60158"/>
                </a:moveTo>
                <a:lnTo>
                  <a:pt x="252663" y="391026"/>
                </a:lnTo>
                <a:lnTo>
                  <a:pt x="421105" y="547437"/>
                </a:lnTo>
                <a:lnTo>
                  <a:pt x="1100889" y="1118937"/>
                </a:lnTo>
                <a:lnTo>
                  <a:pt x="1112921" y="1088858"/>
                </a:lnTo>
                <a:lnTo>
                  <a:pt x="403058" y="493294"/>
                </a:lnTo>
                <a:lnTo>
                  <a:pt x="252663" y="246647"/>
                </a:lnTo>
                <a:lnTo>
                  <a:pt x="72189" y="0"/>
                </a:lnTo>
                <a:lnTo>
                  <a:pt x="0" y="60158"/>
                </a:lnTo>
                <a:close/>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Boog 15">
            <a:extLst>
              <a:ext uri="{FF2B5EF4-FFF2-40B4-BE49-F238E27FC236}">
                <a16:creationId xmlns:a16="http://schemas.microsoft.com/office/drawing/2014/main" id="{6956A34C-E212-4AC0-8295-A43B7AEAEBB4}"/>
              </a:ext>
            </a:extLst>
          </p:cNvPr>
          <p:cNvSpPr/>
          <p:nvPr/>
        </p:nvSpPr>
        <p:spPr>
          <a:xfrm rot="10800000" flipH="1">
            <a:off x="6400800" y="2685372"/>
            <a:ext cx="1747654" cy="1656980"/>
          </a:xfrm>
          <a:prstGeom prst="arc">
            <a:avLst>
              <a:gd name="adj1" fmla="val 16929638"/>
              <a:gd name="adj2" fmla="val 0"/>
            </a:avLst>
          </a:prstGeom>
          <a:ln w="28575">
            <a:solidFill>
              <a:srgbClr val="0058A9"/>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17" name="Boog 16">
            <a:extLst>
              <a:ext uri="{FF2B5EF4-FFF2-40B4-BE49-F238E27FC236}">
                <a16:creationId xmlns:a16="http://schemas.microsoft.com/office/drawing/2014/main" id="{3A6B5FB0-EEE3-DB2A-372D-E05D51740B90}"/>
              </a:ext>
            </a:extLst>
          </p:cNvPr>
          <p:cNvSpPr/>
          <p:nvPr/>
        </p:nvSpPr>
        <p:spPr>
          <a:xfrm rot="4531885">
            <a:off x="6387844" y="2733578"/>
            <a:ext cx="1418825" cy="1536554"/>
          </a:xfrm>
          <a:prstGeom prst="arc">
            <a:avLst>
              <a:gd name="adj1" fmla="val 16929638"/>
              <a:gd name="adj2" fmla="val 0"/>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864385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34292-1CE1-3891-FA5A-55A2E3D8006B}"/>
            </a:ext>
          </a:extLst>
        </p:cNvPr>
        <p:cNvGrpSpPr/>
        <p:nvPr/>
      </p:nvGrpSpPr>
      <p:grpSpPr>
        <a:xfrm>
          <a:off x="0" y="0"/>
          <a:ext cx="0" cy="0"/>
          <a:chOff x="0" y="0"/>
          <a:chExt cx="0" cy="0"/>
        </a:xfrm>
      </p:grpSpPr>
      <p:sp>
        <p:nvSpPr>
          <p:cNvPr id="106" name="Rechthoek 105">
            <a:extLst>
              <a:ext uri="{FF2B5EF4-FFF2-40B4-BE49-F238E27FC236}">
                <a16:creationId xmlns:a16="http://schemas.microsoft.com/office/drawing/2014/main" id="{15A457E7-B6A1-C9F3-7733-3D445D964B9B}"/>
              </a:ext>
            </a:extLst>
          </p:cNvPr>
          <p:cNvSpPr/>
          <p:nvPr/>
        </p:nvSpPr>
        <p:spPr>
          <a:xfrm flipV="1">
            <a:off x="234014" y="1726529"/>
            <a:ext cx="1600802" cy="305527"/>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a:extLst>
              <a:ext uri="{FF2B5EF4-FFF2-40B4-BE49-F238E27FC236}">
                <a16:creationId xmlns:a16="http://schemas.microsoft.com/office/drawing/2014/main" id="{535CB0CC-128B-CEA4-D8A9-029CFF59F4BD}"/>
              </a:ext>
            </a:extLst>
          </p:cNvPr>
          <p:cNvSpPr/>
          <p:nvPr/>
        </p:nvSpPr>
        <p:spPr>
          <a:xfrm>
            <a:off x="234013" y="2032056"/>
            <a:ext cx="4175694" cy="4123509"/>
          </a:xfrm>
          <a:prstGeom prst="rect">
            <a:avLst/>
          </a:prstGeom>
          <a:solidFill>
            <a:schemeClr val="bg1">
              <a:lumMod val="95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Afbeelding 44">
            <a:extLst>
              <a:ext uri="{FF2B5EF4-FFF2-40B4-BE49-F238E27FC236}">
                <a16:creationId xmlns:a16="http://schemas.microsoft.com/office/drawing/2014/main" id="{1087A0C4-D613-4E28-4E5C-D4DBAE09C9A6}"/>
              </a:ext>
            </a:extLst>
          </p:cNvPr>
          <p:cNvPicPr>
            <a:picLocks noChangeAspect="1"/>
          </p:cNvPicPr>
          <p:nvPr/>
        </p:nvPicPr>
        <p:blipFill>
          <a:blip r:embed="rId2"/>
          <a:stretch>
            <a:fillRect/>
          </a:stretch>
        </p:blipFill>
        <p:spPr>
          <a:xfrm>
            <a:off x="4467213" y="696789"/>
            <a:ext cx="7446870" cy="5458776"/>
          </a:xfrm>
          <a:prstGeom prst="rect">
            <a:avLst/>
          </a:prstGeom>
          <a:noFill/>
          <a:ln>
            <a:solidFill>
              <a:schemeClr val="tx1"/>
            </a:solidFill>
          </a:ln>
        </p:spPr>
      </p:pic>
      <p:sp>
        <p:nvSpPr>
          <p:cNvPr id="46" name="Vrije vorm: vorm 45">
            <a:extLst>
              <a:ext uri="{FF2B5EF4-FFF2-40B4-BE49-F238E27FC236}">
                <a16:creationId xmlns:a16="http://schemas.microsoft.com/office/drawing/2014/main" id="{8C4B0732-4A58-28CF-8ABD-D2A3E0FF6A96}"/>
              </a:ext>
            </a:extLst>
          </p:cNvPr>
          <p:cNvSpPr/>
          <p:nvPr/>
        </p:nvSpPr>
        <p:spPr>
          <a:xfrm>
            <a:off x="6099163" y="1876387"/>
            <a:ext cx="3725233" cy="1401892"/>
          </a:xfrm>
          <a:custGeom>
            <a:avLst/>
            <a:gdLst>
              <a:gd name="connsiteX0" fmla="*/ 4680106 w 4680106"/>
              <a:gd name="connsiteY0" fmla="*/ 175673 h 1761233"/>
              <a:gd name="connsiteX1" fmla="*/ 3630573 w 4680106"/>
              <a:gd name="connsiteY1" fmla="*/ 563054 h 1761233"/>
              <a:gd name="connsiteX2" fmla="*/ 3445891 w 4680106"/>
              <a:gd name="connsiteY2" fmla="*/ 572063 h 1761233"/>
              <a:gd name="connsiteX3" fmla="*/ 3351298 w 4680106"/>
              <a:gd name="connsiteY3" fmla="*/ 563054 h 1761233"/>
              <a:gd name="connsiteX4" fmla="*/ 2855811 w 4680106"/>
              <a:gd name="connsiteY4" fmla="*/ 126124 h 1761233"/>
              <a:gd name="connsiteX5" fmla="*/ 2693651 w 4680106"/>
              <a:gd name="connsiteY5" fmla="*/ 18017 h 1761233"/>
              <a:gd name="connsiteX6" fmla="*/ 2576536 w 4680106"/>
              <a:gd name="connsiteY6" fmla="*/ 0 h 1761233"/>
              <a:gd name="connsiteX7" fmla="*/ 2481943 w 4680106"/>
              <a:gd name="connsiteY7" fmla="*/ 36035 h 1761233"/>
              <a:gd name="connsiteX8" fmla="*/ 2247712 w 4680106"/>
              <a:gd name="connsiteY8" fmla="*/ 279274 h 1761233"/>
              <a:gd name="connsiteX9" fmla="*/ 1693667 w 4680106"/>
              <a:gd name="connsiteY9" fmla="*/ 923408 h 1761233"/>
              <a:gd name="connsiteX10" fmla="*/ 1387365 w 4680106"/>
              <a:gd name="connsiteY10" fmla="*/ 1234214 h 1761233"/>
              <a:gd name="connsiteX11" fmla="*/ 896382 w 4680106"/>
              <a:gd name="connsiteY11" fmla="*/ 1662136 h 1761233"/>
              <a:gd name="connsiteX12" fmla="*/ 779267 w 4680106"/>
              <a:gd name="connsiteY12" fmla="*/ 1761233 h 1761233"/>
              <a:gd name="connsiteX13" fmla="*/ 0 w 4680106"/>
              <a:gd name="connsiteY13" fmla="*/ 1207188 h 176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80106" h="1761233">
                <a:moveTo>
                  <a:pt x="4680106" y="175673"/>
                </a:moveTo>
                <a:lnTo>
                  <a:pt x="3630573" y="563054"/>
                </a:lnTo>
                <a:lnTo>
                  <a:pt x="3445891" y="572063"/>
                </a:lnTo>
                <a:lnTo>
                  <a:pt x="3351298" y="563054"/>
                </a:lnTo>
                <a:lnTo>
                  <a:pt x="2855811" y="126124"/>
                </a:lnTo>
                <a:lnTo>
                  <a:pt x="2693651" y="18017"/>
                </a:lnTo>
                <a:lnTo>
                  <a:pt x="2576536" y="0"/>
                </a:lnTo>
                <a:lnTo>
                  <a:pt x="2481943" y="36035"/>
                </a:lnTo>
                <a:lnTo>
                  <a:pt x="2247712" y="279274"/>
                </a:lnTo>
                <a:lnTo>
                  <a:pt x="1693667" y="923408"/>
                </a:lnTo>
                <a:lnTo>
                  <a:pt x="1387365" y="1234214"/>
                </a:lnTo>
                <a:lnTo>
                  <a:pt x="896382" y="1662136"/>
                </a:lnTo>
                <a:lnTo>
                  <a:pt x="779267" y="1761233"/>
                </a:lnTo>
                <a:lnTo>
                  <a:pt x="0" y="1207188"/>
                </a:lnTo>
              </a:path>
            </a:pathLst>
          </a:custGeom>
          <a:noFill/>
          <a:ln w="38100">
            <a:solidFill>
              <a:srgbClr val="FF0000">
                <a:alpha val="5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Vrije vorm: vorm 46">
            <a:extLst>
              <a:ext uri="{FF2B5EF4-FFF2-40B4-BE49-F238E27FC236}">
                <a16:creationId xmlns:a16="http://schemas.microsoft.com/office/drawing/2014/main" id="{2398FC95-2009-C5E6-E359-F9BBB5F6273F}"/>
              </a:ext>
            </a:extLst>
          </p:cNvPr>
          <p:cNvSpPr/>
          <p:nvPr/>
        </p:nvSpPr>
        <p:spPr>
          <a:xfrm>
            <a:off x="6722144" y="3282710"/>
            <a:ext cx="2218502" cy="2117024"/>
          </a:xfrm>
          <a:custGeom>
            <a:avLst/>
            <a:gdLst>
              <a:gd name="connsiteX0" fmla="*/ 0 w 2773973"/>
              <a:gd name="connsiteY0" fmla="*/ 0 h 2633296"/>
              <a:gd name="connsiteX1" fmla="*/ 1151793 w 2773973"/>
              <a:gd name="connsiteY1" fmla="*/ 786911 h 2633296"/>
              <a:gd name="connsiteX2" fmla="*/ 1767254 w 2773973"/>
              <a:gd name="connsiteY2" fmla="*/ 1160584 h 2633296"/>
              <a:gd name="connsiteX3" fmla="*/ 2540977 w 2773973"/>
              <a:gd name="connsiteY3" fmla="*/ 1657350 h 2633296"/>
              <a:gd name="connsiteX4" fmla="*/ 2554166 w 2773973"/>
              <a:gd name="connsiteY4" fmla="*/ 2105757 h 2633296"/>
              <a:gd name="connsiteX5" fmla="*/ 2545373 w 2773973"/>
              <a:gd name="connsiteY5" fmla="*/ 2294792 h 2633296"/>
              <a:gd name="connsiteX6" fmla="*/ 2510204 w 2773973"/>
              <a:gd name="connsiteY6" fmla="*/ 2536580 h 2633296"/>
              <a:gd name="connsiteX7" fmla="*/ 2773973 w 2773973"/>
              <a:gd name="connsiteY7" fmla="*/ 2633296 h 2633296"/>
              <a:gd name="connsiteX0" fmla="*/ 0 w 2787161"/>
              <a:gd name="connsiteY0" fmla="*/ 0 h 2659672"/>
              <a:gd name="connsiteX1" fmla="*/ 1164981 w 2787161"/>
              <a:gd name="connsiteY1" fmla="*/ 813287 h 2659672"/>
              <a:gd name="connsiteX2" fmla="*/ 1780442 w 2787161"/>
              <a:gd name="connsiteY2" fmla="*/ 1186960 h 2659672"/>
              <a:gd name="connsiteX3" fmla="*/ 2554165 w 2787161"/>
              <a:gd name="connsiteY3" fmla="*/ 1683726 h 2659672"/>
              <a:gd name="connsiteX4" fmla="*/ 2567354 w 2787161"/>
              <a:gd name="connsiteY4" fmla="*/ 2132133 h 2659672"/>
              <a:gd name="connsiteX5" fmla="*/ 2558561 w 2787161"/>
              <a:gd name="connsiteY5" fmla="*/ 2321168 h 2659672"/>
              <a:gd name="connsiteX6" fmla="*/ 2523392 w 2787161"/>
              <a:gd name="connsiteY6" fmla="*/ 2562956 h 2659672"/>
              <a:gd name="connsiteX7" fmla="*/ 2787161 w 2787161"/>
              <a:gd name="connsiteY7" fmla="*/ 2659672 h 2659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7161" h="2659672">
                <a:moveTo>
                  <a:pt x="0" y="0"/>
                </a:moveTo>
                <a:lnTo>
                  <a:pt x="1164981" y="813287"/>
                </a:lnTo>
                <a:lnTo>
                  <a:pt x="1780442" y="1186960"/>
                </a:lnTo>
                <a:lnTo>
                  <a:pt x="2554165" y="1683726"/>
                </a:lnTo>
                <a:lnTo>
                  <a:pt x="2567354" y="2132133"/>
                </a:lnTo>
                <a:lnTo>
                  <a:pt x="2558561" y="2321168"/>
                </a:lnTo>
                <a:lnTo>
                  <a:pt x="2523392" y="2562956"/>
                </a:lnTo>
                <a:lnTo>
                  <a:pt x="2787161" y="2659672"/>
                </a:lnTo>
              </a:path>
            </a:pathLst>
          </a:custGeom>
          <a:noFill/>
          <a:ln w="38100">
            <a:solidFill>
              <a:srgbClr val="FF0000">
                <a:alpha val="5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Vrije vorm: vorm 47">
            <a:extLst>
              <a:ext uri="{FF2B5EF4-FFF2-40B4-BE49-F238E27FC236}">
                <a16:creationId xmlns:a16="http://schemas.microsoft.com/office/drawing/2014/main" id="{0FB41578-CCBD-C567-B8D6-C4BBD7DF0D4B}"/>
              </a:ext>
            </a:extLst>
          </p:cNvPr>
          <p:cNvSpPr/>
          <p:nvPr/>
        </p:nvSpPr>
        <p:spPr>
          <a:xfrm>
            <a:off x="8755188" y="4626410"/>
            <a:ext cx="916794" cy="930791"/>
          </a:xfrm>
          <a:custGeom>
            <a:avLst/>
            <a:gdLst>
              <a:gd name="connsiteX0" fmla="*/ 0 w 1129811"/>
              <a:gd name="connsiteY0" fmla="*/ 0 h 1173773"/>
              <a:gd name="connsiteX1" fmla="*/ 1129811 w 1129811"/>
              <a:gd name="connsiteY1" fmla="*/ 237392 h 1173773"/>
              <a:gd name="connsiteX2" fmla="*/ 773723 w 1129811"/>
              <a:gd name="connsiteY2" fmla="*/ 1173773 h 1173773"/>
              <a:gd name="connsiteX0" fmla="*/ 0 w 1151792"/>
              <a:gd name="connsiteY0" fmla="*/ 0 h 1169376"/>
              <a:gd name="connsiteX1" fmla="*/ 1151792 w 1151792"/>
              <a:gd name="connsiteY1" fmla="*/ 232995 h 1169376"/>
              <a:gd name="connsiteX2" fmla="*/ 795704 w 1151792"/>
              <a:gd name="connsiteY2" fmla="*/ 1169376 h 1169376"/>
            </a:gdLst>
            <a:ahLst/>
            <a:cxnLst>
              <a:cxn ang="0">
                <a:pos x="connsiteX0" y="connsiteY0"/>
              </a:cxn>
              <a:cxn ang="0">
                <a:pos x="connsiteX1" y="connsiteY1"/>
              </a:cxn>
              <a:cxn ang="0">
                <a:pos x="connsiteX2" y="connsiteY2"/>
              </a:cxn>
            </a:cxnLst>
            <a:rect l="l" t="t" r="r" b="b"/>
            <a:pathLst>
              <a:path w="1151792" h="1169376">
                <a:moveTo>
                  <a:pt x="0" y="0"/>
                </a:moveTo>
                <a:lnTo>
                  <a:pt x="1151792" y="232995"/>
                </a:lnTo>
                <a:lnTo>
                  <a:pt x="795704" y="1169376"/>
                </a:lnTo>
              </a:path>
            </a:pathLst>
          </a:custGeom>
          <a:noFill/>
          <a:ln w="38100">
            <a:solidFill>
              <a:srgbClr val="FF0000">
                <a:alpha val="5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Vrije vorm: vorm 48">
            <a:extLst>
              <a:ext uri="{FF2B5EF4-FFF2-40B4-BE49-F238E27FC236}">
                <a16:creationId xmlns:a16="http://schemas.microsoft.com/office/drawing/2014/main" id="{7A0E0BC6-4C20-1D45-0D77-C99C9BD4CD9C}"/>
              </a:ext>
            </a:extLst>
          </p:cNvPr>
          <p:cNvSpPr/>
          <p:nvPr/>
        </p:nvSpPr>
        <p:spPr>
          <a:xfrm>
            <a:off x="9675482" y="2012494"/>
            <a:ext cx="990278" cy="2788874"/>
          </a:xfrm>
          <a:custGeom>
            <a:avLst/>
            <a:gdLst>
              <a:gd name="connsiteX0" fmla="*/ 0 w 1244111"/>
              <a:gd name="connsiteY0" fmla="*/ 3503734 h 3503734"/>
              <a:gd name="connsiteX1" fmla="*/ 426427 w 1244111"/>
              <a:gd name="connsiteY1" fmla="*/ 2400300 h 3503734"/>
              <a:gd name="connsiteX2" fmla="*/ 769327 w 1244111"/>
              <a:gd name="connsiteY2" fmla="*/ 1622181 h 3503734"/>
              <a:gd name="connsiteX3" fmla="*/ 1085850 w 1244111"/>
              <a:gd name="connsiteY3" fmla="*/ 1081454 h 3503734"/>
              <a:gd name="connsiteX4" fmla="*/ 1244111 w 1244111"/>
              <a:gd name="connsiteY4" fmla="*/ 778119 h 3503734"/>
              <a:gd name="connsiteX5" fmla="*/ 1244111 w 1244111"/>
              <a:gd name="connsiteY5" fmla="*/ 558311 h 3503734"/>
              <a:gd name="connsiteX6" fmla="*/ 1173773 w 1244111"/>
              <a:gd name="connsiteY6" fmla="*/ 413238 h 3503734"/>
              <a:gd name="connsiteX7" fmla="*/ 905607 w 1244111"/>
              <a:gd name="connsiteY7" fmla="*/ 193431 h 3503734"/>
              <a:gd name="connsiteX8" fmla="*/ 694592 w 1244111"/>
              <a:gd name="connsiteY8" fmla="*/ 0 h 350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111" h="3503734">
                <a:moveTo>
                  <a:pt x="0" y="3503734"/>
                </a:moveTo>
                <a:lnTo>
                  <a:pt x="426427" y="2400300"/>
                </a:lnTo>
                <a:lnTo>
                  <a:pt x="769327" y="1622181"/>
                </a:lnTo>
                <a:lnTo>
                  <a:pt x="1085850" y="1081454"/>
                </a:lnTo>
                <a:lnTo>
                  <a:pt x="1244111" y="778119"/>
                </a:lnTo>
                <a:lnTo>
                  <a:pt x="1244111" y="558311"/>
                </a:lnTo>
                <a:lnTo>
                  <a:pt x="1173773" y="413238"/>
                </a:lnTo>
                <a:lnTo>
                  <a:pt x="905607" y="193431"/>
                </a:lnTo>
                <a:lnTo>
                  <a:pt x="694592" y="0"/>
                </a:lnTo>
              </a:path>
            </a:pathLst>
          </a:custGeom>
          <a:noFill/>
          <a:ln w="38100">
            <a:solidFill>
              <a:srgbClr val="FF0000">
                <a:alpha val="5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Vrije vorm: vorm 49">
            <a:extLst>
              <a:ext uri="{FF2B5EF4-FFF2-40B4-BE49-F238E27FC236}">
                <a16:creationId xmlns:a16="http://schemas.microsoft.com/office/drawing/2014/main" id="{D82E10BC-460B-84FB-AC77-CB4184B57C24}"/>
              </a:ext>
            </a:extLst>
          </p:cNvPr>
          <p:cNvSpPr/>
          <p:nvPr/>
        </p:nvSpPr>
        <p:spPr>
          <a:xfrm>
            <a:off x="10158374" y="1578591"/>
            <a:ext cx="66485" cy="423405"/>
          </a:xfrm>
          <a:custGeom>
            <a:avLst/>
            <a:gdLst>
              <a:gd name="connsiteX0" fmla="*/ 0 w 83527"/>
              <a:gd name="connsiteY0" fmla="*/ 0 h 531934"/>
              <a:gd name="connsiteX1" fmla="*/ 0 w 83527"/>
              <a:gd name="connsiteY1" fmla="*/ 92319 h 531934"/>
              <a:gd name="connsiteX2" fmla="*/ 0 w 83527"/>
              <a:gd name="connsiteY2" fmla="*/ 347296 h 531934"/>
              <a:gd name="connsiteX3" fmla="*/ 8792 w 83527"/>
              <a:gd name="connsiteY3" fmla="*/ 444011 h 531934"/>
              <a:gd name="connsiteX4" fmla="*/ 83527 w 83527"/>
              <a:gd name="connsiteY4" fmla="*/ 531934 h 531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7" h="531934">
                <a:moveTo>
                  <a:pt x="0" y="0"/>
                </a:moveTo>
                <a:lnTo>
                  <a:pt x="0" y="92319"/>
                </a:lnTo>
                <a:lnTo>
                  <a:pt x="0" y="347296"/>
                </a:lnTo>
                <a:lnTo>
                  <a:pt x="8792" y="444011"/>
                </a:lnTo>
                <a:lnTo>
                  <a:pt x="83527" y="531934"/>
                </a:lnTo>
              </a:path>
            </a:pathLst>
          </a:custGeom>
          <a:noFill/>
          <a:ln w="38100">
            <a:solidFill>
              <a:srgbClr val="FF0000">
                <a:alpha val="5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Vrije vorm: vorm 50">
            <a:extLst>
              <a:ext uri="{FF2B5EF4-FFF2-40B4-BE49-F238E27FC236}">
                <a16:creationId xmlns:a16="http://schemas.microsoft.com/office/drawing/2014/main" id="{ADA33AFF-9569-761E-4CD8-FD0523B8BE11}"/>
              </a:ext>
            </a:extLst>
          </p:cNvPr>
          <p:cNvSpPr/>
          <p:nvPr/>
        </p:nvSpPr>
        <p:spPr>
          <a:xfrm>
            <a:off x="9825948" y="1893521"/>
            <a:ext cx="335925" cy="118973"/>
          </a:xfrm>
          <a:custGeom>
            <a:avLst/>
            <a:gdLst>
              <a:gd name="connsiteX0" fmla="*/ 0 w 422031"/>
              <a:gd name="connsiteY0" fmla="*/ 149469 h 149469"/>
              <a:gd name="connsiteX1" fmla="*/ 422031 w 422031"/>
              <a:gd name="connsiteY1" fmla="*/ 0 h 149469"/>
            </a:gdLst>
            <a:ahLst/>
            <a:cxnLst>
              <a:cxn ang="0">
                <a:pos x="connsiteX0" y="connsiteY0"/>
              </a:cxn>
              <a:cxn ang="0">
                <a:pos x="connsiteX1" y="connsiteY1"/>
              </a:cxn>
            </a:cxnLst>
            <a:rect l="l" t="t" r="r" b="b"/>
            <a:pathLst>
              <a:path w="422031" h="149469">
                <a:moveTo>
                  <a:pt x="0" y="149469"/>
                </a:moveTo>
                <a:lnTo>
                  <a:pt x="422031" y="0"/>
                </a:lnTo>
              </a:path>
            </a:pathLst>
          </a:custGeom>
          <a:noFill/>
          <a:ln w="38100">
            <a:solidFill>
              <a:srgbClr val="FF0000">
                <a:alpha val="5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Vrije vorm: vorm 51">
            <a:extLst>
              <a:ext uri="{FF2B5EF4-FFF2-40B4-BE49-F238E27FC236}">
                <a16:creationId xmlns:a16="http://schemas.microsoft.com/office/drawing/2014/main" id="{52DBAF3E-AB20-39B9-219B-1540A0176C7B}"/>
              </a:ext>
            </a:extLst>
          </p:cNvPr>
          <p:cNvSpPr/>
          <p:nvPr/>
        </p:nvSpPr>
        <p:spPr>
          <a:xfrm>
            <a:off x="10690254" y="2631855"/>
            <a:ext cx="1207229" cy="349921"/>
          </a:xfrm>
          <a:custGeom>
            <a:avLst/>
            <a:gdLst>
              <a:gd name="connsiteX0" fmla="*/ 0 w 1516673"/>
              <a:gd name="connsiteY0" fmla="*/ 0 h 439615"/>
              <a:gd name="connsiteX1" fmla="*/ 1516673 w 1516673"/>
              <a:gd name="connsiteY1" fmla="*/ 439615 h 439615"/>
            </a:gdLst>
            <a:ahLst/>
            <a:cxnLst>
              <a:cxn ang="0">
                <a:pos x="connsiteX0" y="connsiteY0"/>
              </a:cxn>
              <a:cxn ang="0">
                <a:pos x="connsiteX1" y="connsiteY1"/>
              </a:cxn>
            </a:cxnLst>
            <a:rect l="l" t="t" r="r" b="b"/>
            <a:pathLst>
              <a:path w="1516673" h="439615">
                <a:moveTo>
                  <a:pt x="0" y="0"/>
                </a:moveTo>
                <a:lnTo>
                  <a:pt x="1516673" y="439615"/>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Vrije vorm: vorm 52">
            <a:extLst>
              <a:ext uri="{FF2B5EF4-FFF2-40B4-BE49-F238E27FC236}">
                <a16:creationId xmlns:a16="http://schemas.microsoft.com/office/drawing/2014/main" id="{B489BD81-A68E-EE28-0C4D-211FEDDFED6F}"/>
              </a:ext>
            </a:extLst>
          </p:cNvPr>
          <p:cNvSpPr/>
          <p:nvPr/>
        </p:nvSpPr>
        <p:spPr>
          <a:xfrm>
            <a:off x="10651763" y="1764050"/>
            <a:ext cx="1200230" cy="902798"/>
          </a:xfrm>
          <a:custGeom>
            <a:avLst/>
            <a:gdLst>
              <a:gd name="connsiteX0" fmla="*/ 0 w 1507880"/>
              <a:gd name="connsiteY0" fmla="*/ 685800 h 1134208"/>
              <a:gd name="connsiteX1" fmla="*/ 206619 w 1507880"/>
              <a:gd name="connsiteY1" fmla="*/ 580292 h 1134208"/>
              <a:gd name="connsiteX2" fmla="*/ 1507880 w 1507880"/>
              <a:gd name="connsiteY2" fmla="*/ 602273 h 1134208"/>
              <a:gd name="connsiteX3" fmla="*/ 1503484 w 1507880"/>
              <a:gd name="connsiteY3" fmla="*/ 61546 h 1134208"/>
              <a:gd name="connsiteX4" fmla="*/ 1481503 w 1507880"/>
              <a:gd name="connsiteY4" fmla="*/ 17585 h 1134208"/>
              <a:gd name="connsiteX5" fmla="*/ 1182565 w 1507880"/>
              <a:gd name="connsiteY5" fmla="*/ 4396 h 1134208"/>
              <a:gd name="connsiteX6" fmla="*/ 685800 w 1507880"/>
              <a:gd name="connsiteY6" fmla="*/ 0 h 1134208"/>
              <a:gd name="connsiteX7" fmla="*/ 290146 w 1507880"/>
              <a:gd name="connsiteY7" fmla="*/ 92319 h 1134208"/>
              <a:gd name="connsiteX8" fmla="*/ 272561 w 1507880"/>
              <a:gd name="connsiteY8" fmla="*/ 857250 h 1134208"/>
              <a:gd name="connsiteX9" fmla="*/ 325315 w 1507880"/>
              <a:gd name="connsiteY9" fmla="*/ 971550 h 1134208"/>
              <a:gd name="connsiteX10" fmla="*/ 404446 w 1507880"/>
              <a:gd name="connsiteY10" fmla="*/ 1037492 h 1134208"/>
              <a:gd name="connsiteX11" fmla="*/ 720969 w 1507880"/>
              <a:gd name="connsiteY11" fmla="*/ 1112227 h 1134208"/>
              <a:gd name="connsiteX12" fmla="*/ 975946 w 1507880"/>
              <a:gd name="connsiteY12" fmla="*/ 1134208 h 1134208"/>
              <a:gd name="connsiteX13" fmla="*/ 1477107 w 1507880"/>
              <a:gd name="connsiteY13" fmla="*/ 1129811 h 1134208"/>
              <a:gd name="connsiteX14" fmla="*/ 1494692 w 1507880"/>
              <a:gd name="connsiteY14" fmla="*/ 997927 h 1134208"/>
              <a:gd name="connsiteX15" fmla="*/ 1503484 w 1507880"/>
              <a:gd name="connsiteY15" fmla="*/ 597877 h 113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7880" h="1134208">
                <a:moveTo>
                  <a:pt x="0" y="685800"/>
                </a:moveTo>
                <a:lnTo>
                  <a:pt x="206619" y="580292"/>
                </a:lnTo>
                <a:lnTo>
                  <a:pt x="1507880" y="602273"/>
                </a:lnTo>
                <a:cubicBezTo>
                  <a:pt x="1506415" y="422031"/>
                  <a:pt x="1504949" y="241788"/>
                  <a:pt x="1503484" y="61546"/>
                </a:cubicBezTo>
                <a:lnTo>
                  <a:pt x="1481503" y="17585"/>
                </a:lnTo>
                <a:lnTo>
                  <a:pt x="1182565" y="4396"/>
                </a:lnTo>
                <a:lnTo>
                  <a:pt x="685800" y="0"/>
                </a:lnTo>
                <a:lnTo>
                  <a:pt x="290146" y="92319"/>
                </a:lnTo>
                <a:lnTo>
                  <a:pt x="272561" y="857250"/>
                </a:lnTo>
                <a:lnTo>
                  <a:pt x="325315" y="971550"/>
                </a:lnTo>
                <a:lnTo>
                  <a:pt x="404446" y="1037492"/>
                </a:lnTo>
                <a:lnTo>
                  <a:pt x="720969" y="1112227"/>
                </a:lnTo>
                <a:lnTo>
                  <a:pt x="975946" y="1134208"/>
                </a:lnTo>
                <a:lnTo>
                  <a:pt x="1477107" y="1129811"/>
                </a:lnTo>
                <a:lnTo>
                  <a:pt x="1494692" y="997927"/>
                </a:lnTo>
                <a:lnTo>
                  <a:pt x="1503484" y="597877"/>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Vrije vorm: vorm 53">
            <a:extLst>
              <a:ext uri="{FF2B5EF4-FFF2-40B4-BE49-F238E27FC236}">
                <a16:creationId xmlns:a16="http://schemas.microsoft.com/office/drawing/2014/main" id="{E9FE2441-F72C-9DC3-71A9-3FA7FDE585AF}"/>
              </a:ext>
            </a:extLst>
          </p:cNvPr>
          <p:cNvSpPr/>
          <p:nvPr/>
        </p:nvSpPr>
        <p:spPr>
          <a:xfrm>
            <a:off x="9703476" y="2981776"/>
            <a:ext cx="1781100" cy="2267492"/>
          </a:xfrm>
          <a:custGeom>
            <a:avLst/>
            <a:gdLst>
              <a:gd name="connsiteX0" fmla="*/ 1033096 w 2237642"/>
              <a:gd name="connsiteY0" fmla="*/ 0 h 2848708"/>
              <a:gd name="connsiteX1" fmla="*/ 1617784 w 2237642"/>
              <a:gd name="connsiteY1" fmla="*/ 272562 h 2848708"/>
              <a:gd name="connsiteX2" fmla="*/ 2237642 w 2237642"/>
              <a:gd name="connsiteY2" fmla="*/ 452804 h 2848708"/>
              <a:gd name="connsiteX3" fmla="*/ 1538654 w 2237642"/>
              <a:gd name="connsiteY3" fmla="*/ 2848708 h 2848708"/>
              <a:gd name="connsiteX4" fmla="*/ 0 w 2237642"/>
              <a:gd name="connsiteY4" fmla="*/ 2299189 h 284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642" h="2848708">
                <a:moveTo>
                  <a:pt x="1033096" y="0"/>
                </a:moveTo>
                <a:lnTo>
                  <a:pt x="1617784" y="272562"/>
                </a:lnTo>
                <a:lnTo>
                  <a:pt x="2237642" y="452804"/>
                </a:lnTo>
                <a:lnTo>
                  <a:pt x="1538654" y="2848708"/>
                </a:lnTo>
                <a:lnTo>
                  <a:pt x="0" y="2299189"/>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Vrije vorm: vorm 54">
            <a:extLst>
              <a:ext uri="{FF2B5EF4-FFF2-40B4-BE49-F238E27FC236}">
                <a16:creationId xmlns:a16="http://schemas.microsoft.com/office/drawing/2014/main" id="{A813099F-30E7-3CC7-06EC-0841BE2DB3C5}"/>
              </a:ext>
            </a:extLst>
          </p:cNvPr>
          <p:cNvSpPr/>
          <p:nvPr/>
        </p:nvSpPr>
        <p:spPr>
          <a:xfrm>
            <a:off x="10546787" y="3128744"/>
            <a:ext cx="594866" cy="930791"/>
          </a:xfrm>
          <a:custGeom>
            <a:avLst/>
            <a:gdLst>
              <a:gd name="connsiteX0" fmla="*/ 320919 w 747346"/>
              <a:gd name="connsiteY0" fmla="*/ 0 h 1169377"/>
              <a:gd name="connsiteX1" fmla="*/ 0 w 747346"/>
              <a:gd name="connsiteY1" fmla="*/ 1011115 h 1169377"/>
              <a:gd name="connsiteX2" fmla="*/ 422031 w 747346"/>
              <a:gd name="connsiteY2" fmla="*/ 1169377 h 1169377"/>
              <a:gd name="connsiteX3" fmla="*/ 505558 w 747346"/>
              <a:gd name="connsiteY3" fmla="*/ 949569 h 1169377"/>
              <a:gd name="connsiteX4" fmla="*/ 747346 w 747346"/>
              <a:gd name="connsiteY4" fmla="*/ 145073 h 1169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346" h="1169377">
                <a:moveTo>
                  <a:pt x="320919" y="0"/>
                </a:moveTo>
                <a:lnTo>
                  <a:pt x="0" y="1011115"/>
                </a:lnTo>
                <a:lnTo>
                  <a:pt x="422031" y="1169377"/>
                </a:lnTo>
                <a:lnTo>
                  <a:pt x="505558" y="949569"/>
                </a:lnTo>
                <a:lnTo>
                  <a:pt x="747346" y="145073"/>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Vrije vorm: vorm 55">
            <a:extLst>
              <a:ext uri="{FF2B5EF4-FFF2-40B4-BE49-F238E27FC236}">
                <a16:creationId xmlns:a16="http://schemas.microsoft.com/office/drawing/2014/main" id="{61AF85DE-164D-5E27-F4B4-51146E724F5E}"/>
              </a:ext>
            </a:extLst>
          </p:cNvPr>
          <p:cNvSpPr/>
          <p:nvPr/>
        </p:nvSpPr>
        <p:spPr>
          <a:xfrm>
            <a:off x="9997410" y="3776098"/>
            <a:ext cx="552876" cy="426904"/>
          </a:xfrm>
          <a:custGeom>
            <a:avLst/>
            <a:gdLst>
              <a:gd name="connsiteX0" fmla="*/ 224204 w 694592"/>
              <a:gd name="connsiteY0" fmla="*/ 0 h 536331"/>
              <a:gd name="connsiteX1" fmla="*/ 694592 w 694592"/>
              <a:gd name="connsiteY1" fmla="*/ 202223 h 536331"/>
              <a:gd name="connsiteX2" fmla="*/ 483577 w 694592"/>
              <a:gd name="connsiteY2" fmla="*/ 536331 h 536331"/>
              <a:gd name="connsiteX3" fmla="*/ 0 w 694592"/>
              <a:gd name="connsiteY3" fmla="*/ 342900 h 536331"/>
            </a:gdLst>
            <a:ahLst/>
            <a:cxnLst>
              <a:cxn ang="0">
                <a:pos x="connsiteX0" y="connsiteY0"/>
              </a:cxn>
              <a:cxn ang="0">
                <a:pos x="connsiteX1" y="connsiteY1"/>
              </a:cxn>
              <a:cxn ang="0">
                <a:pos x="connsiteX2" y="connsiteY2"/>
              </a:cxn>
              <a:cxn ang="0">
                <a:pos x="connsiteX3" y="connsiteY3"/>
              </a:cxn>
            </a:cxnLst>
            <a:rect l="l" t="t" r="r" b="b"/>
            <a:pathLst>
              <a:path w="694592" h="536331">
                <a:moveTo>
                  <a:pt x="224204" y="0"/>
                </a:moveTo>
                <a:lnTo>
                  <a:pt x="694592" y="202223"/>
                </a:lnTo>
                <a:lnTo>
                  <a:pt x="483577" y="536331"/>
                </a:lnTo>
                <a:lnTo>
                  <a:pt x="0" y="342900"/>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Vrije vorm: vorm 56">
            <a:extLst>
              <a:ext uri="{FF2B5EF4-FFF2-40B4-BE49-F238E27FC236}">
                <a16:creationId xmlns:a16="http://schemas.microsoft.com/office/drawing/2014/main" id="{CF2695C3-7E6A-8035-4B95-45F21462F49F}"/>
              </a:ext>
            </a:extLst>
          </p:cNvPr>
          <p:cNvSpPr/>
          <p:nvPr/>
        </p:nvSpPr>
        <p:spPr>
          <a:xfrm>
            <a:off x="10329835" y="4210001"/>
            <a:ext cx="510886" cy="409408"/>
          </a:xfrm>
          <a:custGeom>
            <a:avLst/>
            <a:gdLst>
              <a:gd name="connsiteX0" fmla="*/ 52754 w 641839"/>
              <a:gd name="connsiteY0" fmla="*/ 0 h 514350"/>
              <a:gd name="connsiteX1" fmla="*/ 0 w 641839"/>
              <a:gd name="connsiteY1" fmla="*/ 254977 h 514350"/>
              <a:gd name="connsiteX2" fmla="*/ 39566 w 641839"/>
              <a:gd name="connsiteY2" fmla="*/ 347297 h 514350"/>
              <a:gd name="connsiteX3" fmla="*/ 391258 w 641839"/>
              <a:gd name="connsiteY3" fmla="*/ 487974 h 514350"/>
              <a:gd name="connsiteX4" fmla="*/ 483577 w 641839"/>
              <a:gd name="connsiteY4" fmla="*/ 514350 h 514350"/>
              <a:gd name="connsiteX5" fmla="*/ 641839 w 641839"/>
              <a:gd name="connsiteY5" fmla="*/ 105508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839" h="514350">
                <a:moveTo>
                  <a:pt x="52754" y="0"/>
                </a:moveTo>
                <a:lnTo>
                  <a:pt x="0" y="254977"/>
                </a:lnTo>
                <a:lnTo>
                  <a:pt x="39566" y="347297"/>
                </a:lnTo>
                <a:lnTo>
                  <a:pt x="391258" y="487974"/>
                </a:lnTo>
                <a:lnTo>
                  <a:pt x="483577" y="514350"/>
                </a:lnTo>
                <a:lnTo>
                  <a:pt x="641839" y="105508"/>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Vrije vorm: vorm 57">
            <a:extLst>
              <a:ext uri="{FF2B5EF4-FFF2-40B4-BE49-F238E27FC236}">
                <a16:creationId xmlns:a16="http://schemas.microsoft.com/office/drawing/2014/main" id="{55A63748-FCFA-BEE0-59DB-CC2C00DD4B50}"/>
              </a:ext>
            </a:extLst>
          </p:cNvPr>
          <p:cNvSpPr/>
          <p:nvPr/>
        </p:nvSpPr>
        <p:spPr>
          <a:xfrm>
            <a:off x="10728746" y="4636905"/>
            <a:ext cx="339424" cy="122473"/>
          </a:xfrm>
          <a:custGeom>
            <a:avLst/>
            <a:gdLst>
              <a:gd name="connsiteX0" fmla="*/ 0 w 426427"/>
              <a:gd name="connsiteY0" fmla="*/ 0 h 153866"/>
              <a:gd name="connsiteX1" fmla="*/ 426427 w 426427"/>
              <a:gd name="connsiteY1" fmla="*/ 153866 h 153866"/>
            </a:gdLst>
            <a:ahLst/>
            <a:cxnLst>
              <a:cxn ang="0">
                <a:pos x="connsiteX0" y="connsiteY0"/>
              </a:cxn>
              <a:cxn ang="0">
                <a:pos x="connsiteX1" y="connsiteY1"/>
              </a:cxn>
            </a:cxnLst>
            <a:rect l="l" t="t" r="r" b="b"/>
            <a:pathLst>
              <a:path w="426427" h="153866">
                <a:moveTo>
                  <a:pt x="0" y="0"/>
                </a:moveTo>
                <a:lnTo>
                  <a:pt x="426427" y="153866"/>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Vrije vorm: vorm 59">
            <a:extLst>
              <a:ext uri="{FF2B5EF4-FFF2-40B4-BE49-F238E27FC236}">
                <a16:creationId xmlns:a16="http://schemas.microsoft.com/office/drawing/2014/main" id="{73B278ED-7629-1C05-9970-90D2000BA9E3}"/>
              </a:ext>
            </a:extLst>
          </p:cNvPr>
          <p:cNvSpPr/>
          <p:nvPr/>
        </p:nvSpPr>
        <p:spPr>
          <a:xfrm>
            <a:off x="11124157" y="4258991"/>
            <a:ext cx="503887" cy="468894"/>
          </a:xfrm>
          <a:custGeom>
            <a:avLst/>
            <a:gdLst>
              <a:gd name="connsiteX0" fmla="*/ 619858 w 633046"/>
              <a:gd name="connsiteY0" fmla="*/ 0 h 589084"/>
              <a:gd name="connsiteX1" fmla="*/ 633046 w 633046"/>
              <a:gd name="connsiteY1" fmla="*/ 232996 h 589084"/>
              <a:gd name="connsiteX2" fmla="*/ 430823 w 633046"/>
              <a:gd name="connsiteY2" fmla="*/ 589084 h 589084"/>
              <a:gd name="connsiteX3" fmla="*/ 0 w 633046"/>
              <a:gd name="connsiteY3" fmla="*/ 439615 h 589084"/>
            </a:gdLst>
            <a:ahLst/>
            <a:cxnLst>
              <a:cxn ang="0">
                <a:pos x="connsiteX0" y="connsiteY0"/>
              </a:cxn>
              <a:cxn ang="0">
                <a:pos x="connsiteX1" y="connsiteY1"/>
              </a:cxn>
              <a:cxn ang="0">
                <a:pos x="connsiteX2" y="connsiteY2"/>
              </a:cxn>
              <a:cxn ang="0">
                <a:pos x="connsiteX3" y="connsiteY3"/>
              </a:cxn>
            </a:cxnLst>
            <a:rect l="l" t="t" r="r" b="b"/>
            <a:pathLst>
              <a:path w="633046" h="589084">
                <a:moveTo>
                  <a:pt x="619858" y="0"/>
                </a:moveTo>
                <a:lnTo>
                  <a:pt x="633046" y="232996"/>
                </a:lnTo>
                <a:lnTo>
                  <a:pt x="430823" y="589084"/>
                </a:lnTo>
                <a:lnTo>
                  <a:pt x="0" y="439615"/>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Vrije vorm: vorm 60">
            <a:extLst>
              <a:ext uri="{FF2B5EF4-FFF2-40B4-BE49-F238E27FC236}">
                <a16:creationId xmlns:a16="http://schemas.microsoft.com/office/drawing/2014/main" id="{2E45BC12-97DB-BE7B-0756-D5165D33562D}"/>
              </a:ext>
            </a:extLst>
          </p:cNvPr>
          <p:cNvSpPr/>
          <p:nvPr/>
        </p:nvSpPr>
        <p:spPr>
          <a:xfrm>
            <a:off x="9577504" y="5147791"/>
            <a:ext cx="1588644" cy="552876"/>
          </a:xfrm>
          <a:custGeom>
            <a:avLst/>
            <a:gdLst>
              <a:gd name="connsiteX0" fmla="*/ 0 w 1995854"/>
              <a:gd name="connsiteY0" fmla="*/ 0 h 694592"/>
              <a:gd name="connsiteX1" fmla="*/ 1995854 w 1995854"/>
              <a:gd name="connsiteY1" fmla="*/ 694592 h 694592"/>
            </a:gdLst>
            <a:ahLst/>
            <a:cxnLst>
              <a:cxn ang="0">
                <a:pos x="connsiteX0" y="connsiteY0"/>
              </a:cxn>
              <a:cxn ang="0">
                <a:pos x="connsiteX1" y="connsiteY1"/>
              </a:cxn>
            </a:cxnLst>
            <a:rect l="l" t="t" r="r" b="b"/>
            <a:pathLst>
              <a:path w="1995854" h="694592">
                <a:moveTo>
                  <a:pt x="0" y="0"/>
                </a:moveTo>
                <a:lnTo>
                  <a:pt x="1995854" y="694592"/>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Vrije vorm: vorm 61">
            <a:extLst>
              <a:ext uri="{FF2B5EF4-FFF2-40B4-BE49-F238E27FC236}">
                <a16:creationId xmlns:a16="http://schemas.microsoft.com/office/drawing/2014/main" id="{8B18B7A4-506A-2AD2-B750-E4BABFA8E019}"/>
              </a:ext>
            </a:extLst>
          </p:cNvPr>
          <p:cNvSpPr/>
          <p:nvPr/>
        </p:nvSpPr>
        <p:spPr>
          <a:xfrm>
            <a:off x="10833723" y="5259766"/>
            <a:ext cx="983279" cy="615862"/>
          </a:xfrm>
          <a:custGeom>
            <a:avLst/>
            <a:gdLst>
              <a:gd name="connsiteX0" fmla="*/ 0 w 1235319"/>
              <a:gd name="connsiteY0" fmla="*/ 400050 h 773723"/>
              <a:gd name="connsiteX1" fmla="*/ 140676 w 1235319"/>
              <a:gd name="connsiteY1" fmla="*/ 0 h 773723"/>
              <a:gd name="connsiteX2" fmla="*/ 1235319 w 1235319"/>
              <a:gd name="connsiteY2" fmla="*/ 461596 h 773723"/>
              <a:gd name="connsiteX3" fmla="*/ 1015511 w 1235319"/>
              <a:gd name="connsiteY3" fmla="*/ 773723 h 773723"/>
              <a:gd name="connsiteX4" fmla="*/ 611065 w 1235319"/>
              <a:gd name="connsiteY4" fmla="*/ 624253 h 77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319" h="773723">
                <a:moveTo>
                  <a:pt x="0" y="400050"/>
                </a:moveTo>
                <a:lnTo>
                  <a:pt x="140676" y="0"/>
                </a:lnTo>
                <a:lnTo>
                  <a:pt x="1235319" y="461596"/>
                </a:lnTo>
                <a:lnTo>
                  <a:pt x="1015511" y="773723"/>
                </a:lnTo>
                <a:lnTo>
                  <a:pt x="611065" y="624253"/>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Vrije vorm: vorm 62">
            <a:extLst>
              <a:ext uri="{FF2B5EF4-FFF2-40B4-BE49-F238E27FC236}">
                <a16:creationId xmlns:a16="http://schemas.microsoft.com/office/drawing/2014/main" id="{613B2D7A-B4C4-4C0F-CFC2-671B6381049C}"/>
              </a:ext>
            </a:extLst>
          </p:cNvPr>
          <p:cNvSpPr/>
          <p:nvPr/>
        </p:nvSpPr>
        <p:spPr>
          <a:xfrm>
            <a:off x="9518018" y="5735660"/>
            <a:ext cx="1459173" cy="412907"/>
          </a:xfrm>
          <a:custGeom>
            <a:avLst/>
            <a:gdLst>
              <a:gd name="connsiteX0" fmla="*/ 0 w 1833196"/>
              <a:gd name="connsiteY0" fmla="*/ 0 h 518746"/>
              <a:gd name="connsiteX1" fmla="*/ 1477107 w 1833196"/>
              <a:gd name="connsiteY1" fmla="*/ 452803 h 518746"/>
              <a:gd name="connsiteX2" fmla="*/ 1833196 w 1833196"/>
              <a:gd name="connsiteY2" fmla="*/ 518746 h 518746"/>
            </a:gdLst>
            <a:ahLst/>
            <a:cxnLst>
              <a:cxn ang="0">
                <a:pos x="connsiteX0" y="connsiteY0"/>
              </a:cxn>
              <a:cxn ang="0">
                <a:pos x="connsiteX1" y="connsiteY1"/>
              </a:cxn>
              <a:cxn ang="0">
                <a:pos x="connsiteX2" y="connsiteY2"/>
              </a:cxn>
            </a:cxnLst>
            <a:rect l="l" t="t" r="r" b="b"/>
            <a:pathLst>
              <a:path w="1833196" h="518746">
                <a:moveTo>
                  <a:pt x="0" y="0"/>
                </a:moveTo>
                <a:lnTo>
                  <a:pt x="1477107" y="452803"/>
                </a:lnTo>
                <a:lnTo>
                  <a:pt x="1833196" y="518746"/>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Vrije vorm: vorm 63">
            <a:extLst>
              <a:ext uri="{FF2B5EF4-FFF2-40B4-BE49-F238E27FC236}">
                <a16:creationId xmlns:a16="http://schemas.microsoft.com/office/drawing/2014/main" id="{BFF0C57C-E154-D648-B33E-6C6F97562BF1}"/>
              </a:ext>
            </a:extLst>
          </p:cNvPr>
          <p:cNvSpPr/>
          <p:nvPr/>
        </p:nvSpPr>
        <p:spPr>
          <a:xfrm>
            <a:off x="9140102" y="5886125"/>
            <a:ext cx="125972" cy="248444"/>
          </a:xfrm>
          <a:custGeom>
            <a:avLst/>
            <a:gdLst>
              <a:gd name="connsiteX0" fmla="*/ 158262 w 158262"/>
              <a:gd name="connsiteY0" fmla="*/ 0 h 312127"/>
              <a:gd name="connsiteX1" fmla="*/ 0 w 158262"/>
              <a:gd name="connsiteY1" fmla="*/ 312127 h 312127"/>
            </a:gdLst>
            <a:ahLst/>
            <a:cxnLst>
              <a:cxn ang="0">
                <a:pos x="connsiteX0" y="connsiteY0"/>
              </a:cxn>
              <a:cxn ang="0">
                <a:pos x="connsiteX1" y="connsiteY1"/>
              </a:cxn>
            </a:cxnLst>
            <a:rect l="l" t="t" r="r" b="b"/>
            <a:pathLst>
              <a:path w="158262" h="312127">
                <a:moveTo>
                  <a:pt x="158262" y="0"/>
                </a:moveTo>
                <a:lnTo>
                  <a:pt x="0" y="312127"/>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Vrije vorm: vorm 64">
            <a:extLst>
              <a:ext uri="{FF2B5EF4-FFF2-40B4-BE49-F238E27FC236}">
                <a16:creationId xmlns:a16="http://schemas.microsoft.com/office/drawing/2014/main" id="{ED5D5444-A7E9-8316-DBCB-4984AE08BFAC}"/>
              </a:ext>
            </a:extLst>
          </p:cNvPr>
          <p:cNvSpPr/>
          <p:nvPr/>
        </p:nvSpPr>
        <p:spPr>
          <a:xfrm>
            <a:off x="4472149" y="4514433"/>
            <a:ext cx="4958388" cy="1291211"/>
          </a:xfrm>
          <a:custGeom>
            <a:avLst/>
            <a:gdLst>
              <a:gd name="connsiteX0" fmla="*/ 0 w 6229350"/>
              <a:gd name="connsiteY0" fmla="*/ 0 h 1622181"/>
              <a:gd name="connsiteX1" fmla="*/ 246184 w 6229350"/>
              <a:gd name="connsiteY1" fmla="*/ 79131 h 1622181"/>
              <a:gd name="connsiteX2" fmla="*/ 835269 w 6229350"/>
              <a:gd name="connsiteY2" fmla="*/ 48358 h 1622181"/>
              <a:gd name="connsiteX3" fmla="*/ 5961184 w 6229350"/>
              <a:gd name="connsiteY3" fmla="*/ 1450731 h 1622181"/>
              <a:gd name="connsiteX4" fmla="*/ 6057900 w 6229350"/>
              <a:gd name="connsiteY4" fmla="*/ 1622181 h 1622181"/>
              <a:gd name="connsiteX5" fmla="*/ 6093069 w 6229350"/>
              <a:gd name="connsiteY5" fmla="*/ 1617784 h 1622181"/>
              <a:gd name="connsiteX6" fmla="*/ 6229350 w 6229350"/>
              <a:gd name="connsiteY6" fmla="*/ 1534258 h 1622181"/>
              <a:gd name="connsiteX7" fmla="*/ 6172200 w 6229350"/>
              <a:gd name="connsiteY7" fmla="*/ 1380392 h 1622181"/>
              <a:gd name="connsiteX8" fmla="*/ 5969977 w 6229350"/>
              <a:gd name="connsiteY8" fmla="*/ 1450731 h 162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9350" h="1622181">
                <a:moveTo>
                  <a:pt x="0" y="0"/>
                </a:moveTo>
                <a:lnTo>
                  <a:pt x="246184" y="79131"/>
                </a:lnTo>
                <a:lnTo>
                  <a:pt x="835269" y="48358"/>
                </a:lnTo>
                <a:lnTo>
                  <a:pt x="5961184" y="1450731"/>
                </a:lnTo>
                <a:lnTo>
                  <a:pt x="6057900" y="1622181"/>
                </a:lnTo>
                <a:lnTo>
                  <a:pt x="6093069" y="1617784"/>
                </a:lnTo>
                <a:lnTo>
                  <a:pt x="6229350" y="1534258"/>
                </a:lnTo>
                <a:lnTo>
                  <a:pt x="6172200" y="1380392"/>
                </a:lnTo>
                <a:lnTo>
                  <a:pt x="5969977" y="1450731"/>
                </a:lnTo>
              </a:path>
            </a:pathLst>
          </a:custGeom>
          <a:noFill/>
          <a:ln w="38100">
            <a:solidFill>
              <a:srgbClr val="FF0000">
                <a:alpha val="5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Vrije vorm: vorm 65">
            <a:extLst>
              <a:ext uri="{FF2B5EF4-FFF2-40B4-BE49-F238E27FC236}">
                <a16:creationId xmlns:a16="http://schemas.microsoft.com/office/drawing/2014/main" id="{5A5C2BEC-8F7F-0EE5-DEC3-86FBF66FFDC0}"/>
              </a:ext>
            </a:extLst>
          </p:cNvPr>
          <p:cNvSpPr/>
          <p:nvPr/>
        </p:nvSpPr>
        <p:spPr>
          <a:xfrm>
            <a:off x="11635043" y="4444449"/>
            <a:ext cx="286935" cy="125971"/>
          </a:xfrm>
          <a:custGeom>
            <a:avLst/>
            <a:gdLst>
              <a:gd name="connsiteX0" fmla="*/ 0 w 360484"/>
              <a:gd name="connsiteY0" fmla="*/ 0 h 158261"/>
              <a:gd name="connsiteX1" fmla="*/ 360484 w 360484"/>
              <a:gd name="connsiteY1" fmla="*/ 158261 h 158261"/>
            </a:gdLst>
            <a:ahLst/>
            <a:cxnLst>
              <a:cxn ang="0">
                <a:pos x="connsiteX0" y="connsiteY0"/>
              </a:cxn>
              <a:cxn ang="0">
                <a:pos x="connsiteX1" y="connsiteY1"/>
              </a:cxn>
            </a:cxnLst>
            <a:rect l="l" t="t" r="r" b="b"/>
            <a:pathLst>
              <a:path w="360484" h="158261">
                <a:moveTo>
                  <a:pt x="0" y="0"/>
                </a:moveTo>
                <a:lnTo>
                  <a:pt x="360484" y="158261"/>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hthoek 66">
            <a:extLst>
              <a:ext uri="{FF2B5EF4-FFF2-40B4-BE49-F238E27FC236}">
                <a16:creationId xmlns:a16="http://schemas.microsoft.com/office/drawing/2014/main" id="{E48FEE57-2611-1711-F848-FE06C7F29A30}"/>
              </a:ext>
            </a:extLst>
          </p:cNvPr>
          <p:cNvSpPr/>
          <p:nvPr/>
        </p:nvSpPr>
        <p:spPr>
          <a:xfrm>
            <a:off x="4529918" y="751315"/>
            <a:ext cx="2328121" cy="129121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Tekstvak 67">
            <a:extLst>
              <a:ext uri="{FF2B5EF4-FFF2-40B4-BE49-F238E27FC236}">
                <a16:creationId xmlns:a16="http://schemas.microsoft.com/office/drawing/2014/main" id="{A68FE96A-E38A-5C6D-8BED-14F72DAB7FAE}"/>
              </a:ext>
            </a:extLst>
          </p:cNvPr>
          <p:cNvSpPr txBox="1"/>
          <p:nvPr/>
        </p:nvSpPr>
        <p:spPr>
          <a:xfrm>
            <a:off x="4564910" y="779311"/>
            <a:ext cx="2407390" cy="1308050"/>
          </a:xfrm>
          <a:prstGeom prst="rect">
            <a:avLst/>
          </a:prstGeom>
          <a:noFill/>
        </p:spPr>
        <p:txBody>
          <a:bodyPr wrap="square" rtlCol="0">
            <a:spAutoFit/>
          </a:bodyPr>
          <a:lstStyle/>
          <a:p>
            <a:r>
              <a:rPr lang="nl-NL" sz="1000" b="1" dirty="0"/>
              <a:t>Legenda</a:t>
            </a:r>
          </a:p>
          <a:p>
            <a:endParaRPr lang="nl-NL" sz="500" dirty="0"/>
          </a:p>
          <a:p>
            <a:r>
              <a:rPr lang="nl-NL" sz="800" dirty="0"/>
              <a:t>           Maximum snelheid 50 km/u</a:t>
            </a:r>
          </a:p>
          <a:p>
            <a:r>
              <a:rPr lang="nl-NL" sz="800" dirty="0"/>
              <a:t>           Maximum snelheid 30 km/u (zone-30)</a:t>
            </a:r>
          </a:p>
          <a:p>
            <a:endParaRPr lang="nl-NL" sz="800" dirty="0"/>
          </a:p>
          <a:p>
            <a:r>
              <a:rPr lang="nl-NL" sz="800" dirty="0"/>
              <a:t>           Bestaand bord “begin zone-30”</a:t>
            </a:r>
          </a:p>
          <a:p>
            <a:endParaRPr lang="nl-NL" sz="800" dirty="0"/>
          </a:p>
          <a:p>
            <a:r>
              <a:rPr lang="nl-NL" sz="800" dirty="0"/>
              <a:t>           Bestaand bord “einde zone-30”</a:t>
            </a:r>
          </a:p>
          <a:p>
            <a:endParaRPr lang="nl-NL" sz="800" dirty="0"/>
          </a:p>
          <a:p>
            <a:r>
              <a:rPr lang="nl-NL" sz="800" dirty="0"/>
              <a:t>           </a:t>
            </a:r>
            <a:endParaRPr lang="nl-NL" sz="1000" dirty="0"/>
          </a:p>
        </p:txBody>
      </p:sp>
      <p:cxnSp>
        <p:nvCxnSpPr>
          <p:cNvPr id="69" name="Rechte verbindingslijn 68">
            <a:extLst>
              <a:ext uri="{FF2B5EF4-FFF2-40B4-BE49-F238E27FC236}">
                <a16:creationId xmlns:a16="http://schemas.microsoft.com/office/drawing/2014/main" id="{0CD0710F-CE0E-F69B-413C-B0E3300CA630}"/>
              </a:ext>
            </a:extLst>
          </p:cNvPr>
          <p:cNvCxnSpPr>
            <a:cxnSpLocks/>
          </p:cNvCxnSpPr>
          <p:nvPr/>
        </p:nvCxnSpPr>
        <p:spPr>
          <a:xfrm>
            <a:off x="4627896" y="1115235"/>
            <a:ext cx="160965" cy="0"/>
          </a:xfrm>
          <a:prstGeom prst="line">
            <a:avLst/>
          </a:prstGeom>
          <a:noFill/>
          <a:ln w="38100">
            <a:solidFill>
              <a:srgbClr val="FF0000">
                <a:alpha val="52000"/>
              </a:srgb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70" name="Rechte verbindingslijn 69">
            <a:extLst>
              <a:ext uri="{FF2B5EF4-FFF2-40B4-BE49-F238E27FC236}">
                <a16:creationId xmlns:a16="http://schemas.microsoft.com/office/drawing/2014/main" id="{2363DC21-14F0-259D-5F39-B7EE96353651}"/>
              </a:ext>
            </a:extLst>
          </p:cNvPr>
          <p:cNvCxnSpPr>
            <a:cxnSpLocks/>
          </p:cNvCxnSpPr>
          <p:nvPr/>
        </p:nvCxnSpPr>
        <p:spPr>
          <a:xfrm>
            <a:off x="4627896" y="1243540"/>
            <a:ext cx="160965" cy="0"/>
          </a:xfrm>
          <a:prstGeom prst="lin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cxnSp>
      <p:cxnSp>
        <p:nvCxnSpPr>
          <p:cNvPr id="84" name="Rechte verbindingslijn met pijl 83">
            <a:extLst>
              <a:ext uri="{FF2B5EF4-FFF2-40B4-BE49-F238E27FC236}">
                <a16:creationId xmlns:a16="http://schemas.microsoft.com/office/drawing/2014/main" id="{CC4F2FF0-2678-4ED6-E713-9E180B81169C}"/>
              </a:ext>
            </a:extLst>
          </p:cNvPr>
          <p:cNvCxnSpPr>
            <a:cxnSpLocks/>
          </p:cNvCxnSpPr>
          <p:nvPr/>
        </p:nvCxnSpPr>
        <p:spPr>
          <a:xfrm flipH="1" flipV="1">
            <a:off x="10690254" y="2333129"/>
            <a:ext cx="172450" cy="1588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5" name="Rechte verbindingslijn met pijl 84">
            <a:extLst>
              <a:ext uri="{FF2B5EF4-FFF2-40B4-BE49-F238E27FC236}">
                <a16:creationId xmlns:a16="http://schemas.microsoft.com/office/drawing/2014/main" id="{D67454F0-4D23-6200-CE34-28D74A0D05F8}"/>
              </a:ext>
            </a:extLst>
          </p:cNvPr>
          <p:cNvCxnSpPr>
            <a:cxnSpLocks/>
          </p:cNvCxnSpPr>
          <p:nvPr/>
        </p:nvCxnSpPr>
        <p:spPr>
          <a:xfrm flipH="1" flipV="1">
            <a:off x="10698823" y="2662309"/>
            <a:ext cx="189048" cy="1369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6" name="Rechte verbindingslijn met pijl 85">
            <a:extLst>
              <a:ext uri="{FF2B5EF4-FFF2-40B4-BE49-F238E27FC236}">
                <a16:creationId xmlns:a16="http://schemas.microsoft.com/office/drawing/2014/main" id="{0D6810AD-E77A-9D0F-165C-4CDAE3F9ED12}"/>
              </a:ext>
            </a:extLst>
          </p:cNvPr>
          <p:cNvCxnSpPr>
            <a:cxnSpLocks/>
          </p:cNvCxnSpPr>
          <p:nvPr/>
        </p:nvCxnSpPr>
        <p:spPr>
          <a:xfrm flipH="1" flipV="1">
            <a:off x="10522987" y="2996354"/>
            <a:ext cx="71507" cy="1988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7" name="Rechte verbindingslijn met pijl 86">
            <a:extLst>
              <a:ext uri="{FF2B5EF4-FFF2-40B4-BE49-F238E27FC236}">
                <a16:creationId xmlns:a16="http://schemas.microsoft.com/office/drawing/2014/main" id="{A0229BCA-92EF-BD2B-9120-5ECD8CA7B925}"/>
              </a:ext>
            </a:extLst>
          </p:cNvPr>
          <p:cNvCxnSpPr>
            <a:cxnSpLocks/>
          </p:cNvCxnSpPr>
          <p:nvPr/>
        </p:nvCxnSpPr>
        <p:spPr>
          <a:xfrm flipH="1" flipV="1">
            <a:off x="10002268" y="4091249"/>
            <a:ext cx="159605" cy="1781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8" name="Rechte verbindingslijn met pijl 87">
            <a:extLst>
              <a:ext uri="{FF2B5EF4-FFF2-40B4-BE49-F238E27FC236}">
                <a16:creationId xmlns:a16="http://schemas.microsoft.com/office/drawing/2014/main" id="{9D34EAF7-F119-F192-A0B8-1879F14004D9}"/>
              </a:ext>
            </a:extLst>
          </p:cNvPr>
          <p:cNvCxnSpPr>
            <a:cxnSpLocks/>
          </p:cNvCxnSpPr>
          <p:nvPr/>
        </p:nvCxnSpPr>
        <p:spPr>
          <a:xfrm flipH="1" flipV="1">
            <a:off x="9720523" y="4841482"/>
            <a:ext cx="211794" cy="1259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9" name="Rechte verbindingslijn met pijl 88">
            <a:extLst>
              <a:ext uri="{FF2B5EF4-FFF2-40B4-BE49-F238E27FC236}">
                <a16:creationId xmlns:a16="http://schemas.microsoft.com/office/drawing/2014/main" id="{C5BCF081-F057-ECA6-D8EB-EE5DFFACCD07}"/>
              </a:ext>
            </a:extLst>
          </p:cNvPr>
          <p:cNvCxnSpPr>
            <a:cxnSpLocks/>
          </p:cNvCxnSpPr>
          <p:nvPr/>
        </p:nvCxnSpPr>
        <p:spPr>
          <a:xfrm flipH="1" flipV="1">
            <a:off x="9583918" y="5176005"/>
            <a:ext cx="188216" cy="1220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90" name="Picture 6">
            <a:extLst>
              <a:ext uri="{FF2B5EF4-FFF2-40B4-BE49-F238E27FC236}">
                <a16:creationId xmlns:a16="http://schemas.microsoft.com/office/drawing/2014/main" id="{F4498E51-B00B-EA37-498B-A4479BC14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116" y="2387977"/>
            <a:ext cx="161572" cy="204320"/>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96" name="Picture 2">
            <a:extLst>
              <a:ext uri="{FF2B5EF4-FFF2-40B4-BE49-F238E27FC236}">
                <a16:creationId xmlns:a16="http://schemas.microsoft.com/office/drawing/2014/main" id="{7ECB129D-47C7-B215-FC56-D66274438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730" y="1363868"/>
            <a:ext cx="163297" cy="204121"/>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97" name="Picture 6">
            <a:extLst>
              <a:ext uri="{FF2B5EF4-FFF2-40B4-BE49-F238E27FC236}">
                <a16:creationId xmlns:a16="http://schemas.microsoft.com/office/drawing/2014/main" id="{02CEAFC9-0B4D-3086-BE05-D745A70F5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177" y="1665233"/>
            <a:ext cx="168401" cy="212956"/>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32" name="Tekstvak 31">
            <a:extLst>
              <a:ext uri="{FF2B5EF4-FFF2-40B4-BE49-F238E27FC236}">
                <a16:creationId xmlns:a16="http://schemas.microsoft.com/office/drawing/2014/main" id="{28A7886B-D87E-C034-6E0A-6EAE5330E4DD}"/>
              </a:ext>
            </a:extLst>
          </p:cNvPr>
          <p:cNvSpPr txBox="1"/>
          <p:nvPr/>
        </p:nvSpPr>
        <p:spPr>
          <a:xfrm>
            <a:off x="234014" y="2224567"/>
            <a:ext cx="4187592" cy="3323987"/>
          </a:xfrm>
          <a:prstGeom prst="rect">
            <a:avLst/>
          </a:prstGeom>
          <a:noFill/>
        </p:spPr>
        <p:txBody>
          <a:bodyPr wrap="square" rtlCol="0">
            <a:spAutoFit/>
          </a:bodyPr>
          <a:lstStyle/>
          <a:p>
            <a:r>
              <a:rPr lang="nl-NL" sz="1400" dirty="0">
                <a:latin typeface="Verdana" panose="020B0604030504040204" pitchFamily="34" charset="0"/>
                <a:ea typeface="Verdana" panose="020B0604030504040204" pitchFamily="34" charset="0"/>
              </a:rPr>
              <a:t>Op ‘t Zwarte Land, Glashorst, Pluimenweg en de Industrielaan is de maximum snelheid nu 50 km/u. De Industrielaan is deels woonwijk. Op het industrieterrein vinden veel verkeersbewegingen als laden, lossen en parkeren plaats. Ook lopen en fietsen er veel mensen op alle straten.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Voor alle straten geldt dat er sprake is van een verblijfskarakter. De snelheid van 50 km/u is daarbij niet passend. Dit kan onveilige situaties veroorzaken. Voetgangers en fietsers zijn kwetsbaar en de leefomgeving wordt nadelig beïnvloed bij een hogere snelheid.</a:t>
            </a:r>
          </a:p>
        </p:txBody>
      </p:sp>
      <p:sp>
        <p:nvSpPr>
          <p:cNvPr id="108" name="Rechthoek 107">
            <a:extLst>
              <a:ext uri="{FF2B5EF4-FFF2-40B4-BE49-F238E27FC236}">
                <a16:creationId xmlns:a16="http://schemas.microsoft.com/office/drawing/2014/main" id="{A7FFC1B5-CC52-98F2-BB39-AE8A2C22C947}"/>
              </a:ext>
            </a:extLst>
          </p:cNvPr>
          <p:cNvSpPr/>
          <p:nvPr/>
        </p:nvSpPr>
        <p:spPr>
          <a:xfrm flipV="1">
            <a:off x="1834816" y="1718868"/>
            <a:ext cx="1600802" cy="3055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kstvak 30">
            <a:extLst>
              <a:ext uri="{FF2B5EF4-FFF2-40B4-BE49-F238E27FC236}">
                <a16:creationId xmlns:a16="http://schemas.microsoft.com/office/drawing/2014/main" id="{BDB81DD9-1D33-7899-D22B-C61D8448E3C9}"/>
              </a:ext>
            </a:extLst>
          </p:cNvPr>
          <p:cNvSpPr txBox="1"/>
          <p:nvPr/>
        </p:nvSpPr>
        <p:spPr>
          <a:xfrm>
            <a:off x="234013" y="1094875"/>
            <a:ext cx="4241733" cy="954107"/>
          </a:xfrm>
          <a:prstGeom prst="rect">
            <a:avLst/>
          </a:prstGeom>
          <a:noFill/>
        </p:spPr>
        <p:txBody>
          <a:bodyPr wrap="square" rtlCol="0">
            <a:spAutoFit/>
          </a:bodyPr>
          <a:lstStyle/>
          <a:p>
            <a:r>
              <a:rPr lang="nl-NL" sz="1400" b="1" dirty="0">
                <a:latin typeface="Verdana" panose="020B0604030504040204" pitchFamily="34" charset="0"/>
                <a:ea typeface="Verdana" panose="020B0604030504040204" pitchFamily="34" charset="0"/>
              </a:rPr>
              <a:t>Snelheid ‘t Zwarte Land, Glashorst, Pluimenweg en Industrielaan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pic>
        <p:nvPicPr>
          <p:cNvPr id="2" name="Picture 2">
            <a:extLst>
              <a:ext uri="{FF2B5EF4-FFF2-40B4-BE49-F238E27FC236}">
                <a16:creationId xmlns:a16="http://schemas.microsoft.com/office/drawing/2014/main" id="{3F64A62A-AC5E-7B35-4D45-CFC22E393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2377" y="3217260"/>
            <a:ext cx="163297" cy="204121"/>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257A8A0-1EAD-E333-666A-05EED8E51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6367" y="4169887"/>
            <a:ext cx="163297" cy="204121"/>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EA33DEC-DB8E-CDF9-7AD3-5E0E4E81D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064" y="2715160"/>
            <a:ext cx="163297" cy="204121"/>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9D8BF06-FFE6-52B3-9F6C-B69B25C7B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9759" y="4881266"/>
            <a:ext cx="163297" cy="204121"/>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91ECC70-2A5F-54AB-00DE-1A5091591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8050" y="5219885"/>
            <a:ext cx="163297" cy="204121"/>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2272CBC-C517-DE3A-A397-025DE4EAD0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8539" y="2389370"/>
            <a:ext cx="163297" cy="204121"/>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C1CBB1B3-A08F-8075-885B-0CFA43876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079" y="2714961"/>
            <a:ext cx="161572" cy="204320"/>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A97C4904-7665-1341-D95D-C9FD76B56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5726" y="3220391"/>
            <a:ext cx="161572" cy="204320"/>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B33FD78C-78F1-5D6D-3F78-26054BEB7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4523" y="4169887"/>
            <a:ext cx="161572" cy="204320"/>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25CD71EB-119B-3AC7-C09E-B69B99309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1050" y="4880968"/>
            <a:ext cx="161572" cy="204320"/>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736EA780-D7F0-A52A-4AB9-F0F1E38B3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2004" y="5218779"/>
            <a:ext cx="166757" cy="210877"/>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46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C1EAF-098B-05B4-44F8-9A5E028B9856}"/>
            </a:ext>
          </a:extLst>
        </p:cNvPr>
        <p:cNvGrpSpPr/>
        <p:nvPr/>
      </p:nvGrpSpPr>
      <p:grpSpPr>
        <a:xfrm>
          <a:off x="0" y="0"/>
          <a:ext cx="0" cy="0"/>
          <a:chOff x="0" y="0"/>
          <a:chExt cx="0" cy="0"/>
        </a:xfrm>
      </p:grpSpPr>
      <p:sp>
        <p:nvSpPr>
          <p:cNvPr id="106" name="Rechthoek 105">
            <a:extLst>
              <a:ext uri="{FF2B5EF4-FFF2-40B4-BE49-F238E27FC236}">
                <a16:creationId xmlns:a16="http://schemas.microsoft.com/office/drawing/2014/main" id="{A1889DEB-5277-47B5-C381-FB149E0AF280}"/>
              </a:ext>
            </a:extLst>
          </p:cNvPr>
          <p:cNvSpPr/>
          <p:nvPr/>
        </p:nvSpPr>
        <p:spPr>
          <a:xfrm flipV="1">
            <a:off x="234014" y="1726529"/>
            <a:ext cx="1600802" cy="30552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a:extLst>
              <a:ext uri="{FF2B5EF4-FFF2-40B4-BE49-F238E27FC236}">
                <a16:creationId xmlns:a16="http://schemas.microsoft.com/office/drawing/2014/main" id="{39A44CF0-E617-1527-3087-12667533E0B5}"/>
              </a:ext>
            </a:extLst>
          </p:cNvPr>
          <p:cNvSpPr/>
          <p:nvPr/>
        </p:nvSpPr>
        <p:spPr>
          <a:xfrm>
            <a:off x="234013" y="2032056"/>
            <a:ext cx="4175694" cy="4123509"/>
          </a:xfrm>
          <a:prstGeom prst="rect">
            <a:avLst/>
          </a:prstGeom>
          <a:solidFill>
            <a:schemeClr val="bg1">
              <a:lumMod val="9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3" name="Groep 42">
            <a:extLst>
              <a:ext uri="{FF2B5EF4-FFF2-40B4-BE49-F238E27FC236}">
                <a16:creationId xmlns:a16="http://schemas.microsoft.com/office/drawing/2014/main" id="{AFB9C28A-B7FC-39AF-CB27-70DCCC819FB5}"/>
              </a:ext>
            </a:extLst>
          </p:cNvPr>
          <p:cNvGrpSpPr/>
          <p:nvPr/>
        </p:nvGrpSpPr>
        <p:grpSpPr>
          <a:xfrm>
            <a:off x="4467213" y="696789"/>
            <a:ext cx="7454765" cy="5458776"/>
            <a:chOff x="1418153" y="0"/>
            <a:chExt cx="9365612" cy="6858000"/>
          </a:xfrm>
        </p:grpSpPr>
        <p:pic>
          <p:nvPicPr>
            <p:cNvPr id="45" name="Afbeelding 44">
              <a:extLst>
                <a:ext uri="{FF2B5EF4-FFF2-40B4-BE49-F238E27FC236}">
                  <a16:creationId xmlns:a16="http://schemas.microsoft.com/office/drawing/2014/main" id="{20776D31-5E53-B654-52D0-1FF5C8E45130}"/>
                </a:ext>
              </a:extLst>
            </p:cNvPr>
            <p:cNvPicPr>
              <a:picLocks noChangeAspect="1"/>
            </p:cNvPicPr>
            <p:nvPr/>
          </p:nvPicPr>
          <p:blipFill>
            <a:blip r:embed="rId2"/>
            <a:stretch>
              <a:fillRect/>
            </a:stretch>
          </p:blipFill>
          <p:spPr>
            <a:xfrm>
              <a:off x="1418153" y="0"/>
              <a:ext cx="9355693" cy="6858000"/>
            </a:xfrm>
            <a:prstGeom prst="rect">
              <a:avLst/>
            </a:prstGeom>
            <a:noFill/>
            <a:ln>
              <a:solidFill>
                <a:schemeClr val="tx1"/>
              </a:solidFill>
            </a:ln>
          </p:spPr>
        </p:pic>
        <p:sp>
          <p:nvSpPr>
            <p:cNvPr id="46" name="Vrije vorm: vorm 45">
              <a:extLst>
                <a:ext uri="{FF2B5EF4-FFF2-40B4-BE49-F238E27FC236}">
                  <a16:creationId xmlns:a16="http://schemas.microsoft.com/office/drawing/2014/main" id="{D6B1DF08-4F7C-0EE8-A753-5B79741E4C65}"/>
                </a:ext>
              </a:extLst>
            </p:cNvPr>
            <p:cNvSpPr/>
            <p:nvPr/>
          </p:nvSpPr>
          <p:spPr>
            <a:xfrm>
              <a:off x="3468414" y="1481959"/>
              <a:ext cx="4680106" cy="1761233"/>
            </a:xfrm>
            <a:custGeom>
              <a:avLst/>
              <a:gdLst>
                <a:gd name="connsiteX0" fmla="*/ 4680106 w 4680106"/>
                <a:gd name="connsiteY0" fmla="*/ 175673 h 1761233"/>
                <a:gd name="connsiteX1" fmla="*/ 3630573 w 4680106"/>
                <a:gd name="connsiteY1" fmla="*/ 563054 h 1761233"/>
                <a:gd name="connsiteX2" fmla="*/ 3445891 w 4680106"/>
                <a:gd name="connsiteY2" fmla="*/ 572063 h 1761233"/>
                <a:gd name="connsiteX3" fmla="*/ 3351298 w 4680106"/>
                <a:gd name="connsiteY3" fmla="*/ 563054 h 1761233"/>
                <a:gd name="connsiteX4" fmla="*/ 2855811 w 4680106"/>
                <a:gd name="connsiteY4" fmla="*/ 126124 h 1761233"/>
                <a:gd name="connsiteX5" fmla="*/ 2693651 w 4680106"/>
                <a:gd name="connsiteY5" fmla="*/ 18017 h 1761233"/>
                <a:gd name="connsiteX6" fmla="*/ 2576536 w 4680106"/>
                <a:gd name="connsiteY6" fmla="*/ 0 h 1761233"/>
                <a:gd name="connsiteX7" fmla="*/ 2481943 w 4680106"/>
                <a:gd name="connsiteY7" fmla="*/ 36035 h 1761233"/>
                <a:gd name="connsiteX8" fmla="*/ 2247712 w 4680106"/>
                <a:gd name="connsiteY8" fmla="*/ 279274 h 1761233"/>
                <a:gd name="connsiteX9" fmla="*/ 1693667 w 4680106"/>
                <a:gd name="connsiteY9" fmla="*/ 923408 h 1761233"/>
                <a:gd name="connsiteX10" fmla="*/ 1387365 w 4680106"/>
                <a:gd name="connsiteY10" fmla="*/ 1234214 h 1761233"/>
                <a:gd name="connsiteX11" fmla="*/ 896382 w 4680106"/>
                <a:gd name="connsiteY11" fmla="*/ 1662136 h 1761233"/>
                <a:gd name="connsiteX12" fmla="*/ 779267 w 4680106"/>
                <a:gd name="connsiteY12" fmla="*/ 1761233 h 1761233"/>
                <a:gd name="connsiteX13" fmla="*/ 0 w 4680106"/>
                <a:gd name="connsiteY13" fmla="*/ 1207188 h 176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80106" h="1761233">
                  <a:moveTo>
                    <a:pt x="4680106" y="175673"/>
                  </a:moveTo>
                  <a:lnTo>
                    <a:pt x="3630573" y="563054"/>
                  </a:lnTo>
                  <a:lnTo>
                    <a:pt x="3445891" y="572063"/>
                  </a:lnTo>
                  <a:lnTo>
                    <a:pt x="3351298" y="563054"/>
                  </a:lnTo>
                  <a:lnTo>
                    <a:pt x="2855811" y="126124"/>
                  </a:lnTo>
                  <a:lnTo>
                    <a:pt x="2693651" y="18017"/>
                  </a:lnTo>
                  <a:lnTo>
                    <a:pt x="2576536" y="0"/>
                  </a:lnTo>
                  <a:lnTo>
                    <a:pt x="2481943" y="36035"/>
                  </a:lnTo>
                  <a:lnTo>
                    <a:pt x="2247712" y="279274"/>
                  </a:lnTo>
                  <a:lnTo>
                    <a:pt x="1693667" y="923408"/>
                  </a:lnTo>
                  <a:lnTo>
                    <a:pt x="1387365" y="1234214"/>
                  </a:lnTo>
                  <a:lnTo>
                    <a:pt x="896382" y="1662136"/>
                  </a:lnTo>
                  <a:lnTo>
                    <a:pt x="779267" y="1761233"/>
                  </a:lnTo>
                  <a:lnTo>
                    <a:pt x="0" y="1207188"/>
                  </a:lnTo>
                </a:path>
              </a:pathLst>
            </a:custGeom>
            <a:noFill/>
            <a:ln w="38100">
              <a:solidFill>
                <a:schemeClr val="accent6">
                  <a:lumMod val="50000"/>
                  <a:alpha val="52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Vrije vorm: vorm 46">
              <a:extLst>
                <a:ext uri="{FF2B5EF4-FFF2-40B4-BE49-F238E27FC236}">
                  <a16:creationId xmlns:a16="http://schemas.microsoft.com/office/drawing/2014/main" id="{E31BE06C-B67F-D966-80DE-3F01E7D2AAFC}"/>
                </a:ext>
              </a:extLst>
            </p:cNvPr>
            <p:cNvSpPr/>
            <p:nvPr/>
          </p:nvSpPr>
          <p:spPr>
            <a:xfrm>
              <a:off x="4251081" y="3248759"/>
              <a:ext cx="2787161" cy="2659672"/>
            </a:xfrm>
            <a:custGeom>
              <a:avLst/>
              <a:gdLst>
                <a:gd name="connsiteX0" fmla="*/ 0 w 2773973"/>
                <a:gd name="connsiteY0" fmla="*/ 0 h 2633296"/>
                <a:gd name="connsiteX1" fmla="*/ 1151793 w 2773973"/>
                <a:gd name="connsiteY1" fmla="*/ 786911 h 2633296"/>
                <a:gd name="connsiteX2" fmla="*/ 1767254 w 2773973"/>
                <a:gd name="connsiteY2" fmla="*/ 1160584 h 2633296"/>
                <a:gd name="connsiteX3" fmla="*/ 2540977 w 2773973"/>
                <a:gd name="connsiteY3" fmla="*/ 1657350 h 2633296"/>
                <a:gd name="connsiteX4" fmla="*/ 2554166 w 2773973"/>
                <a:gd name="connsiteY4" fmla="*/ 2105757 h 2633296"/>
                <a:gd name="connsiteX5" fmla="*/ 2545373 w 2773973"/>
                <a:gd name="connsiteY5" fmla="*/ 2294792 h 2633296"/>
                <a:gd name="connsiteX6" fmla="*/ 2510204 w 2773973"/>
                <a:gd name="connsiteY6" fmla="*/ 2536580 h 2633296"/>
                <a:gd name="connsiteX7" fmla="*/ 2773973 w 2773973"/>
                <a:gd name="connsiteY7" fmla="*/ 2633296 h 2633296"/>
                <a:gd name="connsiteX0" fmla="*/ 0 w 2787161"/>
                <a:gd name="connsiteY0" fmla="*/ 0 h 2659672"/>
                <a:gd name="connsiteX1" fmla="*/ 1164981 w 2787161"/>
                <a:gd name="connsiteY1" fmla="*/ 813287 h 2659672"/>
                <a:gd name="connsiteX2" fmla="*/ 1780442 w 2787161"/>
                <a:gd name="connsiteY2" fmla="*/ 1186960 h 2659672"/>
                <a:gd name="connsiteX3" fmla="*/ 2554165 w 2787161"/>
                <a:gd name="connsiteY3" fmla="*/ 1683726 h 2659672"/>
                <a:gd name="connsiteX4" fmla="*/ 2567354 w 2787161"/>
                <a:gd name="connsiteY4" fmla="*/ 2132133 h 2659672"/>
                <a:gd name="connsiteX5" fmla="*/ 2558561 w 2787161"/>
                <a:gd name="connsiteY5" fmla="*/ 2321168 h 2659672"/>
                <a:gd name="connsiteX6" fmla="*/ 2523392 w 2787161"/>
                <a:gd name="connsiteY6" fmla="*/ 2562956 h 2659672"/>
                <a:gd name="connsiteX7" fmla="*/ 2787161 w 2787161"/>
                <a:gd name="connsiteY7" fmla="*/ 2659672 h 2659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7161" h="2659672">
                  <a:moveTo>
                    <a:pt x="0" y="0"/>
                  </a:moveTo>
                  <a:lnTo>
                    <a:pt x="1164981" y="813287"/>
                  </a:lnTo>
                  <a:lnTo>
                    <a:pt x="1780442" y="1186960"/>
                  </a:lnTo>
                  <a:lnTo>
                    <a:pt x="2554165" y="1683726"/>
                  </a:lnTo>
                  <a:lnTo>
                    <a:pt x="2567354" y="2132133"/>
                  </a:lnTo>
                  <a:lnTo>
                    <a:pt x="2558561" y="2321168"/>
                  </a:lnTo>
                  <a:lnTo>
                    <a:pt x="2523392" y="2562956"/>
                  </a:lnTo>
                  <a:lnTo>
                    <a:pt x="2787161" y="2659672"/>
                  </a:lnTo>
                </a:path>
              </a:pathLst>
            </a:custGeom>
            <a:noFill/>
            <a:ln w="38100">
              <a:solidFill>
                <a:schemeClr val="accent6">
                  <a:lumMod val="50000"/>
                  <a:alpha val="52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Vrije vorm: vorm 47">
              <a:extLst>
                <a:ext uri="{FF2B5EF4-FFF2-40B4-BE49-F238E27FC236}">
                  <a16:creationId xmlns:a16="http://schemas.microsoft.com/office/drawing/2014/main" id="{3A697DE2-2181-C15F-AFF8-B822078F1031}"/>
                </a:ext>
              </a:extLst>
            </p:cNvPr>
            <p:cNvSpPr/>
            <p:nvPr/>
          </p:nvSpPr>
          <p:spPr>
            <a:xfrm>
              <a:off x="6805246" y="4936883"/>
              <a:ext cx="1151792" cy="1169376"/>
            </a:xfrm>
            <a:custGeom>
              <a:avLst/>
              <a:gdLst>
                <a:gd name="connsiteX0" fmla="*/ 0 w 1129811"/>
                <a:gd name="connsiteY0" fmla="*/ 0 h 1173773"/>
                <a:gd name="connsiteX1" fmla="*/ 1129811 w 1129811"/>
                <a:gd name="connsiteY1" fmla="*/ 237392 h 1173773"/>
                <a:gd name="connsiteX2" fmla="*/ 773723 w 1129811"/>
                <a:gd name="connsiteY2" fmla="*/ 1173773 h 1173773"/>
                <a:gd name="connsiteX0" fmla="*/ 0 w 1151792"/>
                <a:gd name="connsiteY0" fmla="*/ 0 h 1169376"/>
                <a:gd name="connsiteX1" fmla="*/ 1151792 w 1151792"/>
                <a:gd name="connsiteY1" fmla="*/ 232995 h 1169376"/>
                <a:gd name="connsiteX2" fmla="*/ 795704 w 1151792"/>
                <a:gd name="connsiteY2" fmla="*/ 1169376 h 1169376"/>
              </a:gdLst>
              <a:ahLst/>
              <a:cxnLst>
                <a:cxn ang="0">
                  <a:pos x="connsiteX0" y="connsiteY0"/>
                </a:cxn>
                <a:cxn ang="0">
                  <a:pos x="connsiteX1" y="connsiteY1"/>
                </a:cxn>
                <a:cxn ang="0">
                  <a:pos x="connsiteX2" y="connsiteY2"/>
                </a:cxn>
              </a:cxnLst>
              <a:rect l="l" t="t" r="r" b="b"/>
              <a:pathLst>
                <a:path w="1151792" h="1169376">
                  <a:moveTo>
                    <a:pt x="0" y="0"/>
                  </a:moveTo>
                  <a:lnTo>
                    <a:pt x="1151792" y="232995"/>
                  </a:lnTo>
                  <a:lnTo>
                    <a:pt x="795704" y="1169376"/>
                  </a:lnTo>
                </a:path>
              </a:pathLst>
            </a:custGeom>
            <a:noFill/>
            <a:ln w="38100">
              <a:solidFill>
                <a:schemeClr val="accent6">
                  <a:lumMod val="50000"/>
                  <a:alpha val="52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Vrije vorm: vorm 48">
              <a:extLst>
                <a:ext uri="{FF2B5EF4-FFF2-40B4-BE49-F238E27FC236}">
                  <a16:creationId xmlns:a16="http://schemas.microsoft.com/office/drawing/2014/main" id="{053CD093-5C2E-258D-3EF1-61D5D91161B8}"/>
                </a:ext>
              </a:extLst>
            </p:cNvPr>
            <p:cNvSpPr/>
            <p:nvPr/>
          </p:nvSpPr>
          <p:spPr>
            <a:xfrm>
              <a:off x="7961435" y="1652954"/>
              <a:ext cx="1244111" cy="3503734"/>
            </a:xfrm>
            <a:custGeom>
              <a:avLst/>
              <a:gdLst>
                <a:gd name="connsiteX0" fmla="*/ 0 w 1244111"/>
                <a:gd name="connsiteY0" fmla="*/ 3503734 h 3503734"/>
                <a:gd name="connsiteX1" fmla="*/ 426427 w 1244111"/>
                <a:gd name="connsiteY1" fmla="*/ 2400300 h 3503734"/>
                <a:gd name="connsiteX2" fmla="*/ 769327 w 1244111"/>
                <a:gd name="connsiteY2" fmla="*/ 1622181 h 3503734"/>
                <a:gd name="connsiteX3" fmla="*/ 1085850 w 1244111"/>
                <a:gd name="connsiteY3" fmla="*/ 1081454 h 3503734"/>
                <a:gd name="connsiteX4" fmla="*/ 1244111 w 1244111"/>
                <a:gd name="connsiteY4" fmla="*/ 778119 h 3503734"/>
                <a:gd name="connsiteX5" fmla="*/ 1244111 w 1244111"/>
                <a:gd name="connsiteY5" fmla="*/ 558311 h 3503734"/>
                <a:gd name="connsiteX6" fmla="*/ 1173773 w 1244111"/>
                <a:gd name="connsiteY6" fmla="*/ 413238 h 3503734"/>
                <a:gd name="connsiteX7" fmla="*/ 905607 w 1244111"/>
                <a:gd name="connsiteY7" fmla="*/ 193431 h 3503734"/>
                <a:gd name="connsiteX8" fmla="*/ 694592 w 1244111"/>
                <a:gd name="connsiteY8" fmla="*/ 0 h 350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111" h="3503734">
                  <a:moveTo>
                    <a:pt x="0" y="3503734"/>
                  </a:moveTo>
                  <a:lnTo>
                    <a:pt x="426427" y="2400300"/>
                  </a:lnTo>
                  <a:lnTo>
                    <a:pt x="769327" y="1622181"/>
                  </a:lnTo>
                  <a:lnTo>
                    <a:pt x="1085850" y="1081454"/>
                  </a:lnTo>
                  <a:lnTo>
                    <a:pt x="1244111" y="778119"/>
                  </a:lnTo>
                  <a:lnTo>
                    <a:pt x="1244111" y="558311"/>
                  </a:lnTo>
                  <a:lnTo>
                    <a:pt x="1173773" y="413238"/>
                  </a:lnTo>
                  <a:lnTo>
                    <a:pt x="905607" y="193431"/>
                  </a:lnTo>
                  <a:lnTo>
                    <a:pt x="694592" y="0"/>
                  </a:lnTo>
                </a:path>
              </a:pathLst>
            </a:custGeom>
            <a:noFill/>
            <a:ln w="38100">
              <a:solidFill>
                <a:schemeClr val="accent6">
                  <a:lumMod val="50000"/>
                  <a:alpha val="52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Vrije vorm: vorm 49">
              <a:extLst>
                <a:ext uri="{FF2B5EF4-FFF2-40B4-BE49-F238E27FC236}">
                  <a16:creationId xmlns:a16="http://schemas.microsoft.com/office/drawing/2014/main" id="{AF4D5529-E26B-A459-0325-B4F847DE1F33}"/>
                </a:ext>
              </a:extLst>
            </p:cNvPr>
            <p:cNvSpPr/>
            <p:nvPr/>
          </p:nvSpPr>
          <p:spPr>
            <a:xfrm>
              <a:off x="8568104" y="1107831"/>
              <a:ext cx="83527" cy="531934"/>
            </a:xfrm>
            <a:custGeom>
              <a:avLst/>
              <a:gdLst>
                <a:gd name="connsiteX0" fmla="*/ 0 w 83527"/>
                <a:gd name="connsiteY0" fmla="*/ 0 h 531934"/>
                <a:gd name="connsiteX1" fmla="*/ 0 w 83527"/>
                <a:gd name="connsiteY1" fmla="*/ 92319 h 531934"/>
                <a:gd name="connsiteX2" fmla="*/ 0 w 83527"/>
                <a:gd name="connsiteY2" fmla="*/ 347296 h 531934"/>
                <a:gd name="connsiteX3" fmla="*/ 8792 w 83527"/>
                <a:gd name="connsiteY3" fmla="*/ 444011 h 531934"/>
                <a:gd name="connsiteX4" fmla="*/ 83527 w 83527"/>
                <a:gd name="connsiteY4" fmla="*/ 531934 h 531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7" h="531934">
                  <a:moveTo>
                    <a:pt x="0" y="0"/>
                  </a:moveTo>
                  <a:lnTo>
                    <a:pt x="0" y="92319"/>
                  </a:lnTo>
                  <a:lnTo>
                    <a:pt x="0" y="347296"/>
                  </a:lnTo>
                  <a:lnTo>
                    <a:pt x="8792" y="444011"/>
                  </a:lnTo>
                  <a:lnTo>
                    <a:pt x="83527" y="531934"/>
                  </a:lnTo>
                </a:path>
              </a:pathLst>
            </a:custGeom>
            <a:noFill/>
            <a:ln w="38100">
              <a:solidFill>
                <a:srgbClr val="FF0000">
                  <a:alpha val="5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Vrije vorm: vorm 50">
              <a:extLst>
                <a:ext uri="{FF2B5EF4-FFF2-40B4-BE49-F238E27FC236}">
                  <a16:creationId xmlns:a16="http://schemas.microsoft.com/office/drawing/2014/main" id="{7257BA7B-0CA6-D92F-8DB4-C1D1E411F298}"/>
                </a:ext>
              </a:extLst>
            </p:cNvPr>
            <p:cNvSpPr/>
            <p:nvPr/>
          </p:nvSpPr>
          <p:spPr>
            <a:xfrm>
              <a:off x="8150469" y="1503485"/>
              <a:ext cx="422031" cy="149469"/>
            </a:xfrm>
            <a:custGeom>
              <a:avLst/>
              <a:gdLst>
                <a:gd name="connsiteX0" fmla="*/ 0 w 422031"/>
                <a:gd name="connsiteY0" fmla="*/ 149469 h 149469"/>
                <a:gd name="connsiteX1" fmla="*/ 422031 w 422031"/>
                <a:gd name="connsiteY1" fmla="*/ 0 h 149469"/>
              </a:gdLst>
              <a:ahLst/>
              <a:cxnLst>
                <a:cxn ang="0">
                  <a:pos x="connsiteX0" y="connsiteY0"/>
                </a:cxn>
                <a:cxn ang="0">
                  <a:pos x="connsiteX1" y="connsiteY1"/>
                </a:cxn>
              </a:cxnLst>
              <a:rect l="l" t="t" r="r" b="b"/>
              <a:pathLst>
                <a:path w="422031" h="149469">
                  <a:moveTo>
                    <a:pt x="0" y="149469"/>
                  </a:moveTo>
                  <a:lnTo>
                    <a:pt x="422031" y="0"/>
                  </a:lnTo>
                </a:path>
              </a:pathLst>
            </a:custGeom>
            <a:noFill/>
            <a:ln w="38100">
              <a:solidFill>
                <a:srgbClr val="FF0000">
                  <a:alpha val="5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Vrije vorm: vorm 51">
              <a:extLst>
                <a:ext uri="{FF2B5EF4-FFF2-40B4-BE49-F238E27FC236}">
                  <a16:creationId xmlns:a16="http://schemas.microsoft.com/office/drawing/2014/main" id="{2F2E89BF-76F7-8C43-1827-DBC42475746A}"/>
                </a:ext>
              </a:extLst>
            </p:cNvPr>
            <p:cNvSpPr/>
            <p:nvPr/>
          </p:nvSpPr>
          <p:spPr>
            <a:xfrm>
              <a:off x="9236319" y="2431073"/>
              <a:ext cx="1516673" cy="439615"/>
            </a:xfrm>
            <a:custGeom>
              <a:avLst/>
              <a:gdLst>
                <a:gd name="connsiteX0" fmla="*/ 0 w 1516673"/>
                <a:gd name="connsiteY0" fmla="*/ 0 h 439615"/>
                <a:gd name="connsiteX1" fmla="*/ 1516673 w 1516673"/>
                <a:gd name="connsiteY1" fmla="*/ 439615 h 439615"/>
              </a:gdLst>
              <a:ahLst/>
              <a:cxnLst>
                <a:cxn ang="0">
                  <a:pos x="connsiteX0" y="connsiteY0"/>
                </a:cxn>
                <a:cxn ang="0">
                  <a:pos x="connsiteX1" y="connsiteY1"/>
                </a:cxn>
              </a:cxnLst>
              <a:rect l="l" t="t" r="r" b="b"/>
              <a:pathLst>
                <a:path w="1516673" h="439615">
                  <a:moveTo>
                    <a:pt x="0" y="0"/>
                  </a:moveTo>
                  <a:lnTo>
                    <a:pt x="1516673" y="439615"/>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Vrije vorm: vorm 52">
              <a:extLst>
                <a:ext uri="{FF2B5EF4-FFF2-40B4-BE49-F238E27FC236}">
                  <a16:creationId xmlns:a16="http://schemas.microsoft.com/office/drawing/2014/main" id="{0D3542F3-0D2E-051D-075C-BB34984288DB}"/>
                </a:ext>
              </a:extLst>
            </p:cNvPr>
            <p:cNvSpPr/>
            <p:nvPr/>
          </p:nvSpPr>
          <p:spPr>
            <a:xfrm>
              <a:off x="9187962" y="1340827"/>
              <a:ext cx="1507880" cy="1134208"/>
            </a:xfrm>
            <a:custGeom>
              <a:avLst/>
              <a:gdLst>
                <a:gd name="connsiteX0" fmla="*/ 0 w 1507880"/>
                <a:gd name="connsiteY0" fmla="*/ 685800 h 1134208"/>
                <a:gd name="connsiteX1" fmla="*/ 206619 w 1507880"/>
                <a:gd name="connsiteY1" fmla="*/ 580292 h 1134208"/>
                <a:gd name="connsiteX2" fmla="*/ 1507880 w 1507880"/>
                <a:gd name="connsiteY2" fmla="*/ 602273 h 1134208"/>
                <a:gd name="connsiteX3" fmla="*/ 1503484 w 1507880"/>
                <a:gd name="connsiteY3" fmla="*/ 61546 h 1134208"/>
                <a:gd name="connsiteX4" fmla="*/ 1481503 w 1507880"/>
                <a:gd name="connsiteY4" fmla="*/ 17585 h 1134208"/>
                <a:gd name="connsiteX5" fmla="*/ 1182565 w 1507880"/>
                <a:gd name="connsiteY5" fmla="*/ 4396 h 1134208"/>
                <a:gd name="connsiteX6" fmla="*/ 685800 w 1507880"/>
                <a:gd name="connsiteY6" fmla="*/ 0 h 1134208"/>
                <a:gd name="connsiteX7" fmla="*/ 290146 w 1507880"/>
                <a:gd name="connsiteY7" fmla="*/ 92319 h 1134208"/>
                <a:gd name="connsiteX8" fmla="*/ 272561 w 1507880"/>
                <a:gd name="connsiteY8" fmla="*/ 857250 h 1134208"/>
                <a:gd name="connsiteX9" fmla="*/ 325315 w 1507880"/>
                <a:gd name="connsiteY9" fmla="*/ 971550 h 1134208"/>
                <a:gd name="connsiteX10" fmla="*/ 404446 w 1507880"/>
                <a:gd name="connsiteY10" fmla="*/ 1037492 h 1134208"/>
                <a:gd name="connsiteX11" fmla="*/ 720969 w 1507880"/>
                <a:gd name="connsiteY11" fmla="*/ 1112227 h 1134208"/>
                <a:gd name="connsiteX12" fmla="*/ 975946 w 1507880"/>
                <a:gd name="connsiteY12" fmla="*/ 1134208 h 1134208"/>
                <a:gd name="connsiteX13" fmla="*/ 1477107 w 1507880"/>
                <a:gd name="connsiteY13" fmla="*/ 1129811 h 1134208"/>
                <a:gd name="connsiteX14" fmla="*/ 1494692 w 1507880"/>
                <a:gd name="connsiteY14" fmla="*/ 997927 h 1134208"/>
                <a:gd name="connsiteX15" fmla="*/ 1503484 w 1507880"/>
                <a:gd name="connsiteY15" fmla="*/ 597877 h 113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7880" h="1134208">
                  <a:moveTo>
                    <a:pt x="0" y="685800"/>
                  </a:moveTo>
                  <a:lnTo>
                    <a:pt x="206619" y="580292"/>
                  </a:lnTo>
                  <a:lnTo>
                    <a:pt x="1507880" y="602273"/>
                  </a:lnTo>
                  <a:cubicBezTo>
                    <a:pt x="1506415" y="422031"/>
                    <a:pt x="1504949" y="241788"/>
                    <a:pt x="1503484" y="61546"/>
                  </a:cubicBezTo>
                  <a:lnTo>
                    <a:pt x="1481503" y="17585"/>
                  </a:lnTo>
                  <a:lnTo>
                    <a:pt x="1182565" y="4396"/>
                  </a:lnTo>
                  <a:lnTo>
                    <a:pt x="685800" y="0"/>
                  </a:lnTo>
                  <a:lnTo>
                    <a:pt x="290146" y="92319"/>
                  </a:lnTo>
                  <a:lnTo>
                    <a:pt x="272561" y="857250"/>
                  </a:lnTo>
                  <a:lnTo>
                    <a:pt x="325315" y="971550"/>
                  </a:lnTo>
                  <a:lnTo>
                    <a:pt x="404446" y="1037492"/>
                  </a:lnTo>
                  <a:lnTo>
                    <a:pt x="720969" y="1112227"/>
                  </a:lnTo>
                  <a:lnTo>
                    <a:pt x="975946" y="1134208"/>
                  </a:lnTo>
                  <a:lnTo>
                    <a:pt x="1477107" y="1129811"/>
                  </a:lnTo>
                  <a:lnTo>
                    <a:pt x="1494692" y="997927"/>
                  </a:lnTo>
                  <a:lnTo>
                    <a:pt x="1503484" y="597877"/>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Vrije vorm: vorm 53">
              <a:extLst>
                <a:ext uri="{FF2B5EF4-FFF2-40B4-BE49-F238E27FC236}">
                  <a16:creationId xmlns:a16="http://schemas.microsoft.com/office/drawing/2014/main" id="{0B1A6B15-7D25-62B6-50A0-F238923E7C5B}"/>
                </a:ext>
              </a:extLst>
            </p:cNvPr>
            <p:cNvSpPr/>
            <p:nvPr/>
          </p:nvSpPr>
          <p:spPr>
            <a:xfrm>
              <a:off x="7996604" y="2870688"/>
              <a:ext cx="2237642" cy="2848708"/>
            </a:xfrm>
            <a:custGeom>
              <a:avLst/>
              <a:gdLst>
                <a:gd name="connsiteX0" fmla="*/ 1033096 w 2237642"/>
                <a:gd name="connsiteY0" fmla="*/ 0 h 2848708"/>
                <a:gd name="connsiteX1" fmla="*/ 1617784 w 2237642"/>
                <a:gd name="connsiteY1" fmla="*/ 272562 h 2848708"/>
                <a:gd name="connsiteX2" fmla="*/ 2237642 w 2237642"/>
                <a:gd name="connsiteY2" fmla="*/ 452804 h 2848708"/>
                <a:gd name="connsiteX3" fmla="*/ 1538654 w 2237642"/>
                <a:gd name="connsiteY3" fmla="*/ 2848708 h 2848708"/>
                <a:gd name="connsiteX4" fmla="*/ 0 w 2237642"/>
                <a:gd name="connsiteY4" fmla="*/ 2299189 h 284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642" h="2848708">
                  <a:moveTo>
                    <a:pt x="1033096" y="0"/>
                  </a:moveTo>
                  <a:lnTo>
                    <a:pt x="1617784" y="272562"/>
                  </a:lnTo>
                  <a:lnTo>
                    <a:pt x="2237642" y="452804"/>
                  </a:lnTo>
                  <a:lnTo>
                    <a:pt x="1538654" y="2848708"/>
                  </a:lnTo>
                  <a:lnTo>
                    <a:pt x="0" y="2299189"/>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Vrije vorm: vorm 54">
              <a:extLst>
                <a:ext uri="{FF2B5EF4-FFF2-40B4-BE49-F238E27FC236}">
                  <a16:creationId xmlns:a16="http://schemas.microsoft.com/office/drawing/2014/main" id="{2CCA80CD-ADEA-645D-D052-59B835FF3743}"/>
                </a:ext>
              </a:extLst>
            </p:cNvPr>
            <p:cNvSpPr/>
            <p:nvPr/>
          </p:nvSpPr>
          <p:spPr>
            <a:xfrm>
              <a:off x="9056077" y="3055327"/>
              <a:ext cx="747346" cy="1169377"/>
            </a:xfrm>
            <a:custGeom>
              <a:avLst/>
              <a:gdLst>
                <a:gd name="connsiteX0" fmla="*/ 320919 w 747346"/>
                <a:gd name="connsiteY0" fmla="*/ 0 h 1169377"/>
                <a:gd name="connsiteX1" fmla="*/ 0 w 747346"/>
                <a:gd name="connsiteY1" fmla="*/ 1011115 h 1169377"/>
                <a:gd name="connsiteX2" fmla="*/ 422031 w 747346"/>
                <a:gd name="connsiteY2" fmla="*/ 1169377 h 1169377"/>
                <a:gd name="connsiteX3" fmla="*/ 505558 w 747346"/>
                <a:gd name="connsiteY3" fmla="*/ 949569 h 1169377"/>
                <a:gd name="connsiteX4" fmla="*/ 747346 w 747346"/>
                <a:gd name="connsiteY4" fmla="*/ 145073 h 1169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346" h="1169377">
                  <a:moveTo>
                    <a:pt x="320919" y="0"/>
                  </a:moveTo>
                  <a:lnTo>
                    <a:pt x="0" y="1011115"/>
                  </a:lnTo>
                  <a:lnTo>
                    <a:pt x="422031" y="1169377"/>
                  </a:lnTo>
                  <a:lnTo>
                    <a:pt x="505558" y="949569"/>
                  </a:lnTo>
                  <a:lnTo>
                    <a:pt x="747346" y="145073"/>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Vrije vorm: vorm 55">
              <a:extLst>
                <a:ext uri="{FF2B5EF4-FFF2-40B4-BE49-F238E27FC236}">
                  <a16:creationId xmlns:a16="http://schemas.microsoft.com/office/drawing/2014/main" id="{52C49504-070C-E080-2AAE-7177101444C4}"/>
                </a:ext>
              </a:extLst>
            </p:cNvPr>
            <p:cNvSpPr/>
            <p:nvPr/>
          </p:nvSpPr>
          <p:spPr>
            <a:xfrm>
              <a:off x="8365881" y="3868615"/>
              <a:ext cx="694592" cy="536331"/>
            </a:xfrm>
            <a:custGeom>
              <a:avLst/>
              <a:gdLst>
                <a:gd name="connsiteX0" fmla="*/ 224204 w 694592"/>
                <a:gd name="connsiteY0" fmla="*/ 0 h 536331"/>
                <a:gd name="connsiteX1" fmla="*/ 694592 w 694592"/>
                <a:gd name="connsiteY1" fmla="*/ 202223 h 536331"/>
                <a:gd name="connsiteX2" fmla="*/ 483577 w 694592"/>
                <a:gd name="connsiteY2" fmla="*/ 536331 h 536331"/>
                <a:gd name="connsiteX3" fmla="*/ 0 w 694592"/>
                <a:gd name="connsiteY3" fmla="*/ 342900 h 536331"/>
              </a:gdLst>
              <a:ahLst/>
              <a:cxnLst>
                <a:cxn ang="0">
                  <a:pos x="connsiteX0" y="connsiteY0"/>
                </a:cxn>
                <a:cxn ang="0">
                  <a:pos x="connsiteX1" y="connsiteY1"/>
                </a:cxn>
                <a:cxn ang="0">
                  <a:pos x="connsiteX2" y="connsiteY2"/>
                </a:cxn>
                <a:cxn ang="0">
                  <a:pos x="connsiteX3" y="connsiteY3"/>
                </a:cxn>
              </a:cxnLst>
              <a:rect l="l" t="t" r="r" b="b"/>
              <a:pathLst>
                <a:path w="694592" h="536331">
                  <a:moveTo>
                    <a:pt x="224204" y="0"/>
                  </a:moveTo>
                  <a:lnTo>
                    <a:pt x="694592" y="202223"/>
                  </a:lnTo>
                  <a:lnTo>
                    <a:pt x="483577" y="536331"/>
                  </a:lnTo>
                  <a:lnTo>
                    <a:pt x="0" y="342900"/>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Vrije vorm: vorm 56">
              <a:extLst>
                <a:ext uri="{FF2B5EF4-FFF2-40B4-BE49-F238E27FC236}">
                  <a16:creationId xmlns:a16="http://schemas.microsoft.com/office/drawing/2014/main" id="{63986832-9075-1B15-1DF3-D287F900E68C}"/>
                </a:ext>
              </a:extLst>
            </p:cNvPr>
            <p:cNvSpPr/>
            <p:nvPr/>
          </p:nvSpPr>
          <p:spPr>
            <a:xfrm>
              <a:off x="8783515" y="4413738"/>
              <a:ext cx="641839" cy="514350"/>
            </a:xfrm>
            <a:custGeom>
              <a:avLst/>
              <a:gdLst>
                <a:gd name="connsiteX0" fmla="*/ 52754 w 641839"/>
                <a:gd name="connsiteY0" fmla="*/ 0 h 514350"/>
                <a:gd name="connsiteX1" fmla="*/ 0 w 641839"/>
                <a:gd name="connsiteY1" fmla="*/ 254977 h 514350"/>
                <a:gd name="connsiteX2" fmla="*/ 39566 w 641839"/>
                <a:gd name="connsiteY2" fmla="*/ 347297 h 514350"/>
                <a:gd name="connsiteX3" fmla="*/ 391258 w 641839"/>
                <a:gd name="connsiteY3" fmla="*/ 487974 h 514350"/>
                <a:gd name="connsiteX4" fmla="*/ 483577 w 641839"/>
                <a:gd name="connsiteY4" fmla="*/ 514350 h 514350"/>
                <a:gd name="connsiteX5" fmla="*/ 641839 w 641839"/>
                <a:gd name="connsiteY5" fmla="*/ 105508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839" h="514350">
                  <a:moveTo>
                    <a:pt x="52754" y="0"/>
                  </a:moveTo>
                  <a:lnTo>
                    <a:pt x="0" y="254977"/>
                  </a:lnTo>
                  <a:lnTo>
                    <a:pt x="39566" y="347297"/>
                  </a:lnTo>
                  <a:lnTo>
                    <a:pt x="391258" y="487974"/>
                  </a:lnTo>
                  <a:lnTo>
                    <a:pt x="483577" y="514350"/>
                  </a:lnTo>
                  <a:lnTo>
                    <a:pt x="641839" y="105508"/>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Vrije vorm: vorm 57">
              <a:extLst>
                <a:ext uri="{FF2B5EF4-FFF2-40B4-BE49-F238E27FC236}">
                  <a16:creationId xmlns:a16="http://schemas.microsoft.com/office/drawing/2014/main" id="{FD0F7443-B919-156E-1E1F-F12D2AFA7B1D}"/>
                </a:ext>
              </a:extLst>
            </p:cNvPr>
            <p:cNvSpPr/>
            <p:nvPr/>
          </p:nvSpPr>
          <p:spPr>
            <a:xfrm>
              <a:off x="9284677" y="4950069"/>
              <a:ext cx="426427" cy="153866"/>
            </a:xfrm>
            <a:custGeom>
              <a:avLst/>
              <a:gdLst>
                <a:gd name="connsiteX0" fmla="*/ 0 w 426427"/>
                <a:gd name="connsiteY0" fmla="*/ 0 h 153866"/>
                <a:gd name="connsiteX1" fmla="*/ 426427 w 426427"/>
                <a:gd name="connsiteY1" fmla="*/ 153866 h 153866"/>
              </a:gdLst>
              <a:ahLst/>
              <a:cxnLst>
                <a:cxn ang="0">
                  <a:pos x="connsiteX0" y="connsiteY0"/>
                </a:cxn>
                <a:cxn ang="0">
                  <a:pos x="connsiteX1" y="connsiteY1"/>
                </a:cxn>
              </a:cxnLst>
              <a:rect l="l" t="t" r="r" b="b"/>
              <a:pathLst>
                <a:path w="426427" h="153866">
                  <a:moveTo>
                    <a:pt x="0" y="0"/>
                  </a:moveTo>
                  <a:lnTo>
                    <a:pt x="426427" y="153866"/>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Vrije vorm: vorm 58">
              <a:extLst>
                <a:ext uri="{FF2B5EF4-FFF2-40B4-BE49-F238E27FC236}">
                  <a16:creationId xmlns:a16="http://schemas.microsoft.com/office/drawing/2014/main" id="{37161E1D-5F9E-D702-6EB0-8E0A2B2EB02F}"/>
                </a:ext>
              </a:extLst>
            </p:cNvPr>
            <p:cNvSpPr/>
            <p:nvPr/>
          </p:nvSpPr>
          <p:spPr>
            <a:xfrm>
              <a:off x="9491296" y="2756388"/>
              <a:ext cx="1204546" cy="1710104"/>
            </a:xfrm>
            <a:custGeom>
              <a:avLst/>
              <a:gdLst>
                <a:gd name="connsiteX0" fmla="*/ 0 w 1204546"/>
                <a:gd name="connsiteY0" fmla="*/ 1468316 h 1710104"/>
                <a:gd name="connsiteX1" fmla="*/ 905608 w 1204546"/>
                <a:gd name="connsiteY1" fmla="*/ 1710104 h 1710104"/>
                <a:gd name="connsiteX2" fmla="*/ 1204546 w 1204546"/>
                <a:gd name="connsiteY2" fmla="*/ 698989 h 1710104"/>
                <a:gd name="connsiteX3" fmla="*/ 738554 w 1204546"/>
                <a:gd name="connsiteY3" fmla="*/ 558312 h 1710104"/>
                <a:gd name="connsiteX4" fmla="*/ 892419 w 1204546"/>
                <a:gd name="connsiteY4" fmla="*/ 0 h 1710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46" h="1710104">
                  <a:moveTo>
                    <a:pt x="0" y="1468316"/>
                  </a:moveTo>
                  <a:lnTo>
                    <a:pt x="905608" y="1710104"/>
                  </a:lnTo>
                  <a:lnTo>
                    <a:pt x="1204546" y="698989"/>
                  </a:lnTo>
                  <a:lnTo>
                    <a:pt x="738554" y="558312"/>
                  </a:lnTo>
                  <a:lnTo>
                    <a:pt x="892419" y="0"/>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Vrije vorm: vorm 59">
              <a:extLst>
                <a:ext uri="{FF2B5EF4-FFF2-40B4-BE49-F238E27FC236}">
                  <a16:creationId xmlns:a16="http://schemas.microsoft.com/office/drawing/2014/main" id="{557AB56E-D9B1-15EF-1A92-F042216681FE}"/>
                </a:ext>
              </a:extLst>
            </p:cNvPr>
            <p:cNvSpPr/>
            <p:nvPr/>
          </p:nvSpPr>
          <p:spPr>
            <a:xfrm>
              <a:off x="9781442" y="4475285"/>
              <a:ext cx="633046" cy="589084"/>
            </a:xfrm>
            <a:custGeom>
              <a:avLst/>
              <a:gdLst>
                <a:gd name="connsiteX0" fmla="*/ 619858 w 633046"/>
                <a:gd name="connsiteY0" fmla="*/ 0 h 589084"/>
                <a:gd name="connsiteX1" fmla="*/ 633046 w 633046"/>
                <a:gd name="connsiteY1" fmla="*/ 232996 h 589084"/>
                <a:gd name="connsiteX2" fmla="*/ 430823 w 633046"/>
                <a:gd name="connsiteY2" fmla="*/ 589084 h 589084"/>
                <a:gd name="connsiteX3" fmla="*/ 0 w 633046"/>
                <a:gd name="connsiteY3" fmla="*/ 439615 h 589084"/>
              </a:gdLst>
              <a:ahLst/>
              <a:cxnLst>
                <a:cxn ang="0">
                  <a:pos x="connsiteX0" y="connsiteY0"/>
                </a:cxn>
                <a:cxn ang="0">
                  <a:pos x="connsiteX1" y="connsiteY1"/>
                </a:cxn>
                <a:cxn ang="0">
                  <a:pos x="connsiteX2" y="connsiteY2"/>
                </a:cxn>
                <a:cxn ang="0">
                  <a:pos x="connsiteX3" y="connsiteY3"/>
                </a:cxn>
              </a:cxnLst>
              <a:rect l="l" t="t" r="r" b="b"/>
              <a:pathLst>
                <a:path w="633046" h="589084">
                  <a:moveTo>
                    <a:pt x="619858" y="0"/>
                  </a:moveTo>
                  <a:lnTo>
                    <a:pt x="633046" y="232996"/>
                  </a:lnTo>
                  <a:lnTo>
                    <a:pt x="430823" y="589084"/>
                  </a:lnTo>
                  <a:lnTo>
                    <a:pt x="0" y="439615"/>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Vrije vorm: vorm 60">
              <a:extLst>
                <a:ext uri="{FF2B5EF4-FFF2-40B4-BE49-F238E27FC236}">
                  <a16:creationId xmlns:a16="http://schemas.microsoft.com/office/drawing/2014/main" id="{74ECB70B-3D0D-FBC1-29E8-7700C820A473}"/>
                </a:ext>
              </a:extLst>
            </p:cNvPr>
            <p:cNvSpPr/>
            <p:nvPr/>
          </p:nvSpPr>
          <p:spPr>
            <a:xfrm>
              <a:off x="7838342" y="5591908"/>
              <a:ext cx="1995854" cy="694592"/>
            </a:xfrm>
            <a:custGeom>
              <a:avLst/>
              <a:gdLst>
                <a:gd name="connsiteX0" fmla="*/ 0 w 1995854"/>
                <a:gd name="connsiteY0" fmla="*/ 0 h 694592"/>
                <a:gd name="connsiteX1" fmla="*/ 1995854 w 1995854"/>
                <a:gd name="connsiteY1" fmla="*/ 694592 h 694592"/>
              </a:gdLst>
              <a:ahLst/>
              <a:cxnLst>
                <a:cxn ang="0">
                  <a:pos x="connsiteX0" y="connsiteY0"/>
                </a:cxn>
                <a:cxn ang="0">
                  <a:pos x="connsiteX1" y="connsiteY1"/>
                </a:cxn>
              </a:cxnLst>
              <a:rect l="l" t="t" r="r" b="b"/>
              <a:pathLst>
                <a:path w="1995854" h="694592">
                  <a:moveTo>
                    <a:pt x="0" y="0"/>
                  </a:moveTo>
                  <a:lnTo>
                    <a:pt x="1995854" y="694592"/>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Vrije vorm: vorm 61">
              <a:extLst>
                <a:ext uri="{FF2B5EF4-FFF2-40B4-BE49-F238E27FC236}">
                  <a16:creationId xmlns:a16="http://schemas.microsoft.com/office/drawing/2014/main" id="{0448D799-7BB3-9BB0-656F-5CBC4B945983}"/>
                </a:ext>
              </a:extLst>
            </p:cNvPr>
            <p:cNvSpPr/>
            <p:nvPr/>
          </p:nvSpPr>
          <p:spPr>
            <a:xfrm>
              <a:off x="9416562" y="5732585"/>
              <a:ext cx="1235319" cy="773723"/>
            </a:xfrm>
            <a:custGeom>
              <a:avLst/>
              <a:gdLst>
                <a:gd name="connsiteX0" fmla="*/ 0 w 1235319"/>
                <a:gd name="connsiteY0" fmla="*/ 400050 h 773723"/>
                <a:gd name="connsiteX1" fmla="*/ 140676 w 1235319"/>
                <a:gd name="connsiteY1" fmla="*/ 0 h 773723"/>
                <a:gd name="connsiteX2" fmla="*/ 1235319 w 1235319"/>
                <a:gd name="connsiteY2" fmla="*/ 461596 h 773723"/>
                <a:gd name="connsiteX3" fmla="*/ 1015511 w 1235319"/>
                <a:gd name="connsiteY3" fmla="*/ 773723 h 773723"/>
                <a:gd name="connsiteX4" fmla="*/ 611065 w 1235319"/>
                <a:gd name="connsiteY4" fmla="*/ 624253 h 77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319" h="773723">
                  <a:moveTo>
                    <a:pt x="0" y="400050"/>
                  </a:moveTo>
                  <a:lnTo>
                    <a:pt x="140676" y="0"/>
                  </a:lnTo>
                  <a:lnTo>
                    <a:pt x="1235319" y="461596"/>
                  </a:lnTo>
                  <a:lnTo>
                    <a:pt x="1015511" y="773723"/>
                  </a:lnTo>
                  <a:lnTo>
                    <a:pt x="611065" y="624253"/>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Vrije vorm: vorm 62">
              <a:extLst>
                <a:ext uri="{FF2B5EF4-FFF2-40B4-BE49-F238E27FC236}">
                  <a16:creationId xmlns:a16="http://schemas.microsoft.com/office/drawing/2014/main" id="{AE2B7FCC-8CB5-D983-D700-7BA116DD0B19}"/>
                </a:ext>
              </a:extLst>
            </p:cNvPr>
            <p:cNvSpPr/>
            <p:nvPr/>
          </p:nvSpPr>
          <p:spPr>
            <a:xfrm>
              <a:off x="7763608" y="6330462"/>
              <a:ext cx="1833196" cy="518746"/>
            </a:xfrm>
            <a:custGeom>
              <a:avLst/>
              <a:gdLst>
                <a:gd name="connsiteX0" fmla="*/ 0 w 1833196"/>
                <a:gd name="connsiteY0" fmla="*/ 0 h 518746"/>
                <a:gd name="connsiteX1" fmla="*/ 1477107 w 1833196"/>
                <a:gd name="connsiteY1" fmla="*/ 452803 h 518746"/>
                <a:gd name="connsiteX2" fmla="*/ 1833196 w 1833196"/>
                <a:gd name="connsiteY2" fmla="*/ 518746 h 518746"/>
              </a:gdLst>
              <a:ahLst/>
              <a:cxnLst>
                <a:cxn ang="0">
                  <a:pos x="connsiteX0" y="connsiteY0"/>
                </a:cxn>
                <a:cxn ang="0">
                  <a:pos x="connsiteX1" y="connsiteY1"/>
                </a:cxn>
                <a:cxn ang="0">
                  <a:pos x="connsiteX2" y="connsiteY2"/>
                </a:cxn>
              </a:cxnLst>
              <a:rect l="l" t="t" r="r" b="b"/>
              <a:pathLst>
                <a:path w="1833196" h="518746">
                  <a:moveTo>
                    <a:pt x="0" y="0"/>
                  </a:moveTo>
                  <a:lnTo>
                    <a:pt x="1477107" y="452803"/>
                  </a:lnTo>
                  <a:lnTo>
                    <a:pt x="1833196" y="518746"/>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Vrije vorm: vorm 63">
              <a:extLst>
                <a:ext uri="{FF2B5EF4-FFF2-40B4-BE49-F238E27FC236}">
                  <a16:creationId xmlns:a16="http://schemas.microsoft.com/office/drawing/2014/main" id="{34F21275-7F66-B83C-B85D-410A422D4487}"/>
                </a:ext>
              </a:extLst>
            </p:cNvPr>
            <p:cNvSpPr/>
            <p:nvPr/>
          </p:nvSpPr>
          <p:spPr>
            <a:xfrm>
              <a:off x="7288823" y="6519496"/>
              <a:ext cx="158262" cy="312127"/>
            </a:xfrm>
            <a:custGeom>
              <a:avLst/>
              <a:gdLst>
                <a:gd name="connsiteX0" fmla="*/ 158262 w 158262"/>
                <a:gd name="connsiteY0" fmla="*/ 0 h 312127"/>
                <a:gd name="connsiteX1" fmla="*/ 0 w 158262"/>
                <a:gd name="connsiteY1" fmla="*/ 312127 h 312127"/>
              </a:gdLst>
              <a:ahLst/>
              <a:cxnLst>
                <a:cxn ang="0">
                  <a:pos x="connsiteX0" y="connsiteY0"/>
                </a:cxn>
                <a:cxn ang="0">
                  <a:pos x="connsiteX1" y="connsiteY1"/>
                </a:cxn>
              </a:cxnLst>
              <a:rect l="l" t="t" r="r" b="b"/>
              <a:pathLst>
                <a:path w="158262" h="312127">
                  <a:moveTo>
                    <a:pt x="158262" y="0"/>
                  </a:moveTo>
                  <a:lnTo>
                    <a:pt x="0" y="312127"/>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Vrije vorm: vorm 64">
              <a:extLst>
                <a:ext uri="{FF2B5EF4-FFF2-40B4-BE49-F238E27FC236}">
                  <a16:creationId xmlns:a16="http://schemas.microsoft.com/office/drawing/2014/main" id="{BDB0A636-549B-8730-B142-01177E84626D}"/>
                </a:ext>
              </a:extLst>
            </p:cNvPr>
            <p:cNvSpPr/>
            <p:nvPr/>
          </p:nvSpPr>
          <p:spPr>
            <a:xfrm>
              <a:off x="1424354" y="4796204"/>
              <a:ext cx="6229350" cy="1622181"/>
            </a:xfrm>
            <a:custGeom>
              <a:avLst/>
              <a:gdLst>
                <a:gd name="connsiteX0" fmla="*/ 0 w 6229350"/>
                <a:gd name="connsiteY0" fmla="*/ 0 h 1622181"/>
                <a:gd name="connsiteX1" fmla="*/ 246184 w 6229350"/>
                <a:gd name="connsiteY1" fmla="*/ 79131 h 1622181"/>
                <a:gd name="connsiteX2" fmla="*/ 835269 w 6229350"/>
                <a:gd name="connsiteY2" fmla="*/ 48358 h 1622181"/>
                <a:gd name="connsiteX3" fmla="*/ 5961184 w 6229350"/>
                <a:gd name="connsiteY3" fmla="*/ 1450731 h 1622181"/>
                <a:gd name="connsiteX4" fmla="*/ 6057900 w 6229350"/>
                <a:gd name="connsiteY4" fmla="*/ 1622181 h 1622181"/>
                <a:gd name="connsiteX5" fmla="*/ 6093069 w 6229350"/>
                <a:gd name="connsiteY5" fmla="*/ 1617784 h 1622181"/>
                <a:gd name="connsiteX6" fmla="*/ 6229350 w 6229350"/>
                <a:gd name="connsiteY6" fmla="*/ 1534258 h 1622181"/>
                <a:gd name="connsiteX7" fmla="*/ 6172200 w 6229350"/>
                <a:gd name="connsiteY7" fmla="*/ 1380392 h 1622181"/>
                <a:gd name="connsiteX8" fmla="*/ 5969977 w 6229350"/>
                <a:gd name="connsiteY8" fmla="*/ 1450731 h 162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9350" h="1622181">
                  <a:moveTo>
                    <a:pt x="0" y="0"/>
                  </a:moveTo>
                  <a:lnTo>
                    <a:pt x="246184" y="79131"/>
                  </a:lnTo>
                  <a:lnTo>
                    <a:pt x="835269" y="48358"/>
                  </a:lnTo>
                  <a:lnTo>
                    <a:pt x="5961184" y="1450731"/>
                  </a:lnTo>
                  <a:lnTo>
                    <a:pt x="6057900" y="1622181"/>
                  </a:lnTo>
                  <a:lnTo>
                    <a:pt x="6093069" y="1617784"/>
                  </a:lnTo>
                  <a:lnTo>
                    <a:pt x="6229350" y="1534258"/>
                  </a:lnTo>
                  <a:lnTo>
                    <a:pt x="6172200" y="1380392"/>
                  </a:lnTo>
                  <a:lnTo>
                    <a:pt x="5969977" y="1450731"/>
                  </a:lnTo>
                </a:path>
              </a:pathLst>
            </a:custGeom>
            <a:noFill/>
            <a:ln w="38100">
              <a:solidFill>
                <a:srgbClr val="FF0000">
                  <a:alpha val="5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Vrije vorm: vorm 65">
              <a:extLst>
                <a:ext uri="{FF2B5EF4-FFF2-40B4-BE49-F238E27FC236}">
                  <a16:creationId xmlns:a16="http://schemas.microsoft.com/office/drawing/2014/main" id="{5D929E87-EA2C-D1AA-B767-AA70251A624A}"/>
                </a:ext>
              </a:extLst>
            </p:cNvPr>
            <p:cNvSpPr/>
            <p:nvPr/>
          </p:nvSpPr>
          <p:spPr>
            <a:xfrm>
              <a:off x="10423281" y="4708281"/>
              <a:ext cx="360484" cy="158261"/>
            </a:xfrm>
            <a:custGeom>
              <a:avLst/>
              <a:gdLst>
                <a:gd name="connsiteX0" fmla="*/ 0 w 360484"/>
                <a:gd name="connsiteY0" fmla="*/ 0 h 158261"/>
                <a:gd name="connsiteX1" fmla="*/ 360484 w 360484"/>
                <a:gd name="connsiteY1" fmla="*/ 158261 h 158261"/>
              </a:gdLst>
              <a:ahLst/>
              <a:cxnLst>
                <a:cxn ang="0">
                  <a:pos x="connsiteX0" y="connsiteY0"/>
                </a:cxn>
                <a:cxn ang="0">
                  <a:pos x="connsiteX1" y="connsiteY1"/>
                </a:cxn>
              </a:cxnLst>
              <a:rect l="l" t="t" r="r" b="b"/>
              <a:pathLst>
                <a:path w="360484" h="158261">
                  <a:moveTo>
                    <a:pt x="0" y="0"/>
                  </a:moveTo>
                  <a:lnTo>
                    <a:pt x="360484" y="158261"/>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hthoek 66">
              <a:extLst>
                <a:ext uri="{FF2B5EF4-FFF2-40B4-BE49-F238E27FC236}">
                  <a16:creationId xmlns:a16="http://schemas.microsoft.com/office/drawing/2014/main" id="{09A891F6-44A2-9FDC-9116-19DF5438478B}"/>
                </a:ext>
              </a:extLst>
            </p:cNvPr>
            <p:cNvSpPr/>
            <p:nvPr/>
          </p:nvSpPr>
          <p:spPr>
            <a:xfrm>
              <a:off x="1496931" y="68502"/>
              <a:ext cx="2924878" cy="247978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Tekstvak 67">
              <a:extLst>
                <a:ext uri="{FF2B5EF4-FFF2-40B4-BE49-F238E27FC236}">
                  <a16:creationId xmlns:a16="http://schemas.microsoft.com/office/drawing/2014/main" id="{15B3290E-4DFA-71DE-2877-A214E3E1903F}"/>
                </a:ext>
              </a:extLst>
            </p:cNvPr>
            <p:cNvSpPr txBox="1"/>
            <p:nvPr/>
          </p:nvSpPr>
          <p:spPr>
            <a:xfrm>
              <a:off x="1540892" y="103675"/>
              <a:ext cx="3024466" cy="2706673"/>
            </a:xfrm>
            <a:prstGeom prst="rect">
              <a:avLst/>
            </a:prstGeom>
            <a:noFill/>
          </p:spPr>
          <p:txBody>
            <a:bodyPr wrap="square" rtlCol="0">
              <a:spAutoFit/>
            </a:bodyPr>
            <a:lstStyle/>
            <a:p>
              <a:r>
                <a:rPr lang="nl-NL" sz="1000" b="1" dirty="0"/>
                <a:t>Legenda</a:t>
              </a:r>
            </a:p>
            <a:p>
              <a:endParaRPr lang="nl-NL" sz="500" dirty="0"/>
            </a:p>
            <a:p>
              <a:r>
                <a:rPr lang="nl-NL" sz="800" dirty="0"/>
                <a:t>           Maximum snelheid wordt 30 km/u (zone-30)</a:t>
              </a:r>
            </a:p>
            <a:p>
              <a:r>
                <a:rPr lang="nl-NL" sz="800" dirty="0"/>
                <a:t>           Maximum snelheid blijft 50 km/u</a:t>
              </a:r>
            </a:p>
            <a:p>
              <a:r>
                <a:rPr lang="nl-NL" sz="800" dirty="0"/>
                <a:t>           Bestaande zone-30, blijft 30 km/u</a:t>
              </a:r>
            </a:p>
            <a:p>
              <a:endParaRPr lang="nl-NL" sz="800" dirty="0"/>
            </a:p>
            <a:p>
              <a:r>
                <a:rPr lang="nl-NL" sz="800" dirty="0"/>
                <a:t>           Plaatsen bord “begin zone-30”</a:t>
              </a:r>
            </a:p>
            <a:p>
              <a:endParaRPr lang="nl-NL" sz="800" dirty="0"/>
            </a:p>
            <a:p>
              <a:r>
                <a:rPr lang="nl-NL" sz="800" dirty="0"/>
                <a:t>           Plaatsen bord “einde zone-30”</a:t>
              </a:r>
            </a:p>
            <a:p>
              <a:endParaRPr lang="nl-NL" sz="800" dirty="0"/>
            </a:p>
            <a:p>
              <a:r>
                <a:rPr lang="nl-NL" sz="800" dirty="0"/>
                <a:t>           Vervangen bord “begin zone-30” en “einde    </a:t>
              </a:r>
            </a:p>
            <a:p>
              <a:r>
                <a:rPr lang="nl-NL" sz="800" dirty="0"/>
                <a:t>           zone-30” door bord “herhaling zone-30”</a:t>
              </a:r>
            </a:p>
            <a:p>
              <a:endParaRPr lang="nl-NL" sz="800" dirty="0"/>
            </a:p>
            <a:p>
              <a:r>
                <a:rPr lang="nl-NL" sz="800" dirty="0"/>
                <a:t>           Plaatsen bord “herhaling zone-30” (aan   </a:t>
              </a:r>
            </a:p>
            <a:p>
              <a:r>
                <a:rPr lang="nl-NL" sz="800" dirty="0"/>
                <a:t>           beide zijde van de weg)</a:t>
              </a:r>
            </a:p>
            <a:p>
              <a:endParaRPr lang="nl-NL" sz="1000" dirty="0"/>
            </a:p>
          </p:txBody>
        </p:sp>
        <p:cxnSp>
          <p:nvCxnSpPr>
            <p:cNvPr id="69" name="Rechte verbindingslijn 68">
              <a:extLst>
                <a:ext uri="{FF2B5EF4-FFF2-40B4-BE49-F238E27FC236}">
                  <a16:creationId xmlns:a16="http://schemas.microsoft.com/office/drawing/2014/main" id="{90E270CC-1270-F2E4-9D03-6129E6453FB8}"/>
                </a:ext>
              </a:extLst>
            </p:cNvPr>
            <p:cNvCxnSpPr>
              <a:cxnSpLocks/>
            </p:cNvCxnSpPr>
            <p:nvPr/>
          </p:nvCxnSpPr>
          <p:spPr>
            <a:xfrm>
              <a:off x="1620023" y="525705"/>
              <a:ext cx="202224" cy="0"/>
            </a:xfrm>
            <a:prstGeom prst="line">
              <a:avLst/>
            </a:prstGeom>
            <a:noFill/>
            <a:ln w="38100">
              <a:solidFill>
                <a:schemeClr val="accent6">
                  <a:lumMod val="50000"/>
                  <a:alpha val="52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70" name="Rechte verbindingslijn 69">
              <a:extLst>
                <a:ext uri="{FF2B5EF4-FFF2-40B4-BE49-F238E27FC236}">
                  <a16:creationId xmlns:a16="http://schemas.microsoft.com/office/drawing/2014/main" id="{7A499CD4-CC67-598C-F8D2-625E78E00F43}"/>
                </a:ext>
              </a:extLst>
            </p:cNvPr>
            <p:cNvCxnSpPr>
              <a:cxnSpLocks/>
            </p:cNvCxnSpPr>
            <p:nvPr/>
          </p:nvCxnSpPr>
          <p:spPr>
            <a:xfrm>
              <a:off x="1620023" y="686897"/>
              <a:ext cx="202224" cy="0"/>
            </a:xfrm>
            <a:prstGeom prst="line">
              <a:avLst/>
            </a:prstGeom>
            <a:noFill/>
            <a:ln w="38100">
              <a:solidFill>
                <a:srgbClr val="FF0000">
                  <a:alpha val="52000"/>
                </a:srgb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71" name="Rechte verbindingslijn 70">
              <a:extLst>
                <a:ext uri="{FF2B5EF4-FFF2-40B4-BE49-F238E27FC236}">
                  <a16:creationId xmlns:a16="http://schemas.microsoft.com/office/drawing/2014/main" id="{52335C82-533F-3D0D-7393-384D143CD94B}"/>
                </a:ext>
              </a:extLst>
            </p:cNvPr>
            <p:cNvCxnSpPr>
              <a:cxnSpLocks/>
            </p:cNvCxnSpPr>
            <p:nvPr/>
          </p:nvCxnSpPr>
          <p:spPr>
            <a:xfrm>
              <a:off x="1620023" y="830505"/>
              <a:ext cx="202224" cy="0"/>
            </a:xfrm>
            <a:prstGeom prst="lin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cxnSp>
        <p:pic>
          <p:nvPicPr>
            <p:cNvPr id="72" name="Picture 2">
              <a:extLst>
                <a:ext uri="{FF2B5EF4-FFF2-40B4-BE49-F238E27FC236}">
                  <a16:creationId xmlns:a16="http://schemas.microsoft.com/office/drawing/2014/main" id="{AD59321D-B692-0493-5DA8-9012F36F9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765" y="1225516"/>
              <a:ext cx="205154" cy="256443"/>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73" name="Picture 2">
              <a:extLst>
                <a:ext uri="{FF2B5EF4-FFF2-40B4-BE49-F238E27FC236}">
                  <a16:creationId xmlns:a16="http://schemas.microsoft.com/office/drawing/2014/main" id="{A8BF34E6-95B1-C65C-A5DA-48BC6FBD9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3891" y="1900603"/>
              <a:ext cx="205154" cy="256443"/>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74" name="Picture 2">
              <a:extLst>
                <a:ext uri="{FF2B5EF4-FFF2-40B4-BE49-F238E27FC236}">
                  <a16:creationId xmlns:a16="http://schemas.microsoft.com/office/drawing/2014/main" id="{E90DB0E0-6B2D-23E3-E716-42B63D185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444" y="6000019"/>
              <a:ext cx="205154" cy="256443"/>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cxnSp>
          <p:nvCxnSpPr>
            <p:cNvPr id="75" name="Rechte verbindingslijn met pijl 74">
              <a:extLst>
                <a:ext uri="{FF2B5EF4-FFF2-40B4-BE49-F238E27FC236}">
                  <a16:creationId xmlns:a16="http://schemas.microsoft.com/office/drawing/2014/main" id="{A0794E3F-2769-0F9D-6CE0-5B3DC3954951}"/>
                </a:ext>
              </a:extLst>
            </p:cNvPr>
            <p:cNvCxnSpPr>
              <a:cxnSpLocks/>
              <a:stCxn id="72" idx="2"/>
            </p:cNvCxnSpPr>
            <p:nvPr/>
          </p:nvCxnSpPr>
          <p:spPr>
            <a:xfrm>
              <a:off x="7838342" y="1481959"/>
              <a:ext cx="282256" cy="140679"/>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6" name="Rechte verbindingslijn met pijl 75">
              <a:extLst>
                <a:ext uri="{FF2B5EF4-FFF2-40B4-BE49-F238E27FC236}">
                  <a16:creationId xmlns:a16="http://schemas.microsoft.com/office/drawing/2014/main" id="{C4C31BC8-A000-4845-FFF3-34168975077F}"/>
                </a:ext>
              </a:extLst>
            </p:cNvPr>
            <p:cNvCxnSpPr>
              <a:cxnSpLocks/>
              <a:stCxn id="73" idx="0"/>
            </p:cNvCxnSpPr>
            <p:nvPr/>
          </p:nvCxnSpPr>
          <p:spPr>
            <a:xfrm flipV="1">
              <a:off x="8436468" y="1692518"/>
              <a:ext cx="173399" cy="2080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7" name="Rechte verbindingslijn met pijl 76">
              <a:extLst>
                <a:ext uri="{FF2B5EF4-FFF2-40B4-BE49-F238E27FC236}">
                  <a16:creationId xmlns:a16="http://schemas.microsoft.com/office/drawing/2014/main" id="{1A4E5697-FABE-FDA6-AD56-00CCFA29B9E6}"/>
                </a:ext>
              </a:extLst>
            </p:cNvPr>
            <p:cNvCxnSpPr>
              <a:cxnSpLocks/>
              <a:stCxn id="74" idx="1"/>
            </p:cNvCxnSpPr>
            <p:nvPr/>
          </p:nvCxnSpPr>
          <p:spPr>
            <a:xfrm flipH="1" flipV="1">
              <a:off x="7653704" y="6103327"/>
              <a:ext cx="261740" cy="2491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78" name="Picture 4">
              <a:extLst>
                <a:ext uri="{FF2B5EF4-FFF2-40B4-BE49-F238E27FC236}">
                  <a16:creationId xmlns:a16="http://schemas.microsoft.com/office/drawing/2014/main" id="{9B0C61E1-E316-5471-0971-ED2F2057E7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2972" y="2121626"/>
              <a:ext cx="218047" cy="267543"/>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pic>
          <p:nvPicPr>
            <p:cNvPr id="79" name="Picture 4">
              <a:extLst>
                <a:ext uri="{FF2B5EF4-FFF2-40B4-BE49-F238E27FC236}">
                  <a16:creationId xmlns:a16="http://schemas.microsoft.com/office/drawing/2014/main" id="{39B48D15-07E8-FD83-9B65-00D3AB526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4082" y="3138855"/>
              <a:ext cx="243862" cy="299218"/>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pic>
          <p:nvPicPr>
            <p:cNvPr id="80" name="Picture 4">
              <a:extLst>
                <a:ext uri="{FF2B5EF4-FFF2-40B4-BE49-F238E27FC236}">
                  <a16:creationId xmlns:a16="http://schemas.microsoft.com/office/drawing/2014/main" id="{59D691B0-4291-D54D-5817-D7919CBAA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375" y="2641334"/>
              <a:ext cx="224429" cy="275374"/>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pic>
          <p:nvPicPr>
            <p:cNvPr id="81" name="Picture 4">
              <a:extLst>
                <a:ext uri="{FF2B5EF4-FFF2-40B4-BE49-F238E27FC236}">
                  <a16:creationId xmlns:a16="http://schemas.microsoft.com/office/drawing/2014/main" id="{29649236-AFF6-053B-6254-DD4D1F679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7250" y="4488333"/>
              <a:ext cx="230499" cy="282821"/>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pic>
          <p:nvPicPr>
            <p:cNvPr id="82" name="Picture 4">
              <a:extLst>
                <a:ext uri="{FF2B5EF4-FFF2-40B4-BE49-F238E27FC236}">
                  <a16:creationId xmlns:a16="http://schemas.microsoft.com/office/drawing/2014/main" id="{2E131265-C622-38A3-B127-77A94696F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4103" y="5222040"/>
              <a:ext cx="233481" cy="286481"/>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pic>
          <p:nvPicPr>
            <p:cNvPr id="83" name="Picture 4">
              <a:extLst>
                <a:ext uri="{FF2B5EF4-FFF2-40B4-BE49-F238E27FC236}">
                  <a16:creationId xmlns:a16="http://schemas.microsoft.com/office/drawing/2014/main" id="{73F693EA-B864-244E-1A64-5F8E63D75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861" y="5644661"/>
              <a:ext cx="221656" cy="271971"/>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cxnSp>
          <p:nvCxnSpPr>
            <p:cNvPr id="84" name="Rechte verbindingslijn met pijl 83">
              <a:extLst>
                <a:ext uri="{FF2B5EF4-FFF2-40B4-BE49-F238E27FC236}">
                  <a16:creationId xmlns:a16="http://schemas.microsoft.com/office/drawing/2014/main" id="{120330B0-A6D5-5528-4432-507A83A8E397}"/>
                </a:ext>
              </a:extLst>
            </p:cNvPr>
            <p:cNvCxnSpPr>
              <a:cxnSpLocks/>
              <a:stCxn id="78" idx="1"/>
            </p:cNvCxnSpPr>
            <p:nvPr/>
          </p:nvCxnSpPr>
          <p:spPr>
            <a:xfrm flipH="1" flipV="1">
              <a:off x="9236319" y="2055776"/>
              <a:ext cx="216653" cy="199622"/>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85" name="Rechte verbindingslijn met pijl 84">
              <a:extLst>
                <a:ext uri="{FF2B5EF4-FFF2-40B4-BE49-F238E27FC236}">
                  <a16:creationId xmlns:a16="http://schemas.microsoft.com/office/drawing/2014/main" id="{031CE298-78EA-0BE1-2D70-BC632293D8FB}"/>
                </a:ext>
              </a:extLst>
            </p:cNvPr>
            <p:cNvCxnSpPr>
              <a:cxnSpLocks/>
              <a:stCxn id="80" idx="0"/>
            </p:cNvCxnSpPr>
            <p:nvPr/>
          </p:nvCxnSpPr>
          <p:spPr>
            <a:xfrm flipH="1" flipV="1">
              <a:off x="9247084" y="2469333"/>
              <a:ext cx="237506" cy="172001"/>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86" name="Rechte verbindingslijn met pijl 85">
              <a:extLst>
                <a:ext uri="{FF2B5EF4-FFF2-40B4-BE49-F238E27FC236}">
                  <a16:creationId xmlns:a16="http://schemas.microsoft.com/office/drawing/2014/main" id="{7B91DCD5-A8B2-45F9-696B-B0DCC8793D1C}"/>
                </a:ext>
              </a:extLst>
            </p:cNvPr>
            <p:cNvCxnSpPr>
              <a:cxnSpLocks/>
              <a:stCxn id="79" idx="0"/>
            </p:cNvCxnSpPr>
            <p:nvPr/>
          </p:nvCxnSpPr>
          <p:spPr>
            <a:xfrm flipH="1" flipV="1">
              <a:off x="9026177" y="2889002"/>
              <a:ext cx="89836" cy="249853"/>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87" name="Rechte verbindingslijn met pijl 86">
              <a:extLst>
                <a:ext uri="{FF2B5EF4-FFF2-40B4-BE49-F238E27FC236}">
                  <a16:creationId xmlns:a16="http://schemas.microsoft.com/office/drawing/2014/main" id="{518D7DB7-B1A0-35EE-FC40-F29E05BBF5A7}"/>
                </a:ext>
              </a:extLst>
            </p:cNvPr>
            <p:cNvCxnSpPr>
              <a:cxnSpLocks/>
              <a:stCxn id="81" idx="0"/>
            </p:cNvCxnSpPr>
            <p:nvPr/>
          </p:nvCxnSpPr>
          <p:spPr>
            <a:xfrm flipH="1" flipV="1">
              <a:off x="8371984" y="4264547"/>
              <a:ext cx="200516" cy="223786"/>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88" name="Rechte verbindingslijn met pijl 87">
              <a:extLst>
                <a:ext uri="{FF2B5EF4-FFF2-40B4-BE49-F238E27FC236}">
                  <a16:creationId xmlns:a16="http://schemas.microsoft.com/office/drawing/2014/main" id="{31886310-65B6-708D-87F5-5740940CBCFA}"/>
                </a:ext>
              </a:extLst>
            </p:cNvPr>
            <p:cNvCxnSpPr>
              <a:cxnSpLocks/>
              <a:stCxn id="82" idx="1"/>
            </p:cNvCxnSpPr>
            <p:nvPr/>
          </p:nvCxnSpPr>
          <p:spPr>
            <a:xfrm flipH="1" flipV="1">
              <a:off x="8018021" y="5207084"/>
              <a:ext cx="266082" cy="158197"/>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89" name="Rechte verbindingslijn met pijl 88">
              <a:extLst>
                <a:ext uri="{FF2B5EF4-FFF2-40B4-BE49-F238E27FC236}">
                  <a16:creationId xmlns:a16="http://schemas.microsoft.com/office/drawing/2014/main" id="{B6C7EC50-60D1-02E3-3717-200E6575B1C9}"/>
                </a:ext>
              </a:extLst>
            </p:cNvPr>
            <p:cNvCxnSpPr>
              <a:cxnSpLocks/>
              <a:stCxn id="83" idx="1"/>
            </p:cNvCxnSpPr>
            <p:nvPr/>
          </p:nvCxnSpPr>
          <p:spPr>
            <a:xfrm flipH="1" flipV="1">
              <a:off x="7846401" y="5627354"/>
              <a:ext cx="236460" cy="153293"/>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pic>
          <p:nvPicPr>
            <p:cNvPr id="90" name="Picture 6">
              <a:extLst>
                <a:ext uri="{FF2B5EF4-FFF2-40B4-BE49-F238E27FC236}">
                  <a16:creationId xmlns:a16="http://schemas.microsoft.com/office/drawing/2014/main" id="{D9B824E1-9EDE-DBFA-C7AD-0F6EC7916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0627" y="1246793"/>
              <a:ext cx="202987" cy="256692"/>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cxnSp>
          <p:nvCxnSpPr>
            <p:cNvPr id="91" name="Rechte verbindingslijn met pijl 90">
              <a:extLst>
                <a:ext uri="{FF2B5EF4-FFF2-40B4-BE49-F238E27FC236}">
                  <a16:creationId xmlns:a16="http://schemas.microsoft.com/office/drawing/2014/main" id="{E1152A6F-56D0-A34F-83F6-03B673CA5D00}"/>
                </a:ext>
              </a:extLst>
            </p:cNvPr>
            <p:cNvCxnSpPr>
              <a:cxnSpLocks/>
              <a:stCxn id="90" idx="1"/>
            </p:cNvCxnSpPr>
            <p:nvPr/>
          </p:nvCxnSpPr>
          <p:spPr>
            <a:xfrm flipH="1">
              <a:off x="8687749" y="1375139"/>
              <a:ext cx="142878" cy="23385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92" name="Picture 6">
              <a:extLst>
                <a:ext uri="{FF2B5EF4-FFF2-40B4-BE49-F238E27FC236}">
                  <a16:creationId xmlns:a16="http://schemas.microsoft.com/office/drawing/2014/main" id="{3EC2AF6E-EDBD-75B0-FEF2-92B0B0199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7921" y="1922190"/>
              <a:ext cx="223575" cy="282727"/>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cxnSp>
          <p:nvCxnSpPr>
            <p:cNvPr id="93" name="Rechte verbindingslijn met pijl 92">
              <a:extLst>
                <a:ext uri="{FF2B5EF4-FFF2-40B4-BE49-F238E27FC236}">
                  <a16:creationId xmlns:a16="http://schemas.microsoft.com/office/drawing/2014/main" id="{95F2CD71-6EA2-392C-73D9-3608F83AA726}"/>
                </a:ext>
              </a:extLst>
            </p:cNvPr>
            <p:cNvCxnSpPr>
              <a:cxnSpLocks/>
              <a:stCxn id="92" idx="0"/>
            </p:cNvCxnSpPr>
            <p:nvPr/>
          </p:nvCxnSpPr>
          <p:spPr>
            <a:xfrm flipV="1">
              <a:off x="8099709" y="1701312"/>
              <a:ext cx="45638" cy="22087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94" name="Picture 6">
              <a:extLst>
                <a:ext uri="{FF2B5EF4-FFF2-40B4-BE49-F238E27FC236}">
                  <a16:creationId xmlns:a16="http://schemas.microsoft.com/office/drawing/2014/main" id="{673903B7-F89B-D027-0C70-7ED71E3A4E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064" y="5754892"/>
              <a:ext cx="207569" cy="262486"/>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cxnSp>
          <p:nvCxnSpPr>
            <p:cNvPr id="95" name="Rechte verbindingslijn met pijl 94">
              <a:extLst>
                <a:ext uri="{FF2B5EF4-FFF2-40B4-BE49-F238E27FC236}">
                  <a16:creationId xmlns:a16="http://schemas.microsoft.com/office/drawing/2014/main" id="{A1AFB587-D6C8-23FC-B3D3-33953313905D}"/>
                </a:ext>
              </a:extLst>
            </p:cNvPr>
            <p:cNvCxnSpPr>
              <a:cxnSpLocks/>
              <a:stCxn id="94" idx="3"/>
            </p:cNvCxnSpPr>
            <p:nvPr/>
          </p:nvCxnSpPr>
          <p:spPr>
            <a:xfrm>
              <a:off x="7371633" y="5886135"/>
              <a:ext cx="201543" cy="18478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96" name="Picture 2">
              <a:extLst>
                <a:ext uri="{FF2B5EF4-FFF2-40B4-BE49-F238E27FC236}">
                  <a16:creationId xmlns:a16="http://schemas.microsoft.com/office/drawing/2014/main" id="{4206C17B-9534-DD98-8BA4-841AAD81E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558" y="974113"/>
              <a:ext cx="205154" cy="256443"/>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97" name="Picture 6">
              <a:extLst>
                <a:ext uri="{FF2B5EF4-FFF2-40B4-BE49-F238E27FC236}">
                  <a16:creationId xmlns:a16="http://schemas.microsoft.com/office/drawing/2014/main" id="{5F335CD4-D3E0-B9B6-044D-E769EBBA59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5351" y="1322491"/>
              <a:ext cx="211567" cy="267542"/>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98" name="Picture 4">
              <a:extLst>
                <a:ext uri="{FF2B5EF4-FFF2-40B4-BE49-F238E27FC236}">
                  <a16:creationId xmlns:a16="http://schemas.microsoft.com/office/drawing/2014/main" id="{F8B9260A-A15A-8F30-A91A-A6C50C1F4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858" y="1678963"/>
              <a:ext cx="236800" cy="290553"/>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pic>
          <p:nvPicPr>
            <p:cNvPr id="99" name="Picture 4">
              <a:extLst>
                <a:ext uri="{FF2B5EF4-FFF2-40B4-BE49-F238E27FC236}">
                  <a16:creationId xmlns:a16="http://schemas.microsoft.com/office/drawing/2014/main" id="{6B324F22-FA46-3BBD-F827-D2998E201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7216" y="2635287"/>
              <a:ext cx="224429" cy="275374"/>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pic>
          <p:nvPicPr>
            <p:cNvPr id="100" name="Picture 4">
              <a:extLst>
                <a:ext uri="{FF2B5EF4-FFF2-40B4-BE49-F238E27FC236}">
                  <a16:creationId xmlns:a16="http://schemas.microsoft.com/office/drawing/2014/main" id="{1573D475-8217-1A2A-217D-069A8C14B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242" y="4466492"/>
              <a:ext cx="224429" cy="275374"/>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pic>
          <p:nvPicPr>
            <p:cNvPr id="101" name="Picture 4">
              <a:extLst>
                <a:ext uri="{FF2B5EF4-FFF2-40B4-BE49-F238E27FC236}">
                  <a16:creationId xmlns:a16="http://schemas.microsoft.com/office/drawing/2014/main" id="{63DDF642-2D85-7CE0-6650-0F9E0990B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113" y="5019001"/>
              <a:ext cx="224429" cy="275374"/>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cxnSp>
          <p:nvCxnSpPr>
            <p:cNvPr id="102" name="Rechte verbindingslijn met pijl 101">
              <a:extLst>
                <a:ext uri="{FF2B5EF4-FFF2-40B4-BE49-F238E27FC236}">
                  <a16:creationId xmlns:a16="http://schemas.microsoft.com/office/drawing/2014/main" id="{E533FC8D-ACD8-D06C-AAA6-1B441971B909}"/>
                </a:ext>
              </a:extLst>
            </p:cNvPr>
            <p:cNvCxnSpPr>
              <a:cxnSpLocks/>
              <a:stCxn id="99" idx="2"/>
            </p:cNvCxnSpPr>
            <p:nvPr/>
          </p:nvCxnSpPr>
          <p:spPr>
            <a:xfrm>
              <a:off x="4159431" y="2910661"/>
              <a:ext cx="103009" cy="256443"/>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Rechte verbindingslijn met pijl 102">
              <a:extLst>
                <a:ext uri="{FF2B5EF4-FFF2-40B4-BE49-F238E27FC236}">
                  <a16:creationId xmlns:a16="http://schemas.microsoft.com/office/drawing/2014/main" id="{67009D1A-12EF-46E9-C99F-AD7ADBA0AC76}"/>
                </a:ext>
              </a:extLst>
            </p:cNvPr>
            <p:cNvCxnSpPr>
              <a:cxnSpLocks/>
              <a:stCxn id="100" idx="2"/>
            </p:cNvCxnSpPr>
            <p:nvPr/>
          </p:nvCxnSpPr>
          <p:spPr>
            <a:xfrm>
              <a:off x="7150457" y="4741866"/>
              <a:ext cx="98800" cy="261651"/>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Rechte verbindingslijn met pijl 103">
              <a:extLst>
                <a:ext uri="{FF2B5EF4-FFF2-40B4-BE49-F238E27FC236}">
                  <a16:creationId xmlns:a16="http://schemas.microsoft.com/office/drawing/2014/main" id="{92BC559E-4796-F1C4-2767-ED9A3FDF820C}"/>
                </a:ext>
              </a:extLst>
            </p:cNvPr>
            <p:cNvCxnSpPr>
              <a:cxnSpLocks/>
              <a:stCxn id="101" idx="3"/>
            </p:cNvCxnSpPr>
            <p:nvPr/>
          </p:nvCxnSpPr>
          <p:spPr>
            <a:xfrm flipV="1">
              <a:off x="6549542" y="5064369"/>
              <a:ext cx="239633" cy="92319"/>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pic>
          <p:nvPicPr>
            <p:cNvPr id="105" name="Picture 4">
              <a:extLst>
                <a:ext uri="{FF2B5EF4-FFF2-40B4-BE49-F238E27FC236}">
                  <a16:creationId xmlns:a16="http://schemas.microsoft.com/office/drawing/2014/main" id="{2F2179E0-0874-D3F8-D6AB-C83E8F913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043" y="2064653"/>
              <a:ext cx="224429" cy="275374"/>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grpSp>
      <p:sp>
        <p:nvSpPr>
          <p:cNvPr id="32" name="Tekstvak 31">
            <a:extLst>
              <a:ext uri="{FF2B5EF4-FFF2-40B4-BE49-F238E27FC236}">
                <a16:creationId xmlns:a16="http://schemas.microsoft.com/office/drawing/2014/main" id="{36621243-2CAC-ACF9-E205-32E0B93492AC}"/>
              </a:ext>
            </a:extLst>
          </p:cNvPr>
          <p:cNvSpPr txBox="1"/>
          <p:nvPr/>
        </p:nvSpPr>
        <p:spPr>
          <a:xfrm>
            <a:off x="234014" y="2224567"/>
            <a:ext cx="4187592" cy="3970318"/>
          </a:xfrm>
          <a:prstGeom prst="rect">
            <a:avLst/>
          </a:prstGeom>
          <a:noFill/>
        </p:spPr>
        <p:txBody>
          <a:bodyPr wrap="square" rtlCol="0">
            <a:spAutoFit/>
          </a:bodyPr>
          <a:lstStyle/>
          <a:p>
            <a:r>
              <a:rPr lang="nl-NL" sz="1400" dirty="0">
                <a:latin typeface="Verdana" panose="020B0604030504040204" pitchFamily="34" charset="0"/>
                <a:ea typeface="Verdana" panose="020B0604030504040204" pitchFamily="34" charset="0"/>
              </a:rPr>
              <a:t>Op ‘t Zwarte Land, Glashorst, Pluimenweg en de Industrielaan verlagen we de snelheid naar 30 km/u. Dit doen we door de bestaande zone-30 uit te breiden.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In de toekomst willen we de inrichting van de Industrielaan aanpassen op de maximumsnelheid van 30 km/u. De weg wordt dan bijvoorbeeld smaller, krijgt fietsstroken en snelheid remmende maatregelen.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De inrichting van de Glashorst, Pluimenweg en ‘t Zwarte Land passen we niet aan. Omdat hier veel vrachtverkeer rijdt en het een industrieterrein is moet de weg even breed blijven en kunnen we geen snelheid remmende maatregelen aanbrengen.</a:t>
            </a:r>
          </a:p>
        </p:txBody>
      </p:sp>
      <p:sp>
        <p:nvSpPr>
          <p:cNvPr id="108" name="Rechthoek 107">
            <a:extLst>
              <a:ext uri="{FF2B5EF4-FFF2-40B4-BE49-F238E27FC236}">
                <a16:creationId xmlns:a16="http://schemas.microsoft.com/office/drawing/2014/main" id="{22863E4F-A832-878B-BB9D-A7406577A790}"/>
              </a:ext>
            </a:extLst>
          </p:cNvPr>
          <p:cNvSpPr/>
          <p:nvPr/>
        </p:nvSpPr>
        <p:spPr>
          <a:xfrm flipV="1">
            <a:off x="1834816" y="1718868"/>
            <a:ext cx="1600802" cy="30552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0" name="Tekstvak 109">
            <a:extLst>
              <a:ext uri="{FF2B5EF4-FFF2-40B4-BE49-F238E27FC236}">
                <a16:creationId xmlns:a16="http://schemas.microsoft.com/office/drawing/2014/main" id="{949374AB-DE87-A4A4-7CED-0EF3D49713F0}"/>
              </a:ext>
            </a:extLst>
          </p:cNvPr>
          <p:cNvSpPr txBox="1"/>
          <p:nvPr/>
        </p:nvSpPr>
        <p:spPr>
          <a:xfrm>
            <a:off x="234013" y="1094875"/>
            <a:ext cx="4241733" cy="954107"/>
          </a:xfrm>
          <a:prstGeom prst="rect">
            <a:avLst/>
          </a:prstGeom>
          <a:noFill/>
        </p:spPr>
        <p:txBody>
          <a:bodyPr wrap="square" rtlCol="0">
            <a:spAutoFit/>
          </a:bodyPr>
          <a:lstStyle/>
          <a:p>
            <a:r>
              <a:rPr lang="nl-NL" sz="1400" b="1" dirty="0">
                <a:latin typeface="Verdana" panose="020B0604030504040204" pitchFamily="34" charset="0"/>
                <a:ea typeface="Verdana" panose="020B0604030504040204" pitchFamily="34" charset="0"/>
              </a:rPr>
              <a:t>Snelheid ‘t Zwarte Land, Glashorst, Pluimenweg en Industrielaan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spTree>
    <p:extLst>
      <p:ext uri="{BB962C8B-B14F-4D97-AF65-F5344CB8AC3E}">
        <p14:creationId xmlns:p14="http://schemas.microsoft.com/office/powerpoint/2010/main" val="1532872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93914-D3AC-DBC8-E4A1-5E1655B2A16D}"/>
            </a:ext>
          </a:extLst>
        </p:cNvPr>
        <p:cNvGrpSpPr/>
        <p:nvPr/>
      </p:nvGrpSpPr>
      <p:grpSpPr>
        <a:xfrm>
          <a:off x="0" y="0"/>
          <a:ext cx="0" cy="0"/>
          <a:chOff x="0" y="0"/>
          <a:chExt cx="0" cy="0"/>
        </a:xfrm>
      </p:grpSpPr>
      <p:pic>
        <p:nvPicPr>
          <p:cNvPr id="14" name="Afbeelding 13">
            <a:extLst>
              <a:ext uri="{FF2B5EF4-FFF2-40B4-BE49-F238E27FC236}">
                <a16:creationId xmlns:a16="http://schemas.microsoft.com/office/drawing/2014/main" id="{2B9CE9D2-F05C-E0F5-AC8B-AB51E50B34CE}"/>
              </a:ext>
            </a:extLst>
          </p:cNvPr>
          <p:cNvPicPr>
            <a:picLocks noChangeAspect="1"/>
          </p:cNvPicPr>
          <p:nvPr/>
        </p:nvPicPr>
        <p:blipFill>
          <a:blip r:embed="rId2"/>
          <a:stretch>
            <a:fillRect/>
          </a:stretch>
        </p:blipFill>
        <p:spPr>
          <a:xfrm>
            <a:off x="4467213" y="696789"/>
            <a:ext cx="7446870" cy="5458776"/>
          </a:xfrm>
          <a:prstGeom prst="rect">
            <a:avLst/>
          </a:prstGeom>
          <a:noFill/>
          <a:ln>
            <a:solidFill>
              <a:schemeClr val="tx1"/>
            </a:solidFill>
          </a:ln>
        </p:spPr>
      </p:pic>
      <p:sp>
        <p:nvSpPr>
          <p:cNvPr id="15" name="Rechthoek 14">
            <a:extLst>
              <a:ext uri="{FF2B5EF4-FFF2-40B4-BE49-F238E27FC236}">
                <a16:creationId xmlns:a16="http://schemas.microsoft.com/office/drawing/2014/main" id="{6322E4F0-A93A-1783-5A75-7EC4ED30D417}"/>
              </a:ext>
            </a:extLst>
          </p:cNvPr>
          <p:cNvSpPr/>
          <p:nvPr/>
        </p:nvSpPr>
        <p:spPr>
          <a:xfrm>
            <a:off x="4529918" y="751314"/>
            <a:ext cx="2446188" cy="105342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94AA298B-E680-6036-93E2-868BE37C9E32}"/>
              </a:ext>
            </a:extLst>
          </p:cNvPr>
          <p:cNvSpPr txBox="1"/>
          <p:nvPr/>
        </p:nvSpPr>
        <p:spPr>
          <a:xfrm>
            <a:off x="4564909" y="779311"/>
            <a:ext cx="3415911" cy="1261884"/>
          </a:xfrm>
          <a:prstGeom prst="rect">
            <a:avLst/>
          </a:prstGeom>
          <a:noFill/>
        </p:spPr>
        <p:txBody>
          <a:bodyPr wrap="square" rtlCol="0">
            <a:spAutoFit/>
          </a:bodyPr>
          <a:lstStyle/>
          <a:p>
            <a:r>
              <a:rPr lang="nl-NL" sz="1000" b="1" dirty="0"/>
              <a:t>Legenda</a:t>
            </a:r>
          </a:p>
          <a:p>
            <a:endParaRPr lang="nl-NL" sz="800" dirty="0"/>
          </a:p>
          <a:p>
            <a:r>
              <a:rPr lang="nl-NL" sz="800" dirty="0"/>
              <a:t>              Reeds bestaand inrijverbod vrachtwagens</a:t>
            </a:r>
          </a:p>
          <a:p>
            <a:endParaRPr lang="nl-NL" sz="800" dirty="0"/>
          </a:p>
          <a:p>
            <a:r>
              <a:rPr lang="nl-NL" sz="800" dirty="0"/>
              <a:t>              Bestaand bord “verboden in te rijden </a:t>
            </a:r>
          </a:p>
          <a:p>
            <a:r>
              <a:rPr lang="nl-NL" sz="800" dirty="0"/>
              <a:t>              voor vrachtwagens”</a:t>
            </a:r>
          </a:p>
          <a:p>
            <a:endParaRPr lang="nl-NL" sz="800" dirty="0"/>
          </a:p>
          <a:p>
            <a:r>
              <a:rPr lang="nl-NL" sz="800" dirty="0"/>
              <a:t>              </a:t>
            </a:r>
            <a:endParaRPr lang="nl-NL" sz="1000" dirty="0"/>
          </a:p>
          <a:p>
            <a:endParaRPr lang="nl-NL" sz="1000" dirty="0"/>
          </a:p>
        </p:txBody>
      </p:sp>
      <p:pic>
        <p:nvPicPr>
          <p:cNvPr id="20" name="Afbeelding 19">
            <a:extLst>
              <a:ext uri="{FF2B5EF4-FFF2-40B4-BE49-F238E27FC236}">
                <a16:creationId xmlns:a16="http://schemas.microsoft.com/office/drawing/2014/main" id="{64F90E16-471C-B550-630D-C232B6FED426}"/>
              </a:ext>
            </a:extLst>
          </p:cNvPr>
          <p:cNvPicPr>
            <a:picLocks noChangeAspect="1"/>
          </p:cNvPicPr>
          <p:nvPr/>
        </p:nvPicPr>
        <p:blipFill>
          <a:blip r:embed="rId3"/>
          <a:stretch>
            <a:fillRect/>
          </a:stretch>
        </p:blipFill>
        <p:spPr>
          <a:xfrm>
            <a:off x="10621109" y="3076473"/>
            <a:ext cx="231620" cy="228358"/>
          </a:xfrm>
          <a:prstGeom prst="rect">
            <a:avLst/>
          </a:prstGeom>
          <a:ln>
            <a:solidFill>
              <a:srgbClr val="FF0000"/>
            </a:solidFill>
          </a:ln>
        </p:spPr>
      </p:pic>
      <p:cxnSp>
        <p:nvCxnSpPr>
          <p:cNvPr id="21" name="Rechte verbindingslijn met pijl 20">
            <a:extLst>
              <a:ext uri="{FF2B5EF4-FFF2-40B4-BE49-F238E27FC236}">
                <a16:creationId xmlns:a16="http://schemas.microsoft.com/office/drawing/2014/main" id="{8847A81B-3482-1012-90AF-CDA3A5266A05}"/>
              </a:ext>
            </a:extLst>
          </p:cNvPr>
          <p:cNvCxnSpPr>
            <a:cxnSpLocks/>
          </p:cNvCxnSpPr>
          <p:nvPr/>
        </p:nvCxnSpPr>
        <p:spPr>
          <a:xfrm flipH="1" flipV="1">
            <a:off x="10721400" y="2734071"/>
            <a:ext cx="15519" cy="3401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7" name="Afbeelding 26">
            <a:extLst>
              <a:ext uri="{FF2B5EF4-FFF2-40B4-BE49-F238E27FC236}">
                <a16:creationId xmlns:a16="http://schemas.microsoft.com/office/drawing/2014/main" id="{69B83891-E09F-201E-70AA-4DE41BF7D999}"/>
              </a:ext>
            </a:extLst>
          </p:cNvPr>
          <p:cNvPicPr>
            <a:picLocks noChangeAspect="1"/>
          </p:cNvPicPr>
          <p:nvPr/>
        </p:nvPicPr>
        <p:blipFill>
          <a:blip r:embed="rId3"/>
          <a:stretch>
            <a:fillRect/>
          </a:stretch>
        </p:blipFill>
        <p:spPr>
          <a:xfrm>
            <a:off x="4603054" y="1376979"/>
            <a:ext cx="231620" cy="228358"/>
          </a:xfrm>
          <a:prstGeom prst="rect">
            <a:avLst/>
          </a:prstGeom>
          <a:ln>
            <a:solidFill>
              <a:srgbClr val="FF0000"/>
            </a:solidFill>
          </a:ln>
        </p:spPr>
      </p:pic>
      <p:sp>
        <p:nvSpPr>
          <p:cNvPr id="40" name="Vrije vorm: vorm 39">
            <a:extLst>
              <a:ext uri="{FF2B5EF4-FFF2-40B4-BE49-F238E27FC236}">
                <a16:creationId xmlns:a16="http://schemas.microsoft.com/office/drawing/2014/main" id="{A96077EC-FE3D-D607-FC72-9A51C8C0B7EC}"/>
              </a:ext>
            </a:extLst>
          </p:cNvPr>
          <p:cNvSpPr/>
          <p:nvPr/>
        </p:nvSpPr>
        <p:spPr>
          <a:xfrm>
            <a:off x="10679413" y="2680443"/>
            <a:ext cx="1231954" cy="307242"/>
          </a:xfrm>
          <a:custGeom>
            <a:avLst/>
            <a:gdLst>
              <a:gd name="connsiteX0" fmla="*/ 0 w 1547735"/>
              <a:gd name="connsiteY0" fmla="*/ 0 h 385996"/>
              <a:gd name="connsiteX1" fmla="*/ 1547735 w 1547735"/>
              <a:gd name="connsiteY1" fmla="*/ 385996 h 385996"/>
            </a:gdLst>
            <a:ahLst/>
            <a:cxnLst>
              <a:cxn ang="0">
                <a:pos x="connsiteX0" y="connsiteY0"/>
              </a:cxn>
              <a:cxn ang="0">
                <a:pos x="connsiteX1" y="connsiteY1"/>
              </a:cxn>
            </a:cxnLst>
            <a:rect l="l" t="t" r="r" b="b"/>
            <a:pathLst>
              <a:path w="1547735" h="385996">
                <a:moveTo>
                  <a:pt x="0" y="0"/>
                </a:moveTo>
                <a:lnTo>
                  <a:pt x="1547735" y="385996"/>
                </a:lnTo>
              </a:path>
            </a:pathLst>
          </a:custGeom>
          <a:noFill/>
          <a:ln w="25400">
            <a:solidFill>
              <a:srgbClr val="FFFF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Vrije vorm: vorm 40">
            <a:extLst>
              <a:ext uri="{FF2B5EF4-FFF2-40B4-BE49-F238E27FC236}">
                <a16:creationId xmlns:a16="http://schemas.microsoft.com/office/drawing/2014/main" id="{2BE10C35-F6AF-58C6-1956-D57B2B6D8833}"/>
              </a:ext>
            </a:extLst>
          </p:cNvPr>
          <p:cNvSpPr/>
          <p:nvPr/>
        </p:nvSpPr>
        <p:spPr>
          <a:xfrm>
            <a:off x="9712941" y="4825175"/>
            <a:ext cx="1178261" cy="411645"/>
          </a:xfrm>
          <a:custGeom>
            <a:avLst/>
            <a:gdLst>
              <a:gd name="connsiteX0" fmla="*/ 0 w 1480279"/>
              <a:gd name="connsiteY0" fmla="*/ 0 h 517160"/>
              <a:gd name="connsiteX1" fmla="*/ 1480279 w 1480279"/>
              <a:gd name="connsiteY1" fmla="*/ 517160 h 517160"/>
            </a:gdLst>
            <a:ahLst/>
            <a:cxnLst>
              <a:cxn ang="0">
                <a:pos x="connsiteX0" y="connsiteY0"/>
              </a:cxn>
              <a:cxn ang="0">
                <a:pos x="connsiteX1" y="connsiteY1"/>
              </a:cxn>
            </a:cxnLst>
            <a:rect l="l" t="t" r="r" b="b"/>
            <a:pathLst>
              <a:path w="1480279" h="517160">
                <a:moveTo>
                  <a:pt x="0" y="0"/>
                </a:moveTo>
                <a:lnTo>
                  <a:pt x="1480279" y="517160"/>
                </a:lnTo>
              </a:path>
            </a:pathLst>
          </a:custGeom>
          <a:noFill/>
          <a:ln w="25400">
            <a:solidFill>
              <a:srgbClr val="FFFF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3" name="Rechte verbindingslijn 42">
            <a:extLst>
              <a:ext uri="{FF2B5EF4-FFF2-40B4-BE49-F238E27FC236}">
                <a16:creationId xmlns:a16="http://schemas.microsoft.com/office/drawing/2014/main" id="{6C464264-62BC-1D28-6760-74B316936324}"/>
              </a:ext>
            </a:extLst>
          </p:cNvPr>
          <p:cNvCxnSpPr>
            <a:cxnSpLocks/>
          </p:cNvCxnSpPr>
          <p:nvPr/>
        </p:nvCxnSpPr>
        <p:spPr>
          <a:xfrm>
            <a:off x="4633227" y="1169479"/>
            <a:ext cx="171275" cy="0"/>
          </a:xfrm>
          <a:prstGeom prst="line">
            <a:avLst/>
          </a:prstGeom>
          <a:noFill/>
          <a:ln w="28575">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cxnSp>
      <p:sp>
        <p:nvSpPr>
          <p:cNvPr id="106" name="Rechthoek 105">
            <a:extLst>
              <a:ext uri="{FF2B5EF4-FFF2-40B4-BE49-F238E27FC236}">
                <a16:creationId xmlns:a16="http://schemas.microsoft.com/office/drawing/2014/main" id="{A3E66823-F5D8-45A0-1F06-5515770F084B}"/>
              </a:ext>
            </a:extLst>
          </p:cNvPr>
          <p:cNvSpPr/>
          <p:nvPr/>
        </p:nvSpPr>
        <p:spPr>
          <a:xfrm flipV="1">
            <a:off x="234014" y="1726529"/>
            <a:ext cx="1600802" cy="305527"/>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a:extLst>
              <a:ext uri="{FF2B5EF4-FFF2-40B4-BE49-F238E27FC236}">
                <a16:creationId xmlns:a16="http://schemas.microsoft.com/office/drawing/2014/main" id="{21EF8F36-EB47-AE66-C4F3-BC612AB4980C}"/>
              </a:ext>
            </a:extLst>
          </p:cNvPr>
          <p:cNvSpPr/>
          <p:nvPr/>
        </p:nvSpPr>
        <p:spPr>
          <a:xfrm>
            <a:off x="234013" y="2032056"/>
            <a:ext cx="4175694" cy="4123509"/>
          </a:xfrm>
          <a:prstGeom prst="rect">
            <a:avLst/>
          </a:prstGeom>
          <a:solidFill>
            <a:schemeClr val="bg1">
              <a:lumMod val="95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a:extLst>
              <a:ext uri="{FF2B5EF4-FFF2-40B4-BE49-F238E27FC236}">
                <a16:creationId xmlns:a16="http://schemas.microsoft.com/office/drawing/2014/main" id="{635B11E8-1234-DDF6-8397-07B7E273D115}"/>
              </a:ext>
            </a:extLst>
          </p:cNvPr>
          <p:cNvSpPr txBox="1"/>
          <p:nvPr/>
        </p:nvSpPr>
        <p:spPr>
          <a:xfrm>
            <a:off x="234014" y="2224567"/>
            <a:ext cx="4187592" cy="2462213"/>
          </a:xfrm>
          <a:prstGeom prst="rect">
            <a:avLst/>
          </a:prstGeom>
          <a:noFill/>
        </p:spPr>
        <p:txBody>
          <a:bodyPr wrap="square" rtlCol="0">
            <a:spAutoFit/>
          </a:bodyPr>
          <a:lstStyle/>
          <a:p>
            <a:r>
              <a:rPr lang="nl-NL" sz="1400" dirty="0">
                <a:latin typeface="Verdana" panose="020B0604030504040204" pitchFamily="34" charset="0"/>
                <a:ea typeface="Verdana" panose="020B0604030504040204" pitchFamily="34" charset="0"/>
              </a:rPr>
              <a:t>Op de Industrielaan rijden veel vrachtwagens. Een aandeel gebruikt deze weg als verbinding naar de Glashorst of ‘t Zwarte Land.</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Aan de Industrielaan staan woningen. De bewoners ervaren overlast van de vrachtwagens die geluid en trilling kunnen veroorzaken. Ook is een groot aandeel vrachtwagens onveiliger voor voetgangers en fietsers.</a:t>
            </a:r>
          </a:p>
        </p:txBody>
      </p:sp>
      <p:sp>
        <p:nvSpPr>
          <p:cNvPr id="108" name="Rechthoek 107">
            <a:extLst>
              <a:ext uri="{FF2B5EF4-FFF2-40B4-BE49-F238E27FC236}">
                <a16:creationId xmlns:a16="http://schemas.microsoft.com/office/drawing/2014/main" id="{6D86149D-B404-CBDE-C9DB-399266F1C4AF}"/>
              </a:ext>
            </a:extLst>
          </p:cNvPr>
          <p:cNvSpPr/>
          <p:nvPr/>
        </p:nvSpPr>
        <p:spPr>
          <a:xfrm flipV="1">
            <a:off x="1834816" y="1718868"/>
            <a:ext cx="1600802" cy="3055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kstvak 30">
            <a:extLst>
              <a:ext uri="{FF2B5EF4-FFF2-40B4-BE49-F238E27FC236}">
                <a16:creationId xmlns:a16="http://schemas.microsoft.com/office/drawing/2014/main" id="{7D85B42C-565B-C34E-A717-F375CEBDBEAE}"/>
              </a:ext>
            </a:extLst>
          </p:cNvPr>
          <p:cNvSpPr txBox="1"/>
          <p:nvPr/>
        </p:nvSpPr>
        <p:spPr>
          <a:xfrm>
            <a:off x="234013" y="1293397"/>
            <a:ext cx="4241733" cy="738664"/>
          </a:xfrm>
          <a:prstGeom prst="rect">
            <a:avLst/>
          </a:prstGeom>
          <a:noFill/>
        </p:spPr>
        <p:txBody>
          <a:bodyPr wrap="square" rtlCol="0">
            <a:spAutoFit/>
          </a:bodyPr>
          <a:lstStyle/>
          <a:p>
            <a:r>
              <a:rPr lang="nl-NL" sz="1400" b="1" dirty="0">
                <a:latin typeface="Verdana" panose="020B0604030504040204" pitchFamily="34" charset="0"/>
                <a:ea typeface="Verdana" panose="020B0604030504040204" pitchFamily="34" charset="0"/>
              </a:rPr>
              <a:t>Inrijverbod vrachtwagens Industrielaan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pic>
        <p:nvPicPr>
          <p:cNvPr id="3" name="Afbeelding 2">
            <a:extLst>
              <a:ext uri="{FF2B5EF4-FFF2-40B4-BE49-F238E27FC236}">
                <a16:creationId xmlns:a16="http://schemas.microsoft.com/office/drawing/2014/main" id="{DA339878-9DF4-37A9-96FE-D7CC9592BFC5}"/>
              </a:ext>
            </a:extLst>
          </p:cNvPr>
          <p:cNvPicPr>
            <a:picLocks noChangeAspect="1"/>
          </p:cNvPicPr>
          <p:nvPr/>
        </p:nvPicPr>
        <p:blipFill>
          <a:blip r:embed="rId3"/>
          <a:stretch>
            <a:fillRect/>
          </a:stretch>
        </p:blipFill>
        <p:spPr>
          <a:xfrm>
            <a:off x="9640996" y="5236820"/>
            <a:ext cx="231620" cy="228358"/>
          </a:xfrm>
          <a:prstGeom prst="rect">
            <a:avLst/>
          </a:prstGeom>
          <a:ln>
            <a:solidFill>
              <a:srgbClr val="FF0000"/>
            </a:solidFill>
          </a:ln>
        </p:spPr>
      </p:pic>
      <p:cxnSp>
        <p:nvCxnSpPr>
          <p:cNvPr id="4" name="Rechte verbindingslijn met pijl 3">
            <a:extLst>
              <a:ext uri="{FF2B5EF4-FFF2-40B4-BE49-F238E27FC236}">
                <a16:creationId xmlns:a16="http://schemas.microsoft.com/office/drawing/2014/main" id="{EC64F92E-438E-E92C-8563-30B4627AFD39}"/>
              </a:ext>
            </a:extLst>
          </p:cNvPr>
          <p:cNvCxnSpPr>
            <a:cxnSpLocks/>
          </p:cNvCxnSpPr>
          <p:nvPr/>
        </p:nvCxnSpPr>
        <p:spPr>
          <a:xfrm flipH="1" flipV="1">
            <a:off x="9741287" y="4894418"/>
            <a:ext cx="15519" cy="3401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5" name="Afbeelding 4">
            <a:extLst>
              <a:ext uri="{FF2B5EF4-FFF2-40B4-BE49-F238E27FC236}">
                <a16:creationId xmlns:a16="http://schemas.microsoft.com/office/drawing/2014/main" id="{2E561C08-F5F9-3803-04B7-EAC04B5D2B1F}"/>
              </a:ext>
            </a:extLst>
          </p:cNvPr>
          <p:cNvPicPr>
            <a:picLocks noChangeAspect="1"/>
          </p:cNvPicPr>
          <p:nvPr/>
        </p:nvPicPr>
        <p:blipFill>
          <a:blip r:embed="rId3"/>
          <a:stretch>
            <a:fillRect/>
          </a:stretch>
        </p:blipFill>
        <p:spPr>
          <a:xfrm>
            <a:off x="10852729" y="4674238"/>
            <a:ext cx="231620" cy="228358"/>
          </a:xfrm>
          <a:prstGeom prst="rect">
            <a:avLst/>
          </a:prstGeom>
          <a:ln>
            <a:solidFill>
              <a:srgbClr val="FF0000"/>
            </a:solidFill>
          </a:ln>
        </p:spPr>
      </p:pic>
      <p:cxnSp>
        <p:nvCxnSpPr>
          <p:cNvPr id="6" name="Rechte verbindingslijn met pijl 5">
            <a:extLst>
              <a:ext uri="{FF2B5EF4-FFF2-40B4-BE49-F238E27FC236}">
                <a16:creationId xmlns:a16="http://schemas.microsoft.com/office/drawing/2014/main" id="{B385CD2F-2E86-9EF2-318A-A4B185B5A12A}"/>
              </a:ext>
            </a:extLst>
          </p:cNvPr>
          <p:cNvCxnSpPr>
            <a:cxnSpLocks/>
          </p:cNvCxnSpPr>
          <p:nvPr/>
        </p:nvCxnSpPr>
        <p:spPr>
          <a:xfrm flipH="1">
            <a:off x="10849420" y="4902596"/>
            <a:ext cx="130596" cy="2529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02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4E3E-0F65-53E0-82C2-8653556804ED}"/>
            </a:ext>
          </a:extLst>
        </p:cNvPr>
        <p:cNvGrpSpPr/>
        <p:nvPr/>
      </p:nvGrpSpPr>
      <p:grpSpPr>
        <a:xfrm>
          <a:off x="0" y="0"/>
          <a:ext cx="0" cy="0"/>
          <a:chOff x="0" y="0"/>
          <a:chExt cx="0" cy="0"/>
        </a:xfrm>
      </p:grpSpPr>
      <p:grpSp>
        <p:nvGrpSpPr>
          <p:cNvPr id="8" name="Groep 7">
            <a:extLst>
              <a:ext uri="{FF2B5EF4-FFF2-40B4-BE49-F238E27FC236}">
                <a16:creationId xmlns:a16="http://schemas.microsoft.com/office/drawing/2014/main" id="{A0F7ADF4-97EF-D572-38FF-0F738BAB9F4D}"/>
              </a:ext>
            </a:extLst>
          </p:cNvPr>
          <p:cNvGrpSpPr/>
          <p:nvPr/>
        </p:nvGrpSpPr>
        <p:grpSpPr>
          <a:xfrm>
            <a:off x="4467213" y="696789"/>
            <a:ext cx="7446870" cy="5458776"/>
            <a:chOff x="1418153" y="0"/>
            <a:chExt cx="9355693" cy="6858000"/>
          </a:xfrm>
        </p:grpSpPr>
        <p:pic>
          <p:nvPicPr>
            <p:cNvPr id="14" name="Afbeelding 13">
              <a:extLst>
                <a:ext uri="{FF2B5EF4-FFF2-40B4-BE49-F238E27FC236}">
                  <a16:creationId xmlns:a16="http://schemas.microsoft.com/office/drawing/2014/main" id="{3F0A6E07-701D-0561-9BF3-6828038CE956}"/>
                </a:ext>
              </a:extLst>
            </p:cNvPr>
            <p:cNvPicPr>
              <a:picLocks noChangeAspect="1"/>
            </p:cNvPicPr>
            <p:nvPr/>
          </p:nvPicPr>
          <p:blipFill>
            <a:blip r:embed="rId2"/>
            <a:stretch>
              <a:fillRect/>
            </a:stretch>
          </p:blipFill>
          <p:spPr>
            <a:xfrm>
              <a:off x="1418153" y="0"/>
              <a:ext cx="9355693" cy="6858000"/>
            </a:xfrm>
            <a:prstGeom prst="rect">
              <a:avLst/>
            </a:prstGeom>
            <a:noFill/>
            <a:ln>
              <a:solidFill>
                <a:schemeClr val="tx1"/>
              </a:solidFill>
            </a:ln>
          </p:spPr>
        </p:pic>
        <p:sp>
          <p:nvSpPr>
            <p:cNvPr id="15" name="Rechthoek 14">
              <a:extLst>
                <a:ext uri="{FF2B5EF4-FFF2-40B4-BE49-F238E27FC236}">
                  <a16:creationId xmlns:a16="http://schemas.microsoft.com/office/drawing/2014/main" id="{F639178D-1902-6A27-56EE-0BD80E84241C}"/>
                </a:ext>
              </a:extLst>
            </p:cNvPr>
            <p:cNvSpPr/>
            <p:nvPr/>
          </p:nvSpPr>
          <p:spPr>
            <a:xfrm>
              <a:off x="1496931" y="68501"/>
              <a:ext cx="3073208" cy="36663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A045A81D-6C7A-C601-9AB9-D89433A8869D}"/>
                </a:ext>
              </a:extLst>
            </p:cNvPr>
            <p:cNvSpPr txBox="1"/>
            <p:nvPr/>
          </p:nvSpPr>
          <p:spPr>
            <a:xfrm>
              <a:off x="1540891" y="103675"/>
              <a:ext cx="4291496" cy="4021342"/>
            </a:xfrm>
            <a:prstGeom prst="rect">
              <a:avLst/>
            </a:prstGeom>
            <a:noFill/>
          </p:spPr>
          <p:txBody>
            <a:bodyPr wrap="square" rtlCol="0">
              <a:spAutoFit/>
            </a:bodyPr>
            <a:lstStyle/>
            <a:p>
              <a:r>
                <a:rPr lang="nl-NL" sz="1000" b="1" dirty="0"/>
                <a:t>Legenda</a:t>
              </a:r>
            </a:p>
            <a:p>
              <a:endParaRPr lang="nl-NL" sz="500" dirty="0"/>
            </a:p>
            <a:p>
              <a:r>
                <a:rPr lang="nl-NL" sz="1000" dirty="0"/>
                <a:t>           </a:t>
              </a:r>
              <a:r>
                <a:rPr lang="nl-NL" sz="800" dirty="0"/>
                <a:t>Verplichte rijrichting vrachtwagens</a:t>
              </a:r>
            </a:p>
            <a:p>
              <a:endParaRPr lang="nl-NL" sz="800" dirty="0"/>
            </a:p>
            <a:p>
              <a:r>
                <a:rPr lang="nl-NL" sz="800" dirty="0"/>
                <a:t>              In te stellen inrijverbod vrachtwagens</a:t>
              </a:r>
            </a:p>
            <a:p>
              <a:endParaRPr lang="nl-NL" sz="800" dirty="0"/>
            </a:p>
            <a:p>
              <a:r>
                <a:rPr lang="nl-NL" sz="800" dirty="0"/>
                <a:t>              Reeds bestaand inrijverbod vrachtwagens</a:t>
              </a:r>
            </a:p>
            <a:p>
              <a:endParaRPr lang="nl-NL" sz="800" dirty="0"/>
            </a:p>
            <a:p>
              <a:r>
                <a:rPr lang="nl-NL" sz="800" dirty="0"/>
                <a:t>              Plaatsen bord “verboden in te rijden </a:t>
              </a:r>
            </a:p>
            <a:p>
              <a:r>
                <a:rPr lang="nl-NL" sz="800" dirty="0"/>
                <a:t>              voor vrachtwagens”</a:t>
              </a:r>
            </a:p>
            <a:p>
              <a:endParaRPr lang="nl-NL" sz="800" dirty="0"/>
            </a:p>
            <a:p>
              <a:r>
                <a:rPr lang="nl-NL" sz="800" dirty="0"/>
                <a:t>              Plaatsen bord “verboden in te rijden </a:t>
              </a:r>
            </a:p>
            <a:p>
              <a:r>
                <a:rPr lang="nl-NL" sz="800" dirty="0"/>
                <a:t>              voor vrachtwagens” en onderbord  </a:t>
              </a:r>
            </a:p>
            <a:p>
              <a:r>
                <a:rPr lang="nl-NL" sz="800" dirty="0"/>
                <a:t>              “uitgezonderd bestemmingsverkeer”</a:t>
              </a:r>
            </a:p>
            <a:p>
              <a:endParaRPr lang="nl-NL" sz="800" dirty="0"/>
            </a:p>
            <a:p>
              <a:r>
                <a:rPr lang="nl-NL" sz="800" dirty="0"/>
                <a:t>              Plaatsen bord “verplichte rijrichting” en </a:t>
              </a:r>
            </a:p>
            <a:p>
              <a:r>
                <a:rPr lang="nl-NL" sz="800" dirty="0"/>
                <a:t>              onderbord “geldt alleen voor vrachtwagens”</a:t>
              </a:r>
            </a:p>
            <a:p>
              <a:endParaRPr lang="nl-NL" sz="800" dirty="0"/>
            </a:p>
            <a:p>
              <a:r>
                <a:rPr lang="nl-NL" sz="800" dirty="0"/>
                <a:t>              Plaatsen bord “verplichte rijrichting”, </a:t>
              </a:r>
            </a:p>
            <a:p>
              <a:r>
                <a:rPr lang="nl-NL" sz="800" dirty="0"/>
                <a:t>              onderbord “geldt alleen voor vrachtwagens” </a:t>
              </a:r>
            </a:p>
            <a:p>
              <a:r>
                <a:rPr lang="nl-NL" sz="800" dirty="0"/>
                <a:t>              en onderbord “uitgezonderd bestemmings-</a:t>
              </a:r>
            </a:p>
            <a:p>
              <a:r>
                <a:rPr lang="nl-NL" sz="800" dirty="0"/>
                <a:t>              verkeer”</a:t>
              </a:r>
            </a:p>
            <a:p>
              <a:endParaRPr lang="nl-NL" sz="1000" dirty="0"/>
            </a:p>
            <a:p>
              <a:endParaRPr lang="nl-NL" sz="1000" dirty="0"/>
            </a:p>
          </p:txBody>
        </p:sp>
        <p:sp>
          <p:nvSpPr>
            <p:cNvPr id="17" name="Vrije vorm: vorm 16">
              <a:extLst>
                <a:ext uri="{FF2B5EF4-FFF2-40B4-BE49-F238E27FC236}">
                  <a16:creationId xmlns:a16="http://schemas.microsoft.com/office/drawing/2014/main" id="{49E515FC-6036-5454-62F0-813465C45F19}"/>
                </a:ext>
              </a:extLst>
            </p:cNvPr>
            <p:cNvSpPr/>
            <p:nvPr/>
          </p:nvSpPr>
          <p:spPr>
            <a:xfrm>
              <a:off x="8292517" y="1145097"/>
              <a:ext cx="251670" cy="423644"/>
            </a:xfrm>
            <a:custGeom>
              <a:avLst/>
              <a:gdLst>
                <a:gd name="connsiteX0" fmla="*/ 251670 w 251670"/>
                <a:gd name="connsiteY0" fmla="*/ 0 h 423644"/>
                <a:gd name="connsiteX1" fmla="*/ 239087 w 251670"/>
                <a:gd name="connsiteY1" fmla="*/ 230697 h 423644"/>
                <a:gd name="connsiteX2" fmla="*/ 209725 w 251670"/>
                <a:gd name="connsiteY2" fmla="*/ 327171 h 423644"/>
                <a:gd name="connsiteX3" fmla="*/ 138419 w 251670"/>
                <a:gd name="connsiteY3" fmla="*/ 381699 h 423644"/>
                <a:gd name="connsiteX4" fmla="*/ 0 w 251670"/>
                <a:gd name="connsiteY4" fmla="*/ 423644 h 42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70" h="423644">
                  <a:moveTo>
                    <a:pt x="251670" y="0"/>
                  </a:moveTo>
                  <a:lnTo>
                    <a:pt x="239087" y="230697"/>
                  </a:lnTo>
                  <a:lnTo>
                    <a:pt x="209725" y="327171"/>
                  </a:lnTo>
                  <a:lnTo>
                    <a:pt x="138419" y="381699"/>
                  </a:lnTo>
                  <a:lnTo>
                    <a:pt x="0" y="423644"/>
                  </a:lnTo>
                </a:path>
              </a:pathLst>
            </a:custGeom>
            <a:noFill/>
            <a:ln w="25400">
              <a:solidFill>
                <a:srgbClr val="FF0000"/>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Vrije vorm: vorm 17">
              <a:extLst>
                <a:ext uri="{FF2B5EF4-FFF2-40B4-BE49-F238E27FC236}">
                  <a16:creationId xmlns:a16="http://schemas.microsoft.com/office/drawing/2014/main" id="{EBCA72F1-A014-2390-1AE5-BB3A7FB1036B}"/>
                </a:ext>
              </a:extLst>
            </p:cNvPr>
            <p:cNvSpPr/>
            <p:nvPr/>
          </p:nvSpPr>
          <p:spPr>
            <a:xfrm>
              <a:off x="8342851" y="1153486"/>
              <a:ext cx="272643" cy="486562"/>
            </a:xfrm>
            <a:custGeom>
              <a:avLst/>
              <a:gdLst>
                <a:gd name="connsiteX0" fmla="*/ 0 w 272643"/>
                <a:gd name="connsiteY0" fmla="*/ 486562 h 486562"/>
                <a:gd name="connsiteX1" fmla="*/ 213920 w 272643"/>
                <a:gd name="connsiteY1" fmla="*/ 419450 h 486562"/>
                <a:gd name="connsiteX2" fmla="*/ 251670 w 272643"/>
                <a:gd name="connsiteY2" fmla="*/ 327171 h 486562"/>
                <a:gd name="connsiteX3" fmla="*/ 260059 w 272643"/>
                <a:gd name="connsiteY3" fmla="*/ 226503 h 486562"/>
                <a:gd name="connsiteX4" fmla="*/ 272643 w 272643"/>
                <a:gd name="connsiteY4" fmla="*/ 0 h 48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43" h="486562">
                  <a:moveTo>
                    <a:pt x="0" y="486562"/>
                  </a:moveTo>
                  <a:lnTo>
                    <a:pt x="213920" y="419450"/>
                  </a:lnTo>
                  <a:lnTo>
                    <a:pt x="251670" y="327171"/>
                  </a:lnTo>
                  <a:lnTo>
                    <a:pt x="260059" y="226503"/>
                  </a:lnTo>
                  <a:lnTo>
                    <a:pt x="272643" y="0"/>
                  </a:lnTo>
                </a:path>
              </a:pathLst>
            </a:custGeom>
            <a:noFill/>
            <a:ln w="25400">
              <a:solidFill>
                <a:srgbClr val="FF0000"/>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9" name="Rechte verbindingslijn met pijl 18">
              <a:extLst>
                <a:ext uri="{FF2B5EF4-FFF2-40B4-BE49-F238E27FC236}">
                  <a16:creationId xmlns:a16="http://schemas.microsoft.com/office/drawing/2014/main" id="{40F84AAF-7F77-31B4-F7B6-BE8C4ADD3191}"/>
                </a:ext>
              </a:extLst>
            </p:cNvPr>
            <p:cNvCxnSpPr>
              <a:cxnSpLocks/>
            </p:cNvCxnSpPr>
            <p:nvPr/>
          </p:nvCxnSpPr>
          <p:spPr>
            <a:xfrm>
              <a:off x="1652954" y="540727"/>
              <a:ext cx="219808" cy="0"/>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0" name="Afbeelding 19">
              <a:extLst>
                <a:ext uri="{FF2B5EF4-FFF2-40B4-BE49-F238E27FC236}">
                  <a16:creationId xmlns:a16="http://schemas.microsoft.com/office/drawing/2014/main" id="{403BC296-62CE-99C7-C9B7-72E01A0E5A2F}"/>
                </a:ext>
              </a:extLst>
            </p:cNvPr>
            <p:cNvPicPr>
              <a:picLocks noChangeAspect="1"/>
            </p:cNvPicPr>
            <p:nvPr/>
          </p:nvPicPr>
          <p:blipFill>
            <a:blip r:embed="rId3"/>
            <a:stretch>
              <a:fillRect/>
            </a:stretch>
          </p:blipFill>
          <p:spPr>
            <a:xfrm>
              <a:off x="8253197" y="1988065"/>
              <a:ext cx="290990" cy="286892"/>
            </a:xfrm>
            <a:prstGeom prst="rect">
              <a:avLst/>
            </a:prstGeom>
            <a:ln>
              <a:solidFill>
                <a:srgbClr val="FF0000"/>
              </a:solidFill>
            </a:ln>
          </p:spPr>
        </p:pic>
        <p:cxnSp>
          <p:nvCxnSpPr>
            <p:cNvPr id="21" name="Rechte verbindingslijn met pijl 20">
              <a:extLst>
                <a:ext uri="{FF2B5EF4-FFF2-40B4-BE49-F238E27FC236}">
                  <a16:creationId xmlns:a16="http://schemas.microsoft.com/office/drawing/2014/main" id="{37A836BE-7C40-A8CA-711E-36F92E357250}"/>
                </a:ext>
              </a:extLst>
            </p:cNvPr>
            <p:cNvCxnSpPr>
              <a:cxnSpLocks/>
            </p:cNvCxnSpPr>
            <p:nvPr/>
          </p:nvCxnSpPr>
          <p:spPr>
            <a:xfrm flipV="1">
              <a:off x="8418352" y="1648437"/>
              <a:ext cx="163292" cy="33123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EB92C054-5C94-BABB-44AE-4658B5056FD3}"/>
                </a:ext>
              </a:extLst>
            </p:cNvPr>
            <p:cNvCxnSpPr>
              <a:cxnSpLocks/>
            </p:cNvCxnSpPr>
            <p:nvPr/>
          </p:nvCxnSpPr>
          <p:spPr>
            <a:xfrm flipH="1">
              <a:off x="8046720" y="5066117"/>
              <a:ext cx="273966" cy="499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ECFC9ED8-EAA4-E0DF-B553-1E4E3AF064FA}"/>
                </a:ext>
              </a:extLst>
            </p:cNvPr>
            <p:cNvCxnSpPr>
              <a:cxnSpLocks/>
            </p:cNvCxnSpPr>
            <p:nvPr/>
          </p:nvCxnSpPr>
          <p:spPr>
            <a:xfrm flipH="1">
              <a:off x="8418352" y="4108814"/>
              <a:ext cx="273966" cy="499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24" name="Groep 23">
              <a:extLst>
                <a:ext uri="{FF2B5EF4-FFF2-40B4-BE49-F238E27FC236}">
                  <a16:creationId xmlns:a16="http://schemas.microsoft.com/office/drawing/2014/main" id="{D97F0A37-4571-35B8-6924-937616CE549C}"/>
                </a:ext>
              </a:extLst>
            </p:cNvPr>
            <p:cNvGrpSpPr/>
            <p:nvPr/>
          </p:nvGrpSpPr>
          <p:grpSpPr>
            <a:xfrm>
              <a:off x="8700767" y="3965368"/>
              <a:ext cx="290990" cy="450168"/>
              <a:chOff x="8329135" y="4922671"/>
              <a:chExt cx="290990" cy="450168"/>
            </a:xfrm>
          </p:grpSpPr>
          <p:pic>
            <p:nvPicPr>
              <p:cNvPr id="104" name="Afbeelding 103">
                <a:extLst>
                  <a:ext uri="{FF2B5EF4-FFF2-40B4-BE49-F238E27FC236}">
                    <a16:creationId xmlns:a16="http://schemas.microsoft.com/office/drawing/2014/main" id="{64DD26ED-4BBD-B7AA-C66B-A1B498CA461C}"/>
                  </a:ext>
                </a:extLst>
              </p:cNvPr>
              <p:cNvPicPr>
                <a:picLocks noChangeAspect="1"/>
              </p:cNvPicPr>
              <p:nvPr/>
            </p:nvPicPr>
            <p:blipFill>
              <a:blip r:embed="rId3"/>
              <a:stretch>
                <a:fillRect/>
              </a:stretch>
            </p:blipFill>
            <p:spPr>
              <a:xfrm>
                <a:off x="8329135" y="4922671"/>
                <a:ext cx="290990" cy="286892"/>
              </a:xfrm>
              <a:prstGeom prst="rect">
                <a:avLst/>
              </a:prstGeom>
              <a:ln>
                <a:solidFill>
                  <a:srgbClr val="FF0000"/>
                </a:solidFill>
              </a:ln>
            </p:spPr>
          </p:pic>
          <p:pic>
            <p:nvPicPr>
              <p:cNvPr id="105" name="Picture 6" descr="Duropanel® - RVV Verkeersbord OB108 - Uitgezonderd bestemmingsverkeer">
                <a:extLst>
                  <a:ext uri="{FF2B5EF4-FFF2-40B4-BE49-F238E27FC236}">
                    <a16:creationId xmlns:a16="http://schemas.microsoft.com/office/drawing/2014/main" id="{F4B67088-6047-2F9C-4421-E0DB0E29B1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13" t="26020" r="20951" b="24275"/>
              <a:stretch/>
            </p:blipFill>
            <p:spPr bwMode="auto">
              <a:xfrm>
                <a:off x="8329135" y="5217953"/>
                <a:ext cx="286359" cy="15488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pSp>
        <p:cxnSp>
          <p:nvCxnSpPr>
            <p:cNvPr id="25" name="Rechte verbindingslijn met pijl 24">
              <a:extLst>
                <a:ext uri="{FF2B5EF4-FFF2-40B4-BE49-F238E27FC236}">
                  <a16:creationId xmlns:a16="http://schemas.microsoft.com/office/drawing/2014/main" id="{891C3573-44C2-AB0A-2260-40CD615E1663}"/>
                </a:ext>
              </a:extLst>
            </p:cNvPr>
            <p:cNvCxnSpPr>
              <a:cxnSpLocks/>
            </p:cNvCxnSpPr>
            <p:nvPr/>
          </p:nvCxnSpPr>
          <p:spPr>
            <a:xfrm flipH="1">
              <a:off x="9069175" y="2750955"/>
              <a:ext cx="273966" cy="499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26" name="Groep 25">
              <a:extLst>
                <a:ext uri="{FF2B5EF4-FFF2-40B4-BE49-F238E27FC236}">
                  <a16:creationId xmlns:a16="http://schemas.microsoft.com/office/drawing/2014/main" id="{FD77D3F5-383E-C7DB-B2D7-A6599006824D}"/>
                </a:ext>
              </a:extLst>
            </p:cNvPr>
            <p:cNvGrpSpPr/>
            <p:nvPr/>
          </p:nvGrpSpPr>
          <p:grpSpPr>
            <a:xfrm>
              <a:off x="9351590" y="2607509"/>
              <a:ext cx="290990" cy="450168"/>
              <a:chOff x="8329135" y="4922671"/>
              <a:chExt cx="290990" cy="450168"/>
            </a:xfrm>
          </p:grpSpPr>
          <p:pic>
            <p:nvPicPr>
              <p:cNvPr id="102" name="Afbeelding 101">
                <a:extLst>
                  <a:ext uri="{FF2B5EF4-FFF2-40B4-BE49-F238E27FC236}">
                    <a16:creationId xmlns:a16="http://schemas.microsoft.com/office/drawing/2014/main" id="{25B40EA5-82C9-40EE-FAC0-2AEC616B3401}"/>
                  </a:ext>
                </a:extLst>
              </p:cNvPr>
              <p:cNvPicPr>
                <a:picLocks noChangeAspect="1"/>
              </p:cNvPicPr>
              <p:nvPr/>
            </p:nvPicPr>
            <p:blipFill>
              <a:blip r:embed="rId3"/>
              <a:stretch>
                <a:fillRect/>
              </a:stretch>
            </p:blipFill>
            <p:spPr>
              <a:xfrm>
                <a:off x="8329135" y="4922671"/>
                <a:ext cx="290990" cy="286892"/>
              </a:xfrm>
              <a:prstGeom prst="rect">
                <a:avLst/>
              </a:prstGeom>
              <a:ln>
                <a:solidFill>
                  <a:srgbClr val="FF0000"/>
                </a:solidFill>
              </a:ln>
            </p:spPr>
          </p:pic>
          <p:pic>
            <p:nvPicPr>
              <p:cNvPr id="103" name="Picture 6" descr="Duropanel® - RVV Verkeersbord OB108 - Uitgezonderd bestemmingsverkeer">
                <a:extLst>
                  <a:ext uri="{FF2B5EF4-FFF2-40B4-BE49-F238E27FC236}">
                    <a16:creationId xmlns:a16="http://schemas.microsoft.com/office/drawing/2014/main" id="{94D1C666-9034-5C5E-0759-F8263353CE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13" t="26020" r="20951" b="24275"/>
              <a:stretch/>
            </p:blipFill>
            <p:spPr bwMode="auto">
              <a:xfrm>
                <a:off x="8329135" y="5217953"/>
                <a:ext cx="286359" cy="15488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pSp>
        <p:pic>
          <p:nvPicPr>
            <p:cNvPr id="27" name="Afbeelding 26">
              <a:extLst>
                <a:ext uri="{FF2B5EF4-FFF2-40B4-BE49-F238E27FC236}">
                  <a16:creationId xmlns:a16="http://schemas.microsoft.com/office/drawing/2014/main" id="{69CA2E6F-81CC-5C3B-1E5A-07E2E58E76A2}"/>
                </a:ext>
              </a:extLst>
            </p:cNvPr>
            <p:cNvPicPr>
              <a:picLocks noChangeAspect="1"/>
            </p:cNvPicPr>
            <p:nvPr/>
          </p:nvPicPr>
          <p:blipFill>
            <a:blip r:embed="rId3"/>
            <a:stretch>
              <a:fillRect/>
            </a:stretch>
          </p:blipFill>
          <p:spPr>
            <a:xfrm>
              <a:off x="1581772" y="1388138"/>
              <a:ext cx="290990" cy="286892"/>
            </a:xfrm>
            <a:prstGeom prst="rect">
              <a:avLst/>
            </a:prstGeom>
            <a:ln>
              <a:solidFill>
                <a:srgbClr val="FF0000"/>
              </a:solidFill>
            </a:ln>
          </p:spPr>
        </p:pic>
        <p:grpSp>
          <p:nvGrpSpPr>
            <p:cNvPr id="28" name="Groep 27">
              <a:extLst>
                <a:ext uri="{FF2B5EF4-FFF2-40B4-BE49-F238E27FC236}">
                  <a16:creationId xmlns:a16="http://schemas.microsoft.com/office/drawing/2014/main" id="{F32D12FB-7F24-1699-B4C8-EE623E3B1DCE}"/>
                </a:ext>
              </a:extLst>
            </p:cNvPr>
            <p:cNvGrpSpPr/>
            <p:nvPr/>
          </p:nvGrpSpPr>
          <p:grpSpPr>
            <a:xfrm>
              <a:off x="1581772" y="1825192"/>
              <a:ext cx="290990" cy="450168"/>
              <a:chOff x="8329135" y="4922671"/>
              <a:chExt cx="290990" cy="450168"/>
            </a:xfrm>
          </p:grpSpPr>
          <p:pic>
            <p:nvPicPr>
              <p:cNvPr id="100" name="Afbeelding 99">
                <a:extLst>
                  <a:ext uri="{FF2B5EF4-FFF2-40B4-BE49-F238E27FC236}">
                    <a16:creationId xmlns:a16="http://schemas.microsoft.com/office/drawing/2014/main" id="{64E4191D-B8E2-72EA-52A8-AC500B889EF0}"/>
                  </a:ext>
                </a:extLst>
              </p:cNvPr>
              <p:cNvPicPr>
                <a:picLocks noChangeAspect="1"/>
              </p:cNvPicPr>
              <p:nvPr/>
            </p:nvPicPr>
            <p:blipFill>
              <a:blip r:embed="rId3"/>
              <a:stretch>
                <a:fillRect/>
              </a:stretch>
            </p:blipFill>
            <p:spPr>
              <a:xfrm>
                <a:off x="8329135" y="4922671"/>
                <a:ext cx="290990" cy="286892"/>
              </a:xfrm>
              <a:prstGeom prst="rect">
                <a:avLst/>
              </a:prstGeom>
              <a:ln>
                <a:solidFill>
                  <a:srgbClr val="FF0000"/>
                </a:solidFill>
              </a:ln>
            </p:spPr>
          </p:pic>
          <p:pic>
            <p:nvPicPr>
              <p:cNvPr id="101" name="Picture 6" descr="Duropanel® - RVV Verkeersbord OB108 - Uitgezonderd bestemmingsverkeer">
                <a:extLst>
                  <a:ext uri="{FF2B5EF4-FFF2-40B4-BE49-F238E27FC236}">
                    <a16:creationId xmlns:a16="http://schemas.microsoft.com/office/drawing/2014/main" id="{34765CB2-F6BA-C364-E6F5-627B2D9EE7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13" t="26020" r="20951" b="24275"/>
              <a:stretch/>
            </p:blipFill>
            <p:spPr bwMode="auto">
              <a:xfrm>
                <a:off x="8329135" y="5217953"/>
                <a:ext cx="286359" cy="15488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pSp>
        <p:grpSp>
          <p:nvGrpSpPr>
            <p:cNvPr id="29" name="Groep 28">
              <a:extLst>
                <a:ext uri="{FF2B5EF4-FFF2-40B4-BE49-F238E27FC236}">
                  <a16:creationId xmlns:a16="http://schemas.microsoft.com/office/drawing/2014/main" id="{54163E39-4E3F-527A-5C2B-F8FFAF200D77}"/>
                </a:ext>
              </a:extLst>
            </p:cNvPr>
            <p:cNvGrpSpPr/>
            <p:nvPr/>
          </p:nvGrpSpPr>
          <p:grpSpPr>
            <a:xfrm>
              <a:off x="7770193" y="1922321"/>
              <a:ext cx="517385" cy="517385"/>
              <a:chOff x="6411818" y="1692166"/>
              <a:chExt cx="517385" cy="517385"/>
            </a:xfrm>
          </p:grpSpPr>
          <p:pic>
            <p:nvPicPr>
              <p:cNvPr id="98" name="Picture 10" descr="Bord verplichte rijrichting vrachtverkeer kopen? Bestel nu online">
                <a:extLst>
                  <a:ext uri="{FF2B5EF4-FFF2-40B4-BE49-F238E27FC236}">
                    <a16:creationId xmlns:a16="http://schemas.microsoft.com/office/drawing/2014/main" id="{9389B0A2-6720-8F6F-7A7F-A44A2DBA41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818" y="1692166"/>
                <a:ext cx="517385" cy="517385"/>
              </a:xfrm>
              <a:prstGeom prst="rect">
                <a:avLst/>
              </a:prstGeom>
              <a:noFill/>
              <a:extLst>
                <a:ext uri="{909E8E84-426E-40DD-AFC4-6F175D3DCCD1}">
                  <a14:hiddenFill xmlns:a14="http://schemas.microsoft.com/office/drawing/2010/main">
                    <a:solidFill>
                      <a:srgbClr val="FFFFFF"/>
                    </a:solidFill>
                  </a14:hiddenFill>
                </a:ext>
              </a:extLst>
            </p:spPr>
          </p:pic>
          <p:sp>
            <p:nvSpPr>
              <p:cNvPr id="99" name="Rechthoek 98">
                <a:extLst>
                  <a:ext uri="{FF2B5EF4-FFF2-40B4-BE49-F238E27FC236}">
                    <a16:creationId xmlns:a16="http://schemas.microsoft.com/office/drawing/2014/main" id="{B3EF0496-B2C6-ACA7-A7E7-5CE62CF22AAA}"/>
                  </a:ext>
                </a:extLst>
              </p:cNvPr>
              <p:cNvSpPr/>
              <p:nvPr/>
            </p:nvSpPr>
            <p:spPr>
              <a:xfrm>
                <a:off x="6520721" y="1731364"/>
                <a:ext cx="290989" cy="4459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0" name="Groep 29">
              <a:extLst>
                <a:ext uri="{FF2B5EF4-FFF2-40B4-BE49-F238E27FC236}">
                  <a16:creationId xmlns:a16="http://schemas.microsoft.com/office/drawing/2014/main" id="{28F91C68-031F-DBE3-30DB-C1205E0EAB89}"/>
                </a:ext>
              </a:extLst>
            </p:cNvPr>
            <p:cNvGrpSpPr/>
            <p:nvPr/>
          </p:nvGrpSpPr>
          <p:grpSpPr>
            <a:xfrm>
              <a:off x="7811750" y="1002326"/>
              <a:ext cx="517385" cy="517385"/>
              <a:chOff x="5679799" y="2946344"/>
              <a:chExt cx="517385" cy="517385"/>
            </a:xfrm>
          </p:grpSpPr>
          <p:pic>
            <p:nvPicPr>
              <p:cNvPr id="93" name="Picture 10" descr="Bord verplichte rijrichting vrachtverkeer kopen? Bestel nu online">
                <a:extLst>
                  <a:ext uri="{FF2B5EF4-FFF2-40B4-BE49-F238E27FC236}">
                    <a16:creationId xmlns:a16="http://schemas.microsoft.com/office/drawing/2014/main" id="{5E74D251-4702-98E8-1C0C-15068CA125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6714"/>
              <a:stretch/>
            </p:blipFill>
            <p:spPr bwMode="auto">
              <a:xfrm flipH="1">
                <a:off x="5679799" y="2946344"/>
                <a:ext cx="517385" cy="32742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0" descr="Bord verplichte rijrichting vrachtverkeer kopen? Bestel nu online">
                <a:extLst>
                  <a:ext uri="{FF2B5EF4-FFF2-40B4-BE49-F238E27FC236}">
                    <a16:creationId xmlns:a16="http://schemas.microsoft.com/office/drawing/2014/main" id="{11079B13-65BE-710F-05A0-9D31450EDA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3285"/>
              <a:stretch/>
            </p:blipFill>
            <p:spPr bwMode="auto">
              <a:xfrm>
                <a:off x="5679799" y="3273773"/>
                <a:ext cx="517385" cy="189956"/>
              </a:xfrm>
              <a:prstGeom prst="rect">
                <a:avLst/>
              </a:prstGeom>
              <a:noFill/>
              <a:extLst>
                <a:ext uri="{909E8E84-426E-40DD-AFC4-6F175D3DCCD1}">
                  <a14:hiddenFill xmlns:a14="http://schemas.microsoft.com/office/drawing/2010/main">
                    <a:solidFill>
                      <a:srgbClr val="FFFFFF"/>
                    </a:solidFill>
                  </a14:hiddenFill>
                </a:ext>
              </a:extLst>
            </p:spPr>
          </p:pic>
          <p:sp>
            <p:nvSpPr>
              <p:cNvPr id="95" name="Rechthoek 94">
                <a:extLst>
                  <a:ext uri="{FF2B5EF4-FFF2-40B4-BE49-F238E27FC236}">
                    <a16:creationId xmlns:a16="http://schemas.microsoft.com/office/drawing/2014/main" id="{86FDA537-C88B-26BD-FFF4-432C026B2457}"/>
                  </a:ext>
                </a:extLst>
              </p:cNvPr>
              <p:cNvSpPr/>
              <p:nvPr/>
            </p:nvSpPr>
            <p:spPr>
              <a:xfrm>
                <a:off x="5792996" y="2984765"/>
                <a:ext cx="290989" cy="4459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33" name="Rechte verbindingslijn met pijl 32">
              <a:extLst>
                <a:ext uri="{FF2B5EF4-FFF2-40B4-BE49-F238E27FC236}">
                  <a16:creationId xmlns:a16="http://schemas.microsoft.com/office/drawing/2014/main" id="{28902114-D08E-9515-6F27-3624BF9DFA78}"/>
                </a:ext>
              </a:extLst>
            </p:cNvPr>
            <p:cNvCxnSpPr>
              <a:cxnSpLocks/>
              <a:stCxn id="95" idx="3"/>
            </p:cNvCxnSpPr>
            <p:nvPr/>
          </p:nvCxnSpPr>
          <p:spPr>
            <a:xfrm>
              <a:off x="8215936" y="1263726"/>
              <a:ext cx="284062" cy="5763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26547DCB-328F-BF66-C6E3-1DD3E5348183}"/>
                </a:ext>
              </a:extLst>
            </p:cNvPr>
            <p:cNvCxnSpPr>
              <a:cxnSpLocks/>
            </p:cNvCxnSpPr>
            <p:nvPr/>
          </p:nvCxnSpPr>
          <p:spPr>
            <a:xfrm flipV="1">
              <a:off x="8024590" y="1674945"/>
              <a:ext cx="318261" cy="27591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35" name="Groep 34">
              <a:extLst>
                <a:ext uri="{FF2B5EF4-FFF2-40B4-BE49-F238E27FC236}">
                  <a16:creationId xmlns:a16="http://schemas.microsoft.com/office/drawing/2014/main" id="{6463C50D-89DB-94E8-B17B-214A3C5E521F}"/>
                </a:ext>
              </a:extLst>
            </p:cNvPr>
            <p:cNvGrpSpPr/>
            <p:nvPr/>
          </p:nvGrpSpPr>
          <p:grpSpPr>
            <a:xfrm>
              <a:off x="7163830" y="5180899"/>
              <a:ext cx="517385" cy="634903"/>
              <a:chOff x="7163830" y="5180899"/>
              <a:chExt cx="517385" cy="634903"/>
            </a:xfrm>
          </p:grpSpPr>
          <p:grpSp>
            <p:nvGrpSpPr>
              <p:cNvPr id="81" name="Groep 80">
                <a:extLst>
                  <a:ext uri="{FF2B5EF4-FFF2-40B4-BE49-F238E27FC236}">
                    <a16:creationId xmlns:a16="http://schemas.microsoft.com/office/drawing/2014/main" id="{BC81620B-EBCB-AA14-7CF5-4F7394B3CC90}"/>
                  </a:ext>
                </a:extLst>
              </p:cNvPr>
              <p:cNvGrpSpPr/>
              <p:nvPr/>
            </p:nvGrpSpPr>
            <p:grpSpPr>
              <a:xfrm>
                <a:off x="7163830" y="5180899"/>
                <a:ext cx="517385" cy="517385"/>
                <a:chOff x="5679799" y="2946344"/>
                <a:chExt cx="517385" cy="517385"/>
              </a:xfrm>
            </p:grpSpPr>
            <p:pic>
              <p:nvPicPr>
                <p:cNvPr id="83" name="Picture 10" descr="Bord verplichte rijrichting vrachtverkeer kopen? Bestel nu online">
                  <a:extLst>
                    <a:ext uri="{FF2B5EF4-FFF2-40B4-BE49-F238E27FC236}">
                      <a16:creationId xmlns:a16="http://schemas.microsoft.com/office/drawing/2014/main" id="{0C24AB1F-2439-489F-88B4-A28074E425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6714"/>
                <a:stretch/>
              </p:blipFill>
              <p:spPr bwMode="auto">
                <a:xfrm flipH="1">
                  <a:off x="5679799" y="2946344"/>
                  <a:ext cx="517385" cy="32742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Bord verplichte rijrichting vrachtverkeer kopen? Bestel nu online">
                  <a:extLst>
                    <a:ext uri="{FF2B5EF4-FFF2-40B4-BE49-F238E27FC236}">
                      <a16:creationId xmlns:a16="http://schemas.microsoft.com/office/drawing/2014/main" id="{84D62CD2-1012-D385-5F10-B0AFD8EF9D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3285"/>
                <a:stretch/>
              </p:blipFill>
              <p:spPr bwMode="auto">
                <a:xfrm>
                  <a:off x="5679799" y="3273773"/>
                  <a:ext cx="517385" cy="189956"/>
                </a:xfrm>
                <a:prstGeom prst="rect">
                  <a:avLst/>
                </a:prstGeom>
                <a:noFill/>
                <a:extLst>
                  <a:ext uri="{909E8E84-426E-40DD-AFC4-6F175D3DCCD1}">
                    <a14:hiddenFill xmlns:a14="http://schemas.microsoft.com/office/drawing/2010/main">
                      <a:solidFill>
                        <a:srgbClr val="FFFFFF"/>
                      </a:solidFill>
                    </a14:hiddenFill>
                  </a:ext>
                </a:extLst>
              </p:spPr>
            </p:pic>
            <p:sp>
              <p:nvSpPr>
                <p:cNvPr id="92" name="Rechthoek 91">
                  <a:extLst>
                    <a:ext uri="{FF2B5EF4-FFF2-40B4-BE49-F238E27FC236}">
                      <a16:creationId xmlns:a16="http://schemas.microsoft.com/office/drawing/2014/main" id="{A05FB4F2-2501-4F75-A2FA-EEF07D2DF33F}"/>
                    </a:ext>
                  </a:extLst>
                </p:cNvPr>
                <p:cNvSpPr/>
                <p:nvPr/>
              </p:nvSpPr>
              <p:spPr>
                <a:xfrm>
                  <a:off x="5792996" y="2984765"/>
                  <a:ext cx="290989" cy="4459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82" name="Picture 6" descr="Duropanel® - RVV Verkeersbord OB108 - Uitgezonderd bestemmingsverkeer">
                <a:extLst>
                  <a:ext uri="{FF2B5EF4-FFF2-40B4-BE49-F238E27FC236}">
                    <a16:creationId xmlns:a16="http://schemas.microsoft.com/office/drawing/2014/main" id="{51D86A3D-DD08-5110-7F66-2F3D9A87F9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13" t="26020" r="20951" b="24275"/>
              <a:stretch/>
            </p:blipFill>
            <p:spPr bwMode="auto">
              <a:xfrm>
                <a:off x="7281038" y="5660916"/>
                <a:ext cx="286359" cy="15488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pSp>
        <p:cxnSp>
          <p:nvCxnSpPr>
            <p:cNvPr id="36" name="Rechte verbindingslijn met pijl 35">
              <a:extLst>
                <a:ext uri="{FF2B5EF4-FFF2-40B4-BE49-F238E27FC236}">
                  <a16:creationId xmlns:a16="http://schemas.microsoft.com/office/drawing/2014/main" id="{AFB699A4-4D41-7E8D-1AF9-62FB98A72DBD}"/>
                </a:ext>
              </a:extLst>
            </p:cNvPr>
            <p:cNvCxnSpPr>
              <a:cxnSpLocks/>
            </p:cNvCxnSpPr>
            <p:nvPr/>
          </p:nvCxnSpPr>
          <p:spPr>
            <a:xfrm flipV="1">
              <a:off x="7563388" y="5196315"/>
              <a:ext cx="251403" cy="1765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37" name="Groep 36">
              <a:extLst>
                <a:ext uri="{FF2B5EF4-FFF2-40B4-BE49-F238E27FC236}">
                  <a16:creationId xmlns:a16="http://schemas.microsoft.com/office/drawing/2014/main" id="{C08455A8-9682-D3CA-B280-BF60FACCE85C}"/>
                </a:ext>
              </a:extLst>
            </p:cNvPr>
            <p:cNvGrpSpPr/>
            <p:nvPr/>
          </p:nvGrpSpPr>
          <p:grpSpPr>
            <a:xfrm>
              <a:off x="1466789" y="2343864"/>
              <a:ext cx="517385" cy="517385"/>
              <a:chOff x="5679799" y="2946344"/>
              <a:chExt cx="517385" cy="517385"/>
            </a:xfrm>
          </p:grpSpPr>
          <p:pic>
            <p:nvPicPr>
              <p:cNvPr id="78" name="Picture 10" descr="Bord verplichte rijrichting vrachtverkeer kopen? Bestel nu online">
                <a:extLst>
                  <a:ext uri="{FF2B5EF4-FFF2-40B4-BE49-F238E27FC236}">
                    <a16:creationId xmlns:a16="http://schemas.microsoft.com/office/drawing/2014/main" id="{29125A62-2A1F-2ABD-0723-2C1E865977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6714"/>
              <a:stretch/>
            </p:blipFill>
            <p:spPr bwMode="auto">
              <a:xfrm flipH="1">
                <a:off x="5679799" y="2946344"/>
                <a:ext cx="517385" cy="32742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0" descr="Bord verplichte rijrichting vrachtverkeer kopen? Bestel nu online">
                <a:extLst>
                  <a:ext uri="{FF2B5EF4-FFF2-40B4-BE49-F238E27FC236}">
                    <a16:creationId xmlns:a16="http://schemas.microsoft.com/office/drawing/2014/main" id="{0F4C4FDF-1EA2-C5D9-E985-24C4A3FF8F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3285"/>
              <a:stretch/>
            </p:blipFill>
            <p:spPr bwMode="auto">
              <a:xfrm>
                <a:off x="5679799" y="3273773"/>
                <a:ext cx="517385" cy="189956"/>
              </a:xfrm>
              <a:prstGeom prst="rect">
                <a:avLst/>
              </a:prstGeom>
              <a:noFill/>
              <a:extLst>
                <a:ext uri="{909E8E84-426E-40DD-AFC4-6F175D3DCCD1}">
                  <a14:hiddenFill xmlns:a14="http://schemas.microsoft.com/office/drawing/2010/main">
                    <a:solidFill>
                      <a:srgbClr val="FFFFFF"/>
                    </a:solidFill>
                  </a14:hiddenFill>
                </a:ext>
              </a:extLst>
            </p:spPr>
          </p:pic>
          <p:sp>
            <p:nvSpPr>
              <p:cNvPr id="80" name="Rechthoek 79">
                <a:extLst>
                  <a:ext uri="{FF2B5EF4-FFF2-40B4-BE49-F238E27FC236}">
                    <a16:creationId xmlns:a16="http://schemas.microsoft.com/office/drawing/2014/main" id="{85432480-1C4C-C087-B8F7-1D866F00132C}"/>
                  </a:ext>
                </a:extLst>
              </p:cNvPr>
              <p:cNvSpPr/>
              <p:nvPr/>
            </p:nvSpPr>
            <p:spPr>
              <a:xfrm>
                <a:off x="5792996" y="2984765"/>
                <a:ext cx="290989" cy="4459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8" name="Groep 37">
              <a:extLst>
                <a:ext uri="{FF2B5EF4-FFF2-40B4-BE49-F238E27FC236}">
                  <a16:creationId xmlns:a16="http://schemas.microsoft.com/office/drawing/2014/main" id="{12E7CE35-F4C8-5ACB-D908-AA3451766940}"/>
                </a:ext>
              </a:extLst>
            </p:cNvPr>
            <p:cNvGrpSpPr/>
            <p:nvPr/>
          </p:nvGrpSpPr>
          <p:grpSpPr>
            <a:xfrm>
              <a:off x="1466789" y="2893285"/>
              <a:ext cx="517385" cy="634903"/>
              <a:chOff x="7163830" y="5180899"/>
              <a:chExt cx="517385" cy="634903"/>
            </a:xfrm>
          </p:grpSpPr>
          <p:grpSp>
            <p:nvGrpSpPr>
              <p:cNvPr id="73" name="Groep 72">
                <a:extLst>
                  <a:ext uri="{FF2B5EF4-FFF2-40B4-BE49-F238E27FC236}">
                    <a16:creationId xmlns:a16="http://schemas.microsoft.com/office/drawing/2014/main" id="{09B6F531-8E63-79C9-3C7A-6E952A5F6403}"/>
                  </a:ext>
                </a:extLst>
              </p:cNvPr>
              <p:cNvGrpSpPr/>
              <p:nvPr/>
            </p:nvGrpSpPr>
            <p:grpSpPr>
              <a:xfrm>
                <a:off x="7163830" y="5180899"/>
                <a:ext cx="517385" cy="517385"/>
                <a:chOff x="5679799" y="2946344"/>
                <a:chExt cx="517385" cy="517385"/>
              </a:xfrm>
            </p:grpSpPr>
            <p:pic>
              <p:nvPicPr>
                <p:cNvPr id="75" name="Picture 10" descr="Bord verplichte rijrichting vrachtverkeer kopen? Bestel nu online">
                  <a:extLst>
                    <a:ext uri="{FF2B5EF4-FFF2-40B4-BE49-F238E27FC236}">
                      <a16:creationId xmlns:a16="http://schemas.microsoft.com/office/drawing/2014/main" id="{CD14297B-E906-3026-875C-16E15291E3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6714"/>
                <a:stretch/>
              </p:blipFill>
              <p:spPr bwMode="auto">
                <a:xfrm flipH="1">
                  <a:off x="5679799" y="2946344"/>
                  <a:ext cx="517385" cy="32742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Bord verplichte rijrichting vrachtverkeer kopen? Bestel nu online">
                  <a:extLst>
                    <a:ext uri="{FF2B5EF4-FFF2-40B4-BE49-F238E27FC236}">
                      <a16:creationId xmlns:a16="http://schemas.microsoft.com/office/drawing/2014/main" id="{A8A57799-8236-F73D-7115-29A27307F7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3285"/>
                <a:stretch/>
              </p:blipFill>
              <p:spPr bwMode="auto">
                <a:xfrm>
                  <a:off x="5679799" y="3273773"/>
                  <a:ext cx="517385" cy="189956"/>
                </a:xfrm>
                <a:prstGeom prst="rect">
                  <a:avLst/>
                </a:prstGeom>
                <a:noFill/>
                <a:extLst>
                  <a:ext uri="{909E8E84-426E-40DD-AFC4-6F175D3DCCD1}">
                    <a14:hiddenFill xmlns:a14="http://schemas.microsoft.com/office/drawing/2010/main">
                      <a:solidFill>
                        <a:srgbClr val="FFFFFF"/>
                      </a:solidFill>
                    </a14:hiddenFill>
                  </a:ext>
                </a:extLst>
              </p:spPr>
            </p:pic>
            <p:sp>
              <p:nvSpPr>
                <p:cNvPr id="77" name="Rechthoek 76">
                  <a:extLst>
                    <a:ext uri="{FF2B5EF4-FFF2-40B4-BE49-F238E27FC236}">
                      <a16:creationId xmlns:a16="http://schemas.microsoft.com/office/drawing/2014/main" id="{D346E3D6-5747-0736-0E97-AD0EE920E76A}"/>
                    </a:ext>
                  </a:extLst>
                </p:cNvPr>
                <p:cNvSpPr/>
                <p:nvPr/>
              </p:nvSpPr>
              <p:spPr>
                <a:xfrm>
                  <a:off x="5792996" y="2984765"/>
                  <a:ext cx="290989" cy="4459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74" name="Picture 6" descr="Duropanel® - RVV Verkeersbord OB108 - Uitgezonderd bestemmingsverkeer">
                <a:extLst>
                  <a:ext uri="{FF2B5EF4-FFF2-40B4-BE49-F238E27FC236}">
                    <a16:creationId xmlns:a16="http://schemas.microsoft.com/office/drawing/2014/main" id="{FE677A5D-2899-29DF-4387-84246F07C1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13" t="26020" r="20951" b="24275"/>
              <a:stretch/>
            </p:blipFill>
            <p:spPr bwMode="auto">
              <a:xfrm>
                <a:off x="7281038" y="5660916"/>
                <a:ext cx="286359" cy="15488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pSp>
        <p:sp>
          <p:nvSpPr>
            <p:cNvPr id="39" name="Vrije vorm: vorm 38">
              <a:extLst>
                <a:ext uri="{FF2B5EF4-FFF2-40B4-BE49-F238E27FC236}">
                  <a16:creationId xmlns:a16="http://schemas.microsoft.com/office/drawing/2014/main" id="{6860F126-1C49-AC11-9287-096CFF68E3B5}"/>
                </a:ext>
              </a:extLst>
            </p:cNvPr>
            <p:cNvSpPr/>
            <p:nvPr/>
          </p:nvSpPr>
          <p:spPr>
            <a:xfrm>
              <a:off x="7978515" y="1652666"/>
              <a:ext cx="1244183" cy="3425252"/>
            </a:xfrm>
            <a:custGeom>
              <a:avLst/>
              <a:gdLst>
                <a:gd name="connsiteX0" fmla="*/ 663315 w 1244183"/>
                <a:gd name="connsiteY0" fmla="*/ 0 h 3425252"/>
                <a:gd name="connsiteX1" fmla="*/ 1083039 w 1244183"/>
                <a:gd name="connsiteY1" fmla="*/ 337278 h 3425252"/>
                <a:gd name="connsiteX2" fmla="*/ 1180475 w 1244183"/>
                <a:gd name="connsiteY2" fmla="*/ 442209 h 3425252"/>
                <a:gd name="connsiteX3" fmla="*/ 1244183 w 1244183"/>
                <a:gd name="connsiteY3" fmla="*/ 640829 h 3425252"/>
                <a:gd name="connsiteX4" fmla="*/ 1157990 w 1244183"/>
                <a:gd name="connsiteY4" fmla="*/ 944380 h 3425252"/>
                <a:gd name="connsiteX5" fmla="*/ 742013 w 1244183"/>
                <a:gd name="connsiteY5" fmla="*/ 1663908 h 3425252"/>
                <a:gd name="connsiteX6" fmla="*/ 0 w 1244183"/>
                <a:gd name="connsiteY6" fmla="*/ 3425252 h 3425252"/>
                <a:gd name="connsiteX0" fmla="*/ 663315 w 1244183"/>
                <a:gd name="connsiteY0" fmla="*/ 0 h 3425252"/>
                <a:gd name="connsiteX1" fmla="*/ 1083039 w 1244183"/>
                <a:gd name="connsiteY1" fmla="*/ 337278 h 3425252"/>
                <a:gd name="connsiteX2" fmla="*/ 1180475 w 1244183"/>
                <a:gd name="connsiteY2" fmla="*/ 442209 h 3425252"/>
                <a:gd name="connsiteX3" fmla="*/ 1244183 w 1244183"/>
                <a:gd name="connsiteY3" fmla="*/ 640829 h 3425252"/>
                <a:gd name="connsiteX4" fmla="*/ 1157990 w 1244183"/>
                <a:gd name="connsiteY4" fmla="*/ 944380 h 3425252"/>
                <a:gd name="connsiteX5" fmla="*/ 712033 w 1244183"/>
                <a:gd name="connsiteY5" fmla="*/ 1663908 h 3425252"/>
                <a:gd name="connsiteX6" fmla="*/ 0 w 1244183"/>
                <a:gd name="connsiteY6" fmla="*/ 3425252 h 3425252"/>
                <a:gd name="connsiteX0" fmla="*/ 663315 w 1244183"/>
                <a:gd name="connsiteY0" fmla="*/ 0 h 3425252"/>
                <a:gd name="connsiteX1" fmla="*/ 1083039 w 1244183"/>
                <a:gd name="connsiteY1" fmla="*/ 337278 h 3425252"/>
                <a:gd name="connsiteX2" fmla="*/ 1180475 w 1244183"/>
                <a:gd name="connsiteY2" fmla="*/ 442209 h 3425252"/>
                <a:gd name="connsiteX3" fmla="*/ 1244183 w 1244183"/>
                <a:gd name="connsiteY3" fmla="*/ 640829 h 3425252"/>
                <a:gd name="connsiteX4" fmla="*/ 1139252 w 1244183"/>
                <a:gd name="connsiteY4" fmla="*/ 944380 h 3425252"/>
                <a:gd name="connsiteX5" fmla="*/ 712033 w 1244183"/>
                <a:gd name="connsiteY5" fmla="*/ 1663908 h 3425252"/>
                <a:gd name="connsiteX6" fmla="*/ 0 w 1244183"/>
                <a:gd name="connsiteY6" fmla="*/ 3425252 h 34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4183" h="3425252">
                  <a:moveTo>
                    <a:pt x="663315" y="0"/>
                  </a:moveTo>
                  <a:lnTo>
                    <a:pt x="1083039" y="337278"/>
                  </a:lnTo>
                  <a:lnTo>
                    <a:pt x="1180475" y="442209"/>
                  </a:lnTo>
                  <a:lnTo>
                    <a:pt x="1244183" y="640829"/>
                  </a:lnTo>
                  <a:lnTo>
                    <a:pt x="1139252" y="944380"/>
                  </a:lnTo>
                  <a:lnTo>
                    <a:pt x="712033" y="1663908"/>
                  </a:lnTo>
                  <a:cubicBezTo>
                    <a:pt x="464695" y="2251023"/>
                    <a:pt x="247338" y="2838137"/>
                    <a:pt x="0" y="3425252"/>
                  </a:cubicBezTo>
                </a:path>
              </a:pathLst>
            </a:custGeom>
            <a:noFill/>
            <a:ln w="28575">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Vrije vorm: vorm 39">
              <a:extLst>
                <a:ext uri="{FF2B5EF4-FFF2-40B4-BE49-F238E27FC236}">
                  <a16:creationId xmlns:a16="http://schemas.microsoft.com/office/drawing/2014/main" id="{4A46BAA8-0352-F2B7-B1D6-3DA9961FCE99}"/>
                </a:ext>
              </a:extLst>
            </p:cNvPr>
            <p:cNvSpPr/>
            <p:nvPr/>
          </p:nvSpPr>
          <p:spPr>
            <a:xfrm>
              <a:off x="9222698" y="2492115"/>
              <a:ext cx="1547735" cy="385996"/>
            </a:xfrm>
            <a:custGeom>
              <a:avLst/>
              <a:gdLst>
                <a:gd name="connsiteX0" fmla="*/ 0 w 1547735"/>
                <a:gd name="connsiteY0" fmla="*/ 0 h 385996"/>
                <a:gd name="connsiteX1" fmla="*/ 1547735 w 1547735"/>
                <a:gd name="connsiteY1" fmla="*/ 385996 h 385996"/>
              </a:gdLst>
              <a:ahLst/>
              <a:cxnLst>
                <a:cxn ang="0">
                  <a:pos x="connsiteX0" y="connsiteY0"/>
                </a:cxn>
                <a:cxn ang="0">
                  <a:pos x="connsiteX1" y="connsiteY1"/>
                </a:cxn>
              </a:cxnLst>
              <a:rect l="l" t="t" r="r" b="b"/>
              <a:pathLst>
                <a:path w="1547735" h="385996">
                  <a:moveTo>
                    <a:pt x="0" y="0"/>
                  </a:moveTo>
                  <a:lnTo>
                    <a:pt x="1547735" y="385996"/>
                  </a:lnTo>
                </a:path>
              </a:pathLst>
            </a:custGeom>
            <a:noFill/>
            <a:ln w="25400">
              <a:solidFill>
                <a:srgbClr val="FFFF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Vrije vorm: vorm 40">
              <a:extLst>
                <a:ext uri="{FF2B5EF4-FFF2-40B4-BE49-F238E27FC236}">
                  <a16:creationId xmlns:a16="http://schemas.microsoft.com/office/drawing/2014/main" id="{10E4BF1D-B6BB-5E47-31D1-2FB3BA9BFA52}"/>
                </a:ext>
              </a:extLst>
            </p:cNvPr>
            <p:cNvSpPr/>
            <p:nvPr/>
          </p:nvSpPr>
          <p:spPr>
            <a:xfrm>
              <a:off x="8008495" y="5186597"/>
              <a:ext cx="1480279" cy="517160"/>
            </a:xfrm>
            <a:custGeom>
              <a:avLst/>
              <a:gdLst>
                <a:gd name="connsiteX0" fmla="*/ 0 w 1480279"/>
                <a:gd name="connsiteY0" fmla="*/ 0 h 517160"/>
                <a:gd name="connsiteX1" fmla="*/ 1480279 w 1480279"/>
                <a:gd name="connsiteY1" fmla="*/ 517160 h 517160"/>
              </a:gdLst>
              <a:ahLst/>
              <a:cxnLst>
                <a:cxn ang="0">
                  <a:pos x="connsiteX0" y="connsiteY0"/>
                </a:cxn>
                <a:cxn ang="0">
                  <a:pos x="connsiteX1" y="connsiteY1"/>
                </a:cxn>
              </a:cxnLst>
              <a:rect l="l" t="t" r="r" b="b"/>
              <a:pathLst>
                <a:path w="1480279" h="517160">
                  <a:moveTo>
                    <a:pt x="0" y="0"/>
                  </a:moveTo>
                  <a:lnTo>
                    <a:pt x="1480279" y="517160"/>
                  </a:lnTo>
                </a:path>
              </a:pathLst>
            </a:custGeom>
            <a:noFill/>
            <a:ln w="25400">
              <a:solidFill>
                <a:srgbClr val="FFFF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2" name="Groep 41">
              <a:extLst>
                <a:ext uri="{FF2B5EF4-FFF2-40B4-BE49-F238E27FC236}">
                  <a16:creationId xmlns:a16="http://schemas.microsoft.com/office/drawing/2014/main" id="{8E4B6635-687B-3EA6-48CC-B70C4DA6FC9B}"/>
                </a:ext>
              </a:extLst>
            </p:cNvPr>
            <p:cNvGrpSpPr/>
            <p:nvPr/>
          </p:nvGrpSpPr>
          <p:grpSpPr>
            <a:xfrm>
              <a:off x="8329135" y="4922671"/>
              <a:ext cx="290990" cy="450168"/>
              <a:chOff x="8329135" y="4922671"/>
              <a:chExt cx="290990" cy="450168"/>
            </a:xfrm>
          </p:grpSpPr>
          <p:pic>
            <p:nvPicPr>
              <p:cNvPr id="71" name="Afbeelding 70">
                <a:extLst>
                  <a:ext uri="{FF2B5EF4-FFF2-40B4-BE49-F238E27FC236}">
                    <a16:creationId xmlns:a16="http://schemas.microsoft.com/office/drawing/2014/main" id="{10730539-BA67-D274-621E-758376EEB5C5}"/>
                  </a:ext>
                </a:extLst>
              </p:cNvPr>
              <p:cNvPicPr>
                <a:picLocks noChangeAspect="1"/>
              </p:cNvPicPr>
              <p:nvPr/>
            </p:nvPicPr>
            <p:blipFill>
              <a:blip r:embed="rId3"/>
              <a:stretch>
                <a:fillRect/>
              </a:stretch>
            </p:blipFill>
            <p:spPr>
              <a:xfrm>
                <a:off x="8329135" y="4922671"/>
                <a:ext cx="290990" cy="286892"/>
              </a:xfrm>
              <a:prstGeom prst="rect">
                <a:avLst/>
              </a:prstGeom>
              <a:ln>
                <a:solidFill>
                  <a:srgbClr val="FF0000"/>
                </a:solidFill>
              </a:ln>
            </p:spPr>
          </p:pic>
          <p:pic>
            <p:nvPicPr>
              <p:cNvPr id="72" name="Picture 6" descr="Duropanel® - RVV Verkeersbord OB108 - Uitgezonderd bestemmingsverkeer">
                <a:extLst>
                  <a:ext uri="{FF2B5EF4-FFF2-40B4-BE49-F238E27FC236}">
                    <a16:creationId xmlns:a16="http://schemas.microsoft.com/office/drawing/2014/main" id="{6A2636FE-57D3-1B5F-3398-F7A14965C6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13" t="26020" r="20951" b="24275"/>
              <a:stretch/>
            </p:blipFill>
            <p:spPr bwMode="auto">
              <a:xfrm>
                <a:off x="8329135" y="5217953"/>
                <a:ext cx="286359" cy="15488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pSp>
        <p:cxnSp>
          <p:nvCxnSpPr>
            <p:cNvPr id="43" name="Rechte verbindingslijn 42">
              <a:extLst>
                <a:ext uri="{FF2B5EF4-FFF2-40B4-BE49-F238E27FC236}">
                  <a16:creationId xmlns:a16="http://schemas.microsoft.com/office/drawing/2014/main" id="{83FBDBF3-3531-180A-7DA3-F04AD5A0695B}"/>
                </a:ext>
              </a:extLst>
            </p:cNvPr>
            <p:cNvCxnSpPr>
              <a:cxnSpLocks/>
            </p:cNvCxnSpPr>
            <p:nvPr/>
          </p:nvCxnSpPr>
          <p:spPr>
            <a:xfrm>
              <a:off x="1626721" y="835702"/>
              <a:ext cx="215177" cy="0"/>
            </a:xfrm>
            <a:prstGeom prst="line">
              <a:avLst/>
            </a:prstGeom>
            <a:noFill/>
            <a:ln w="28575">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cxnSp>
        <p:cxnSp>
          <p:nvCxnSpPr>
            <p:cNvPr id="44" name="Rechte verbindingslijn 43">
              <a:extLst>
                <a:ext uri="{FF2B5EF4-FFF2-40B4-BE49-F238E27FC236}">
                  <a16:creationId xmlns:a16="http://schemas.microsoft.com/office/drawing/2014/main" id="{F61B67F6-4BCE-A3C3-93C8-F19B0DF940ED}"/>
                </a:ext>
              </a:extLst>
            </p:cNvPr>
            <p:cNvCxnSpPr>
              <a:cxnSpLocks/>
            </p:cNvCxnSpPr>
            <p:nvPr/>
          </p:nvCxnSpPr>
          <p:spPr>
            <a:xfrm>
              <a:off x="1626721" y="1115519"/>
              <a:ext cx="215177" cy="0"/>
            </a:xfrm>
            <a:prstGeom prst="line">
              <a:avLst/>
            </a:prstGeom>
            <a:noFill/>
            <a:ln w="28575">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cxnSp>
        <p:sp>
          <p:nvSpPr>
            <p:cNvPr id="59" name="Vrije vorm: vorm 58">
              <a:extLst>
                <a:ext uri="{FF2B5EF4-FFF2-40B4-BE49-F238E27FC236}">
                  <a16:creationId xmlns:a16="http://schemas.microsoft.com/office/drawing/2014/main" id="{ED9B5867-D440-8DFC-4A89-1CA5E0F985E3}"/>
                </a:ext>
              </a:extLst>
            </p:cNvPr>
            <p:cNvSpPr/>
            <p:nvPr/>
          </p:nvSpPr>
          <p:spPr>
            <a:xfrm>
              <a:off x="7596266" y="5100403"/>
              <a:ext cx="333531" cy="311046"/>
            </a:xfrm>
            <a:custGeom>
              <a:avLst/>
              <a:gdLst>
                <a:gd name="connsiteX0" fmla="*/ 0 w 333531"/>
                <a:gd name="connsiteY0" fmla="*/ 0 h 311046"/>
                <a:gd name="connsiteX1" fmla="*/ 273570 w 333531"/>
                <a:gd name="connsiteY1" fmla="*/ 52466 h 311046"/>
                <a:gd name="connsiteX2" fmla="*/ 333531 w 333531"/>
                <a:gd name="connsiteY2" fmla="*/ 104931 h 311046"/>
                <a:gd name="connsiteX3" fmla="*/ 254832 w 333531"/>
                <a:gd name="connsiteY3" fmla="*/ 311046 h 311046"/>
              </a:gdLst>
              <a:ahLst/>
              <a:cxnLst>
                <a:cxn ang="0">
                  <a:pos x="connsiteX0" y="connsiteY0"/>
                </a:cxn>
                <a:cxn ang="0">
                  <a:pos x="connsiteX1" y="connsiteY1"/>
                </a:cxn>
                <a:cxn ang="0">
                  <a:pos x="connsiteX2" y="connsiteY2"/>
                </a:cxn>
                <a:cxn ang="0">
                  <a:pos x="connsiteX3" y="connsiteY3"/>
                </a:cxn>
              </a:cxnLst>
              <a:rect l="l" t="t" r="r" b="b"/>
              <a:pathLst>
                <a:path w="333531" h="311046">
                  <a:moveTo>
                    <a:pt x="0" y="0"/>
                  </a:moveTo>
                  <a:lnTo>
                    <a:pt x="273570" y="52466"/>
                  </a:lnTo>
                  <a:lnTo>
                    <a:pt x="333531" y="104931"/>
                  </a:lnTo>
                  <a:lnTo>
                    <a:pt x="254832" y="311046"/>
                  </a:lnTo>
                </a:path>
              </a:pathLst>
            </a:custGeom>
            <a:noFill/>
            <a:ln w="25400">
              <a:solidFill>
                <a:srgbClr val="FF0000"/>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06" name="Rechthoek 105">
            <a:extLst>
              <a:ext uri="{FF2B5EF4-FFF2-40B4-BE49-F238E27FC236}">
                <a16:creationId xmlns:a16="http://schemas.microsoft.com/office/drawing/2014/main" id="{6D71420C-B9B5-EC6E-C71E-9DC0E053552D}"/>
              </a:ext>
            </a:extLst>
          </p:cNvPr>
          <p:cNvSpPr/>
          <p:nvPr/>
        </p:nvSpPr>
        <p:spPr>
          <a:xfrm flipV="1">
            <a:off x="234014" y="1726529"/>
            <a:ext cx="1600802" cy="30552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a:extLst>
              <a:ext uri="{FF2B5EF4-FFF2-40B4-BE49-F238E27FC236}">
                <a16:creationId xmlns:a16="http://schemas.microsoft.com/office/drawing/2014/main" id="{5CB907AA-A9D5-C00B-862A-0C67AE6A2760}"/>
              </a:ext>
            </a:extLst>
          </p:cNvPr>
          <p:cNvSpPr/>
          <p:nvPr/>
        </p:nvSpPr>
        <p:spPr>
          <a:xfrm>
            <a:off x="234013" y="2032056"/>
            <a:ext cx="4175694" cy="4123509"/>
          </a:xfrm>
          <a:prstGeom prst="rect">
            <a:avLst/>
          </a:prstGeom>
          <a:solidFill>
            <a:schemeClr val="bg1">
              <a:lumMod val="9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a:extLst>
              <a:ext uri="{FF2B5EF4-FFF2-40B4-BE49-F238E27FC236}">
                <a16:creationId xmlns:a16="http://schemas.microsoft.com/office/drawing/2014/main" id="{1388FD65-83A8-3692-A23B-A5F38C12C83D}"/>
              </a:ext>
            </a:extLst>
          </p:cNvPr>
          <p:cNvSpPr txBox="1"/>
          <p:nvPr/>
        </p:nvSpPr>
        <p:spPr>
          <a:xfrm>
            <a:off x="234014" y="2224567"/>
            <a:ext cx="4187592" cy="4401205"/>
          </a:xfrm>
          <a:prstGeom prst="rect">
            <a:avLst/>
          </a:prstGeom>
          <a:noFill/>
        </p:spPr>
        <p:txBody>
          <a:bodyPr wrap="square" rtlCol="0">
            <a:spAutoFit/>
          </a:bodyPr>
          <a:lstStyle/>
          <a:p>
            <a:r>
              <a:rPr lang="nl-NL" sz="1400" dirty="0">
                <a:latin typeface="Verdana" panose="020B0604030504040204" pitchFamily="34" charset="0"/>
                <a:ea typeface="Verdana" panose="020B0604030504040204" pitchFamily="34" charset="0"/>
              </a:rPr>
              <a:t>Er komt een inrijverbod voor vrachtwagens op de Industrielaan tussen ‘t Zwarte Land en de Glashorst.</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Vrachtwagens met een bestemming op de Industrielaan kan deze weg nog oprijden vanaf de kruising met Glashorst.</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Vanaf de kruising met ‘t Zwarte Land mogen vrachtwagens niet meer de Industrielaan oprijden, ook niet als zij hier hun bestemming hebben. Zij kunnen omrijden via de N224 en de Stationsweg of via ‘t Zwarte Land en Glashorst.</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Door het inrijverbod zal het aandeel vrachtwagens op de Industrielaan afnemen en de leefbaarheid vergroot worden. </a:t>
            </a:r>
          </a:p>
          <a:p>
            <a:endParaRPr lang="nl-NL" sz="1400" dirty="0">
              <a:latin typeface="Verdana" panose="020B0604030504040204" pitchFamily="34" charset="0"/>
              <a:ea typeface="Verdana" panose="020B0604030504040204" pitchFamily="34" charset="0"/>
            </a:endParaRPr>
          </a:p>
          <a:p>
            <a:endParaRPr lang="nl-NL" sz="1400" dirty="0">
              <a:latin typeface="Verdana" panose="020B0604030504040204" pitchFamily="34" charset="0"/>
              <a:ea typeface="Verdana" panose="020B0604030504040204" pitchFamily="34" charset="0"/>
            </a:endParaRPr>
          </a:p>
        </p:txBody>
      </p:sp>
      <p:sp>
        <p:nvSpPr>
          <p:cNvPr id="108" name="Rechthoek 107">
            <a:extLst>
              <a:ext uri="{FF2B5EF4-FFF2-40B4-BE49-F238E27FC236}">
                <a16:creationId xmlns:a16="http://schemas.microsoft.com/office/drawing/2014/main" id="{6BDF33AE-C142-FD12-0C45-E2BDDA546D46}"/>
              </a:ext>
            </a:extLst>
          </p:cNvPr>
          <p:cNvSpPr/>
          <p:nvPr/>
        </p:nvSpPr>
        <p:spPr>
          <a:xfrm flipV="1">
            <a:off x="1834816" y="1718868"/>
            <a:ext cx="1600802" cy="30552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kstvak 30">
            <a:extLst>
              <a:ext uri="{FF2B5EF4-FFF2-40B4-BE49-F238E27FC236}">
                <a16:creationId xmlns:a16="http://schemas.microsoft.com/office/drawing/2014/main" id="{1B385221-8367-63DA-2FC9-0106C4D73591}"/>
              </a:ext>
            </a:extLst>
          </p:cNvPr>
          <p:cNvSpPr txBox="1"/>
          <p:nvPr/>
        </p:nvSpPr>
        <p:spPr>
          <a:xfrm>
            <a:off x="234013" y="1293397"/>
            <a:ext cx="4241733" cy="738664"/>
          </a:xfrm>
          <a:prstGeom prst="rect">
            <a:avLst/>
          </a:prstGeom>
          <a:noFill/>
        </p:spPr>
        <p:txBody>
          <a:bodyPr wrap="square" rtlCol="0">
            <a:spAutoFit/>
          </a:bodyPr>
          <a:lstStyle/>
          <a:p>
            <a:r>
              <a:rPr lang="nl-NL" sz="1400" b="1" dirty="0">
                <a:latin typeface="Verdana" panose="020B0604030504040204" pitchFamily="34" charset="0"/>
                <a:ea typeface="Verdana" panose="020B0604030504040204" pitchFamily="34" charset="0"/>
              </a:rPr>
              <a:t>Inrijverbod vrachtwagens Industrielaan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spTree>
    <p:extLst>
      <p:ext uri="{BB962C8B-B14F-4D97-AF65-F5344CB8AC3E}">
        <p14:creationId xmlns:p14="http://schemas.microsoft.com/office/powerpoint/2010/main" val="135008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956DA-D4CC-3214-867F-03170467CADD}"/>
            </a:ext>
          </a:extLst>
        </p:cNvPr>
        <p:cNvGrpSpPr/>
        <p:nvPr/>
      </p:nvGrpSpPr>
      <p:grpSpPr>
        <a:xfrm>
          <a:off x="0" y="0"/>
          <a:ext cx="0" cy="0"/>
          <a:chOff x="0" y="0"/>
          <a:chExt cx="0" cy="0"/>
        </a:xfrm>
      </p:grpSpPr>
      <p:sp>
        <p:nvSpPr>
          <p:cNvPr id="23" name="Rechthoek 22">
            <a:extLst>
              <a:ext uri="{FF2B5EF4-FFF2-40B4-BE49-F238E27FC236}">
                <a16:creationId xmlns:a16="http://schemas.microsoft.com/office/drawing/2014/main" id="{F166F1DF-8746-2941-F0B7-E135C14354E2}"/>
              </a:ext>
            </a:extLst>
          </p:cNvPr>
          <p:cNvSpPr/>
          <p:nvPr/>
        </p:nvSpPr>
        <p:spPr>
          <a:xfrm flipV="1">
            <a:off x="234014" y="1726529"/>
            <a:ext cx="1600802" cy="305527"/>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9082DD25-8555-9906-33CC-FD073FF5D2F6}"/>
              </a:ext>
            </a:extLst>
          </p:cNvPr>
          <p:cNvSpPr/>
          <p:nvPr/>
        </p:nvSpPr>
        <p:spPr>
          <a:xfrm>
            <a:off x="234013" y="2032056"/>
            <a:ext cx="4175694" cy="4123509"/>
          </a:xfrm>
          <a:prstGeom prst="rect">
            <a:avLst/>
          </a:prstGeom>
          <a:solidFill>
            <a:schemeClr val="bg1">
              <a:lumMod val="95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E08993B9-E1FA-AF44-E268-D67AC4FB288F}"/>
              </a:ext>
            </a:extLst>
          </p:cNvPr>
          <p:cNvSpPr/>
          <p:nvPr/>
        </p:nvSpPr>
        <p:spPr>
          <a:xfrm flipV="1">
            <a:off x="1834816" y="1718868"/>
            <a:ext cx="1600802" cy="3055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0D6384CF-6042-4C05-FA44-82D4BDC19BC1}"/>
              </a:ext>
            </a:extLst>
          </p:cNvPr>
          <p:cNvPicPr>
            <a:picLocks noChangeAspect="1"/>
          </p:cNvPicPr>
          <p:nvPr/>
        </p:nvPicPr>
        <p:blipFill>
          <a:blip r:embed="rId2"/>
          <a:srcRect l="20870" r="1416"/>
          <a:stretch/>
        </p:blipFill>
        <p:spPr>
          <a:xfrm>
            <a:off x="4456762" y="702435"/>
            <a:ext cx="7436454" cy="5453130"/>
          </a:xfrm>
          <a:prstGeom prst="rect">
            <a:avLst/>
          </a:prstGeom>
          <a:ln>
            <a:solidFill>
              <a:schemeClr val="tx1"/>
            </a:solidFill>
          </a:ln>
        </p:spPr>
      </p:pic>
      <p:sp>
        <p:nvSpPr>
          <p:cNvPr id="31" name="Tekstvak 30">
            <a:extLst>
              <a:ext uri="{FF2B5EF4-FFF2-40B4-BE49-F238E27FC236}">
                <a16:creationId xmlns:a16="http://schemas.microsoft.com/office/drawing/2014/main" id="{FE8987BA-B819-BE00-8B90-B181BFBAB464}"/>
              </a:ext>
            </a:extLst>
          </p:cNvPr>
          <p:cNvSpPr txBox="1"/>
          <p:nvPr/>
        </p:nvSpPr>
        <p:spPr>
          <a:xfrm>
            <a:off x="234014" y="1293395"/>
            <a:ext cx="3161443" cy="738664"/>
          </a:xfrm>
          <a:prstGeom prst="rect">
            <a:avLst/>
          </a:prstGeom>
          <a:noFill/>
        </p:spPr>
        <p:txBody>
          <a:bodyPr wrap="none" rtlCol="0">
            <a:spAutoFit/>
          </a:bodyPr>
          <a:lstStyle/>
          <a:p>
            <a:r>
              <a:rPr lang="nl-NL" sz="1400" b="1" dirty="0">
                <a:latin typeface="Verdana" panose="020B0604030504040204" pitchFamily="34" charset="0"/>
                <a:ea typeface="Verdana" panose="020B0604030504040204" pitchFamily="34" charset="0"/>
              </a:rPr>
              <a:t>Parkeren ‘t Zwarte Land</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sp>
        <p:nvSpPr>
          <p:cNvPr id="32" name="Tekstvak 31">
            <a:extLst>
              <a:ext uri="{FF2B5EF4-FFF2-40B4-BE49-F238E27FC236}">
                <a16:creationId xmlns:a16="http://schemas.microsoft.com/office/drawing/2014/main" id="{A91ABAD5-D1C7-ED67-03DD-D41BA2E3B34D}"/>
              </a:ext>
            </a:extLst>
          </p:cNvPr>
          <p:cNvSpPr txBox="1"/>
          <p:nvPr/>
        </p:nvSpPr>
        <p:spPr>
          <a:xfrm>
            <a:off x="234014" y="2032059"/>
            <a:ext cx="4187592" cy="1169551"/>
          </a:xfrm>
          <a:prstGeom prst="rect">
            <a:avLst/>
          </a:prstGeom>
          <a:noFill/>
        </p:spPr>
        <p:txBody>
          <a:bodyPr wrap="square" rtlCol="0">
            <a:spAutoFit/>
          </a:bodyPr>
          <a:lstStyle/>
          <a:p>
            <a:r>
              <a:rPr lang="nl-NL" sz="1400" dirty="0">
                <a:latin typeface="Verdana" panose="020B0604030504040204" pitchFamily="34" charset="0"/>
                <a:ea typeface="Verdana" panose="020B0604030504040204" pitchFamily="34" charset="0"/>
              </a:rPr>
              <a:t>Op ‘t Zwarte Land staan vaak vrachtwagens en trailers geparkeerd. Dit maakt de weg onoverzichtelijk en kan gevaarlijke situaties opleveren. Ook kunnen de losse trailers het wegdek beschadigen.</a:t>
            </a:r>
          </a:p>
        </p:txBody>
      </p:sp>
      <p:sp>
        <p:nvSpPr>
          <p:cNvPr id="20" name="Vrije vorm: vorm 19">
            <a:extLst>
              <a:ext uri="{FF2B5EF4-FFF2-40B4-BE49-F238E27FC236}">
                <a16:creationId xmlns:a16="http://schemas.microsoft.com/office/drawing/2014/main" id="{02C9C5B1-6E0C-C37A-4A05-D87ACA2DBFB3}"/>
              </a:ext>
            </a:extLst>
          </p:cNvPr>
          <p:cNvSpPr/>
          <p:nvPr/>
        </p:nvSpPr>
        <p:spPr>
          <a:xfrm>
            <a:off x="4644189" y="2977816"/>
            <a:ext cx="2057400" cy="2322095"/>
          </a:xfrm>
          <a:custGeom>
            <a:avLst/>
            <a:gdLst>
              <a:gd name="connsiteX0" fmla="*/ 0 w 2057400"/>
              <a:gd name="connsiteY0" fmla="*/ 2273968 h 2322095"/>
              <a:gd name="connsiteX1" fmla="*/ 2003258 w 2057400"/>
              <a:gd name="connsiteY1" fmla="*/ 0 h 2322095"/>
              <a:gd name="connsiteX2" fmla="*/ 2057400 w 2057400"/>
              <a:gd name="connsiteY2" fmla="*/ 42110 h 2322095"/>
              <a:gd name="connsiteX3" fmla="*/ 66174 w 2057400"/>
              <a:gd name="connsiteY3" fmla="*/ 2322095 h 2322095"/>
              <a:gd name="connsiteX4" fmla="*/ 0 w 2057400"/>
              <a:gd name="connsiteY4" fmla="*/ 2273968 h 2322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2322095">
                <a:moveTo>
                  <a:pt x="0" y="2273968"/>
                </a:moveTo>
                <a:lnTo>
                  <a:pt x="2003258" y="0"/>
                </a:lnTo>
                <a:lnTo>
                  <a:pt x="2057400" y="42110"/>
                </a:lnTo>
                <a:lnTo>
                  <a:pt x="66174" y="2322095"/>
                </a:lnTo>
                <a:lnTo>
                  <a:pt x="0" y="2273968"/>
                </a:lnTo>
                <a:close/>
              </a:path>
            </a:pathLst>
          </a:cu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Vrije vorm: vorm 20">
            <a:extLst>
              <a:ext uri="{FF2B5EF4-FFF2-40B4-BE49-F238E27FC236}">
                <a16:creationId xmlns:a16="http://schemas.microsoft.com/office/drawing/2014/main" id="{777A213E-A215-D53E-A794-276C86088E12}"/>
              </a:ext>
            </a:extLst>
          </p:cNvPr>
          <p:cNvSpPr/>
          <p:nvPr/>
        </p:nvSpPr>
        <p:spPr>
          <a:xfrm>
            <a:off x="9895974" y="3844089"/>
            <a:ext cx="1985210" cy="685800"/>
          </a:xfrm>
          <a:custGeom>
            <a:avLst/>
            <a:gdLst>
              <a:gd name="connsiteX0" fmla="*/ 24063 w 1985210"/>
              <a:gd name="connsiteY0" fmla="*/ 685800 h 685800"/>
              <a:gd name="connsiteX1" fmla="*/ 1985210 w 1985210"/>
              <a:gd name="connsiteY1" fmla="*/ 60158 h 685800"/>
              <a:gd name="connsiteX2" fmla="*/ 1967163 w 1985210"/>
              <a:gd name="connsiteY2" fmla="*/ 0 h 685800"/>
              <a:gd name="connsiteX3" fmla="*/ 0 w 1985210"/>
              <a:gd name="connsiteY3" fmla="*/ 625643 h 685800"/>
              <a:gd name="connsiteX4" fmla="*/ 24063 w 1985210"/>
              <a:gd name="connsiteY4" fmla="*/ 6858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210" h="685800">
                <a:moveTo>
                  <a:pt x="24063" y="685800"/>
                </a:moveTo>
                <a:lnTo>
                  <a:pt x="1985210" y="60158"/>
                </a:lnTo>
                <a:lnTo>
                  <a:pt x="1967163" y="0"/>
                </a:lnTo>
                <a:lnTo>
                  <a:pt x="0" y="625643"/>
                </a:lnTo>
                <a:lnTo>
                  <a:pt x="24063" y="685800"/>
                </a:lnTo>
                <a:close/>
              </a:path>
            </a:pathLst>
          </a:cu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Vrije vorm: vorm 21">
            <a:extLst>
              <a:ext uri="{FF2B5EF4-FFF2-40B4-BE49-F238E27FC236}">
                <a16:creationId xmlns:a16="http://schemas.microsoft.com/office/drawing/2014/main" id="{12DB1575-03CF-805C-6B60-8A6E600CF545}"/>
              </a:ext>
            </a:extLst>
          </p:cNvPr>
          <p:cNvSpPr/>
          <p:nvPr/>
        </p:nvSpPr>
        <p:spPr>
          <a:xfrm>
            <a:off x="7489658" y="2941721"/>
            <a:ext cx="1690437" cy="1485900"/>
          </a:xfrm>
          <a:custGeom>
            <a:avLst/>
            <a:gdLst>
              <a:gd name="connsiteX0" fmla="*/ 0 w 1690437"/>
              <a:gd name="connsiteY0" fmla="*/ 24063 h 1473868"/>
              <a:gd name="connsiteX1" fmla="*/ 1648326 w 1690437"/>
              <a:gd name="connsiteY1" fmla="*/ 1473868 h 1473868"/>
              <a:gd name="connsiteX2" fmla="*/ 1690437 w 1690437"/>
              <a:gd name="connsiteY2" fmla="*/ 1419726 h 1473868"/>
              <a:gd name="connsiteX3" fmla="*/ 66174 w 1690437"/>
              <a:gd name="connsiteY3" fmla="*/ 0 h 1473868"/>
              <a:gd name="connsiteX4" fmla="*/ 0 w 1690437"/>
              <a:gd name="connsiteY4" fmla="*/ 24063 h 1473868"/>
              <a:gd name="connsiteX0" fmla="*/ 0 w 1690437"/>
              <a:gd name="connsiteY0" fmla="*/ 36095 h 1485900"/>
              <a:gd name="connsiteX1" fmla="*/ 1648326 w 1690437"/>
              <a:gd name="connsiteY1" fmla="*/ 1485900 h 1485900"/>
              <a:gd name="connsiteX2" fmla="*/ 1690437 w 1690437"/>
              <a:gd name="connsiteY2" fmla="*/ 1431758 h 1485900"/>
              <a:gd name="connsiteX3" fmla="*/ 48127 w 1690437"/>
              <a:gd name="connsiteY3" fmla="*/ 0 h 1485900"/>
              <a:gd name="connsiteX4" fmla="*/ 0 w 1690437"/>
              <a:gd name="connsiteY4" fmla="*/ 36095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437" h="1485900">
                <a:moveTo>
                  <a:pt x="0" y="36095"/>
                </a:moveTo>
                <a:lnTo>
                  <a:pt x="1648326" y="1485900"/>
                </a:lnTo>
                <a:lnTo>
                  <a:pt x="1690437" y="1431758"/>
                </a:lnTo>
                <a:lnTo>
                  <a:pt x="48127" y="0"/>
                </a:lnTo>
                <a:lnTo>
                  <a:pt x="0" y="36095"/>
                </a:lnTo>
                <a:close/>
              </a:path>
            </a:pathLst>
          </a:cu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69726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CDB5B-3267-EA86-407A-F366F973B99E}"/>
            </a:ext>
          </a:extLst>
        </p:cNvPr>
        <p:cNvGrpSpPr/>
        <p:nvPr/>
      </p:nvGrpSpPr>
      <p:grpSpPr>
        <a:xfrm>
          <a:off x="0" y="0"/>
          <a:ext cx="0" cy="0"/>
          <a:chOff x="0" y="0"/>
          <a:chExt cx="0" cy="0"/>
        </a:xfrm>
      </p:grpSpPr>
      <p:sp>
        <p:nvSpPr>
          <p:cNvPr id="20" name="Rechthoek 19">
            <a:extLst>
              <a:ext uri="{FF2B5EF4-FFF2-40B4-BE49-F238E27FC236}">
                <a16:creationId xmlns:a16="http://schemas.microsoft.com/office/drawing/2014/main" id="{8EE6A995-A96A-DC2A-23C2-CADDDAF443DB}"/>
              </a:ext>
            </a:extLst>
          </p:cNvPr>
          <p:cNvSpPr/>
          <p:nvPr/>
        </p:nvSpPr>
        <p:spPr>
          <a:xfrm flipV="1">
            <a:off x="234014" y="1726529"/>
            <a:ext cx="1600802" cy="30552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76AF45FC-EEB3-6A84-5119-2D0981417BAC}"/>
              </a:ext>
            </a:extLst>
          </p:cNvPr>
          <p:cNvSpPr/>
          <p:nvPr/>
        </p:nvSpPr>
        <p:spPr>
          <a:xfrm>
            <a:off x="234013" y="2032056"/>
            <a:ext cx="4175694" cy="4123509"/>
          </a:xfrm>
          <a:prstGeom prst="rect">
            <a:avLst/>
          </a:prstGeom>
          <a:solidFill>
            <a:schemeClr val="bg1">
              <a:lumMod val="9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40F8A488-46D4-04BC-EB3F-7DF89CDFEFF0}"/>
              </a:ext>
            </a:extLst>
          </p:cNvPr>
          <p:cNvSpPr/>
          <p:nvPr/>
        </p:nvSpPr>
        <p:spPr>
          <a:xfrm flipV="1">
            <a:off x="1834816" y="1718868"/>
            <a:ext cx="1600802" cy="30552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 name="Groep 1">
            <a:extLst>
              <a:ext uri="{FF2B5EF4-FFF2-40B4-BE49-F238E27FC236}">
                <a16:creationId xmlns:a16="http://schemas.microsoft.com/office/drawing/2014/main" id="{C909F80D-DA79-A1FA-74D9-528ABDBEDF8A}"/>
              </a:ext>
            </a:extLst>
          </p:cNvPr>
          <p:cNvGrpSpPr/>
          <p:nvPr/>
        </p:nvGrpSpPr>
        <p:grpSpPr>
          <a:xfrm>
            <a:off x="4456762" y="702435"/>
            <a:ext cx="7436454" cy="5453130"/>
            <a:chOff x="1419860" y="0"/>
            <a:chExt cx="9352280" cy="6858000"/>
          </a:xfrm>
        </p:grpSpPr>
        <p:pic>
          <p:nvPicPr>
            <p:cNvPr id="3" name="Afbeelding 2">
              <a:extLst>
                <a:ext uri="{FF2B5EF4-FFF2-40B4-BE49-F238E27FC236}">
                  <a16:creationId xmlns:a16="http://schemas.microsoft.com/office/drawing/2014/main" id="{64E5662D-4C61-4015-4E0D-70C2F44AEB96}"/>
                </a:ext>
              </a:extLst>
            </p:cNvPr>
            <p:cNvPicPr>
              <a:picLocks noChangeAspect="1"/>
            </p:cNvPicPr>
            <p:nvPr/>
          </p:nvPicPr>
          <p:blipFill>
            <a:blip r:embed="rId2"/>
            <a:srcRect l="20870" r="1416"/>
            <a:stretch/>
          </p:blipFill>
          <p:spPr>
            <a:xfrm>
              <a:off x="1419860" y="0"/>
              <a:ext cx="9352280" cy="6858000"/>
            </a:xfrm>
            <a:prstGeom prst="rect">
              <a:avLst/>
            </a:prstGeom>
            <a:ln>
              <a:solidFill>
                <a:schemeClr val="tx1"/>
              </a:solidFill>
            </a:ln>
          </p:spPr>
        </p:pic>
        <p:sp>
          <p:nvSpPr>
            <p:cNvPr id="4" name="Vrije vorm: vorm 3">
              <a:extLst>
                <a:ext uri="{FF2B5EF4-FFF2-40B4-BE49-F238E27FC236}">
                  <a16:creationId xmlns:a16="http://schemas.microsoft.com/office/drawing/2014/main" id="{3613CB52-9945-4BF8-F2D5-39979F914C34}"/>
                </a:ext>
              </a:extLst>
            </p:cNvPr>
            <p:cNvSpPr/>
            <p:nvPr/>
          </p:nvSpPr>
          <p:spPr>
            <a:xfrm>
              <a:off x="6125672" y="3657600"/>
              <a:ext cx="914400" cy="793750"/>
            </a:xfrm>
            <a:custGeom>
              <a:avLst/>
              <a:gdLst>
                <a:gd name="connsiteX0" fmla="*/ 0 w 755650"/>
                <a:gd name="connsiteY0" fmla="*/ 0 h 622300"/>
                <a:gd name="connsiteX1" fmla="*/ 31750 w 755650"/>
                <a:gd name="connsiteY1" fmla="*/ 114300 h 622300"/>
                <a:gd name="connsiteX2" fmla="*/ 565150 w 755650"/>
                <a:gd name="connsiteY2" fmla="*/ 603250 h 622300"/>
                <a:gd name="connsiteX3" fmla="*/ 755650 w 755650"/>
                <a:gd name="connsiteY3" fmla="*/ 622300 h 622300"/>
                <a:gd name="connsiteX4" fmla="*/ 0 w 755650"/>
                <a:gd name="connsiteY4" fmla="*/ 0 h 622300"/>
                <a:gd name="connsiteX0" fmla="*/ 0 w 730250"/>
                <a:gd name="connsiteY0" fmla="*/ 0 h 615950"/>
                <a:gd name="connsiteX1" fmla="*/ 6350 w 730250"/>
                <a:gd name="connsiteY1" fmla="*/ 107950 h 615950"/>
                <a:gd name="connsiteX2" fmla="*/ 539750 w 730250"/>
                <a:gd name="connsiteY2" fmla="*/ 596900 h 615950"/>
                <a:gd name="connsiteX3" fmla="*/ 730250 w 730250"/>
                <a:gd name="connsiteY3" fmla="*/ 615950 h 615950"/>
                <a:gd name="connsiteX4" fmla="*/ 0 w 730250"/>
                <a:gd name="connsiteY4" fmla="*/ 0 h 615950"/>
                <a:gd name="connsiteX0" fmla="*/ 0 w 730250"/>
                <a:gd name="connsiteY0" fmla="*/ 0 h 615950"/>
                <a:gd name="connsiteX1" fmla="*/ 6350 w 730250"/>
                <a:gd name="connsiteY1" fmla="*/ 107950 h 615950"/>
                <a:gd name="connsiteX2" fmla="*/ 565150 w 730250"/>
                <a:gd name="connsiteY2" fmla="*/ 590550 h 615950"/>
                <a:gd name="connsiteX3" fmla="*/ 730250 w 730250"/>
                <a:gd name="connsiteY3" fmla="*/ 615950 h 615950"/>
                <a:gd name="connsiteX4" fmla="*/ 0 w 730250"/>
                <a:gd name="connsiteY4" fmla="*/ 0 h 615950"/>
                <a:gd name="connsiteX0" fmla="*/ 0 w 730250"/>
                <a:gd name="connsiteY0" fmla="*/ 0 h 615950"/>
                <a:gd name="connsiteX1" fmla="*/ 31750 w 730250"/>
                <a:gd name="connsiteY1" fmla="*/ 152400 h 615950"/>
                <a:gd name="connsiteX2" fmla="*/ 565150 w 730250"/>
                <a:gd name="connsiteY2" fmla="*/ 590550 h 615950"/>
                <a:gd name="connsiteX3" fmla="*/ 730250 w 730250"/>
                <a:gd name="connsiteY3" fmla="*/ 615950 h 615950"/>
                <a:gd name="connsiteX4" fmla="*/ 0 w 730250"/>
                <a:gd name="connsiteY4" fmla="*/ 0 h 615950"/>
                <a:gd name="connsiteX0" fmla="*/ 0 w 730250"/>
                <a:gd name="connsiteY0" fmla="*/ 0 h 615950"/>
                <a:gd name="connsiteX1" fmla="*/ 31750 w 730250"/>
                <a:gd name="connsiteY1" fmla="*/ 139700 h 615950"/>
                <a:gd name="connsiteX2" fmla="*/ 565150 w 730250"/>
                <a:gd name="connsiteY2" fmla="*/ 590550 h 615950"/>
                <a:gd name="connsiteX3" fmla="*/ 730250 w 730250"/>
                <a:gd name="connsiteY3" fmla="*/ 615950 h 615950"/>
                <a:gd name="connsiteX4" fmla="*/ 0 w 730250"/>
                <a:gd name="connsiteY4" fmla="*/ 0 h 615950"/>
                <a:gd name="connsiteX0" fmla="*/ 0 w 717550"/>
                <a:gd name="connsiteY0" fmla="*/ 0 h 603250"/>
                <a:gd name="connsiteX1" fmla="*/ 31750 w 717550"/>
                <a:gd name="connsiteY1" fmla="*/ 139700 h 603250"/>
                <a:gd name="connsiteX2" fmla="*/ 565150 w 717550"/>
                <a:gd name="connsiteY2" fmla="*/ 590550 h 603250"/>
                <a:gd name="connsiteX3" fmla="*/ 717550 w 717550"/>
                <a:gd name="connsiteY3" fmla="*/ 603250 h 603250"/>
                <a:gd name="connsiteX4" fmla="*/ 0 w 717550"/>
                <a:gd name="connsiteY4" fmla="*/ 0 h 603250"/>
                <a:gd name="connsiteX0" fmla="*/ 0 w 717550"/>
                <a:gd name="connsiteY0" fmla="*/ 0 h 603250"/>
                <a:gd name="connsiteX1" fmla="*/ 31750 w 717550"/>
                <a:gd name="connsiteY1" fmla="*/ 139700 h 603250"/>
                <a:gd name="connsiteX2" fmla="*/ 565150 w 717550"/>
                <a:gd name="connsiteY2" fmla="*/ 590550 h 603250"/>
                <a:gd name="connsiteX3" fmla="*/ 717550 w 717550"/>
                <a:gd name="connsiteY3" fmla="*/ 603250 h 603250"/>
                <a:gd name="connsiteX4" fmla="*/ 222250 w 717550"/>
                <a:gd name="connsiteY4" fmla="*/ 190500 h 603250"/>
                <a:gd name="connsiteX5" fmla="*/ 0 w 717550"/>
                <a:gd name="connsiteY5" fmla="*/ 0 h 603250"/>
                <a:gd name="connsiteX0" fmla="*/ 0 w 914400"/>
                <a:gd name="connsiteY0" fmla="*/ 0 h 793750"/>
                <a:gd name="connsiteX1" fmla="*/ 228600 w 914400"/>
                <a:gd name="connsiteY1" fmla="*/ 330200 h 793750"/>
                <a:gd name="connsiteX2" fmla="*/ 762000 w 914400"/>
                <a:gd name="connsiteY2" fmla="*/ 781050 h 793750"/>
                <a:gd name="connsiteX3" fmla="*/ 914400 w 914400"/>
                <a:gd name="connsiteY3" fmla="*/ 793750 h 793750"/>
                <a:gd name="connsiteX4" fmla="*/ 419100 w 914400"/>
                <a:gd name="connsiteY4" fmla="*/ 381000 h 793750"/>
                <a:gd name="connsiteX5" fmla="*/ 0 w 914400"/>
                <a:gd name="connsiteY5" fmla="*/ 0 h 793750"/>
                <a:gd name="connsiteX0" fmla="*/ 0 w 914400"/>
                <a:gd name="connsiteY0" fmla="*/ 0 h 793750"/>
                <a:gd name="connsiteX1" fmla="*/ 38100 w 914400"/>
                <a:gd name="connsiteY1" fmla="*/ 165100 h 793750"/>
                <a:gd name="connsiteX2" fmla="*/ 762000 w 914400"/>
                <a:gd name="connsiteY2" fmla="*/ 781050 h 793750"/>
                <a:gd name="connsiteX3" fmla="*/ 914400 w 914400"/>
                <a:gd name="connsiteY3" fmla="*/ 793750 h 793750"/>
                <a:gd name="connsiteX4" fmla="*/ 419100 w 914400"/>
                <a:gd name="connsiteY4" fmla="*/ 381000 h 793750"/>
                <a:gd name="connsiteX5" fmla="*/ 0 w 914400"/>
                <a:gd name="connsiteY5"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793750">
                  <a:moveTo>
                    <a:pt x="0" y="0"/>
                  </a:moveTo>
                  <a:lnTo>
                    <a:pt x="38100" y="165100"/>
                  </a:lnTo>
                  <a:lnTo>
                    <a:pt x="762000" y="781050"/>
                  </a:lnTo>
                  <a:lnTo>
                    <a:pt x="914400" y="793750"/>
                  </a:lnTo>
                  <a:cubicBezTo>
                    <a:pt x="749300" y="660400"/>
                    <a:pt x="584200" y="514350"/>
                    <a:pt x="419100" y="381000"/>
                  </a:cubicBezTo>
                  <a:lnTo>
                    <a:pt x="0" y="0"/>
                  </a:lnTo>
                  <a:close/>
                </a:path>
              </a:pathLst>
            </a:custGeom>
            <a:solidFill>
              <a:schemeClr val="bg1">
                <a:lumMod val="8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rije vorm: vorm 5">
              <a:extLst>
                <a:ext uri="{FF2B5EF4-FFF2-40B4-BE49-F238E27FC236}">
                  <a16:creationId xmlns:a16="http://schemas.microsoft.com/office/drawing/2014/main" id="{73E42107-CD54-BC9C-D818-99F5162DADEB}"/>
                </a:ext>
              </a:extLst>
            </p:cNvPr>
            <p:cNvSpPr/>
            <p:nvPr/>
          </p:nvSpPr>
          <p:spPr>
            <a:xfrm>
              <a:off x="2822682" y="3943350"/>
              <a:ext cx="489939" cy="565150"/>
            </a:xfrm>
            <a:custGeom>
              <a:avLst/>
              <a:gdLst>
                <a:gd name="connsiteX0" fmla="*/ 0 w 1657350"/>
                <a:gd name="connsiteY0" fmla="*/ 1898650 h 1898650"/>
                <a:gd name="connsiteX1" fmla="*/ 1657350 w 1657350"/>
                <a:gd name="connsiteY1" fmla="*/ 0 h 1898650"/>
              </a:gdLst>
              <a:ahLst/>
              <a:cxnLst>
                <a:cxn ang="0">
                  <a:pos x="connsiteX0" y="connsiteY0"/>
                </a:cxn>
                <a:cxn ang="0">
                  <a:pos x="connsiteX1" y="connsiteY1"/>
                </a:cxn>
              </a:cxnLst>
              <a:rect l="l" t="t" r="r" b="b"/>
              <a:pathLst>
                <a:path w="1657350" h="1898650">
                  <a:moveTo>
                    <a:pt x="0" y="1898650"/>
                  </a:moveTo>
                  <a:lnTo>
                    <a:pt x="1657350" y="0"/>
                  </a:lnTo>
                </a:path>
              </a:pathLst>
            </a:custGeom>
            <a:noFill/>
            <a:ln>
              <a:solidFill>
                <a:srgbClr val="FFFF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Vrije vorm: vorm 6">
              <a:extLst>
                <a:ext uri="{FF2B5EF4-FFF2-40B4-BE49-F238E27FC236}">
                  <a16:creationId xmlns:a16="http://schemas.microsoft.com/office/drawing/2014/main" id="{DD216997-6F98-F60A-3465-129C5599AB56}"/>
                </a:ext>
              </a:extLst>
            </p:cNvPr>
            <p:cNvSpPr/>
            <p:nvPr/>
          </p:nvSpPr>
          <p:spPr>
            <a:xfrm>
              <a:off x="3503122" y="2755900"/>
              <a:ext cx="2355850" cy="939800"/>
            </a:xfrm>
            <a:custGeom>
              <a:avLst/>
              <a:gdLst>
                <a:gd name="connsiteX0" fmla="*/ 0 w 2355850"/>
                <a:gd name="connsiteY0" fmla="*/ 939800 h 939800"/>
                <a:gd name="connsiteX1" fmla="*/ 565150 w 2355850"/>
                <a:gd name="connsiteY1" fmla="*/ 317500 h 939800"/>
                <a:gd name="connsiteX2" fmla="*/ 736600 w 2355850"/>
                <a:gd name="connsiteY2" fmla="*/ 177800 h 939800"/>
                <a:gd name="connsiteX3" fmla="*/ 927100 w 2355850"/>
                <a:gd name="connsiteY3" fmla="*/ 76200 h 939800"/>
                <a:gd name="connsiteX4" fmla="*/ 1162050 w 2355850"/>
                <a:gd name="connsiteY4" fmla="*/ 6350 h 939800"/>
                <a:gd name="connsiteX5" fmla="*/ 1365250 w 2355850"/>
                <a:gd name="connsiteY5" fmla="*/ 0 h 939800"/>
                <a:gd name="connsiteX6" fmla="*/ 1568450 w 2355850"/>
                <a:gd name="connsiteY6" fmla="*/ 31750 h 939800"/>
                <a:gd name="connsiteX7" fmla="*/ 1733550 w 2355850"/>
                <a:gd name="connsiteY7" fmla="*/ 107950 h 939800"/>
                <a:gd name="connsiteX8" fmla="*/ 2355850 w 2355850"/>
                <a:gd name="connsiteY8" fmla="*/ 666750 h 93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850" h="939800">
                  <a:moveTo>
                    <a:pt x="0" y="939800"/>
                  </a:moveTo>
                  <a:lnTo>
                    <a:pt x="565150" y="317500"/>
                  </a:lnTo>
                  <a:lnTo>
                    <a:pt x="736600" y="177800"/>
                  </a:lnTo>
                  <a:lnTo>
                    <a:pt x="927100" y="76200"/>
                  </a:lnTo>
                  <a:lnTo>
                    <a:pt x="1162050" y="6350"/>
                  </a:lnTo>
                  <a:lnTo>
                    <a:pt x="1365250" y="0"/>
                  </a:lnTo>
                  <a:lnTo>
                    <a:pt x="1568450" y="31750"/>
                  </a:lnTo>
                  <a:lnTo>
                    <a:pt x="1733550" y="107950"/>
                  </a:lnTo>
                  <a:lnTo>
                    <a:pt x="2355850" y="666750"/>
                  </a:lnTo>
                </a:path>
              </a:pathLst>
            </a:custGeom>
            <a:noFill/>
            <a:ln>
              <a:solidFill>
                <a:srgbClr val="FFFF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Vrije vorm: vorm 7">
              <a:extLst>
                <a:ext uri="{FF2B5EF4-FFF2-40B4-BE49-F238E27FC236}">
                  <a16:creationId xmlns:a16="http://schemas.microsoft.com/office/drawing/2014/main" id="{9D9DF638-A639-A7AC-54F2-BA684825642B}"/>
                </a:ext>
              </a:extLst>
            </p:cNvPr>
            <p:cNvSpPr/>
            <p:nvPr/>
          </p:nvSpPr>
          <p:spPr>
            <a:xfrm>
              <a:off x="7071822" y="4483100"/>
              <a:ext cx="1377950" cy="406400"/>
            </a:xfrm>
            <a:custGeom>
              <a:avLst/>
              <a:gdLst>
                <a:gd name="connsiteX0" fmla="*/ 0 w 2114550"/>
                <a:gd name="connsiteY0" fmla="*/ 0 h 406400"/>
                <a:gd name="connsiteX1" fmla="*/ 323850 w 2114550"/>
                <a:gd name="connsiteY1" fmla="*/ 234950 h 406400"/>
                <a:gd name="connsiteX2" fmla="*/ 520700 w 2114550"/>
                <a:gd name="connsiteY2" fmla="*/ 355600 h 406400"/>
                <a:gd name="connsiteX3" fmla="*/ 679450 w 2114550"/>
                <a:gd name="connsiteY3" fmla="*/ 387350 h 406400"/>
                <a:gd name="connsiteX4" fmla="*/ 895350 w 2114550"/>
                <a:gd name="connsiteY4" fmla="*/ 406400 h 406400"/>
                <a:gd name="connsiteX5" fmla="*/ 1098550 w 2114550"/>
                <a:gd name="connsiteY5" fmla="*/ 393700 h 406400"/>
                <a:gd name="connsiteX6" fmla="*/ 2114550 w 2114550"/>
                <a:gd name="connsiteY6" fmla="*/ 63500 h 406400"/>
                <a:gd name="connsiteX0" fmla="*/ 0 w 1377950"/>
                <a:gd name="connsiteY0" fmla="*/ 0 h 406400"/>
                <a:gd name="connsiteX1" fmla="*/ 323850 w 1377950"/>
                <a:gd name="connsiteY1" fmla="*/ 234950 h 406400"/>
                <a:gd name="connsiteX2" fmla="*/ 520700 w 1377950"/>
                <a:gd name="connsiteY2" fmla="*/ 355600 h 406400"/>
                <a:gd name="connsiteX3" fmla="*/ 679450 w 1377950"/>
                <a:gd name="connsiteY3" fmla="*/ 387350 h 406400"/>
                <a:gd name="connsiteX4" fmla="*/ 895350 w 1377950"/>
                <a:gd name="connsiteY4" fmla="*/ 406400 h 406400"/>
                <a:gd name="connsiteX5" fmla="*/ 1098550 w 1377950"/>
                <a:gd name="connsiteY5" fmla="*/ 393700 h 406400"/>
                <a:gd name="connsiteX6" fmla="*/ 1377950 w 1377950"/>
                <a:gd name="connsiteY6" fmla="*/ 3048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950" h="406400">
                  <a:moveTo>
                    <a:pt x="0" y="0"/>
                  </a:moveTo>
                  <a:lnTo>
                    <a:pt x="323850" y="234950"/>
                  </a:lnTo>
                  <a:lnTo>
                    <a:pt x="520700" y="355600"/>
                  </a:lnTo>
                  <a:lnTo>
                    <a:pt x="679450" y="387350"/>
                  </a:lnTo>
                  <a:lnTo>
                    <a:pt x="895350" y="406400"/>
                  </a:lnTo>
                  <a:lnTo>
                    <a:pt x="1098550" y="393700"/>
                  </a:lnTo>
                  <a:cubicBezTo>
                    <a:pt x="1437217" y="283633"/>
                    <a:pt x="1039283" y="414867"/>
                    <a:pt x="1377950" y="304800"/>
                  </a:cubicBezTo>
                </a:path>
              </a:pathLst>
            </a:custGeom>
            <a:noFill/>
            <a:ln>
              <a:solidFill>
                <a:srgbClr val="FFFF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rije vorm: vorm 8">
              <a:extLst>
                <a:ext uri="{FF2B5EF4-FFF2-40B4-BE49-F238E27FC236}">
                  <a16:creationId xmlns:a16="http://schemas.microsoft.com/office/drawing/2014/main" id="{1248651D-095B-F90A-581C-7506911AB302}"/>
                </a:ext>
              </a:extLst>
            </p:cNvPr>
            <p:cNvSpPr/>
            <p:nvPr/>
          </p:nvSpPr>
          <p:spPr>
            <a:xfrm>
              <a:off x="7192472" y="4305300"/>
              <a:ext cx="958850" cy="355600"/>
            </a:xfrm>
            <a:custGeom>
              <a:avLst/>
              <a:gdLst>
                <a:gd name="connsiteX0" fmla="*/ 958850 w 958850"/>
                <a:gd name="connsiteY0" fmla="*/ 311150 h 355600"/>
                <a:gd name="connsiteX1" fmla="*/ 844550 w 958850"/>
                <a:gd name="connsiteY1" fmla="*/ 355600 h 355600"/>
                <a:gd name="connsiteX2" fmla="*/ 685800 w 958850"/>
                <a:gd name="connsiteY2" fmla="*/ 342900 h 355600"/>
                <a:gd name="connsiteX3" fmla="*/ 463550 w 958850"/>
                <a:gd name="connsiteY3" fmla="*/ 279400 h 355600"/>
                <a:gd name="connsiteX4" fmla="*/ 196850 w 958850"/>
                <a:gd name="connsiteY4" fmla="*/ 152400 h 355600"/>
                <a:gd name="connsiteX5" fmla="*/ 0 w 958850"/>
                <a:gd name="connsiteY5"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850" h="355600">
                  <a:moveTo>
                    <a:pt x="958850" y="311150"/>
                  </a:moveTo>
                  <a:lnTo>
                    <a:pt x="844550" y="355600"/>
                  </a:lnTo>
                  <a:lnTo>
                    <a:pt x="685800" y="342900"/>
                  </a:lnTo>
                  <a:lnTo>
                    <a:pt x="463550" y="279400"/>
                  </a:lnTo>
                  <a:lnTo>
                    <a:pt x="196850" y="152400"/>
                  </a:lnTo>
                  <a:lnTo>
                    <a:pt x="0" y="0"/>
                  </a:lnTo>
                </a:path>
              </a:pathLst>
            </a:custGeom>
            <a:noFill/>
            <a:ln>
              <a:solidFill>
                <a:srgbClr val="FFFF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Vrije vorm: vorm 9">
              <a:extLst>
                <a:ext uri="{FF2B5EF4-FFF2-40B4-BE49-F238E27FC236}">
                  <a16:creationId xmlns:a16="http://schemas.microsoft.com/office/drawing/2014/main" id="{AF107527-287B-FFCE-2ED2-18F5F9C0766F}"/>
                </a:ext>
              </a:extLst>
            </p:cNvPr>
            <p:cNvSpPr/>
            <p:nvPr/>
          </p:nvSpPr>
          <p:spPr>
            <a:xfrm>
              <a:off x="8475172" y="4559300"/>
              <a:ext cx="742950" cy="279400"/>
            </a:xfrm>
            <a:custGeom>
              <a:avLst/>
              <a:gdLst>
                <a:gd name="connsiteX0" fmla="*/ 0 w 742950"/>
                <a:gd name="connsiteY0" fmla="*/ 228600 h 285750"/>
                <a:gd name="connsiteX1" fmla="*/ 203200 w 742950"/>
                <a:gd name="connsiteY1" fmla="*/ 285750 h 285750"/>
                <a:gd name="connsiteX2" fmla="*/ 704850 w 742950"/>
                <a:gd name="connsiteY2" fmla="*/ 146050 h 285750"/>
                <a:gd name="connsiteX3" fmla="*/ 742950 w 742950"/>
                <a:gd name="connsiteY3" fmla="*/ 0 h 285750"/>
                <a:gd name="connsiteX4" fmla="*/ 0 w 742950"/>
                <a:gd name="connsiteY4" fmla="*/ 228600 h 285750"/>
                <a:gd name="connsiteX0" fmla="*/ 0 w 742950"/>
                <a:gd name="connsiteY0" fmla="*/ 228600 h 279400"/>
                <a:gd name="connsiteX1" fmla="*/ 184150 w 742950"/>
                <a:gd name="connsiteY1" fmla="*/ 279400 h 279400"/>
                <a:gd name="connsiteX2" fmla="*/ 704850 w 742950"/>
                <a:gd name="connsiteY2" fmla="*/ 146050 h 279400"/>
                <a:gd name="connsiteX3" fmla="*/ 742950 w 742950"/>
                <a:gd name="connsiteY3" fmla="*/ 0 h 279400"/>
                <a:gd name="connsiteX4" fmla="*/ 0 w 742950"/>
                <a:gd name="connsiteY4" fmla="*/ 228600 h 279400"/>
                <a:gd name="connsiteX0" fmla="*/ 0 w 742950"/>
                <a:gd name="connsiteY0" fmla="*/ 228600 h 279400"/>
                <a:gd name="connsiteX1" fmla="*/ 184150 w 742950"/>
                <a:gd name="connsiteY1" fmla="*/ 279400 h 279400"/>
                <a:gd name="connsiteX2" fmla="*/ 704850 w 742950"/>
                <a:gd name="connsiteY2" fmla="*/ 120650 h 279400"/>
                <a:gd name="connsiteX3" fmla="*/ 742950 w 742950"/>
                <a:gd name="connsiteY3" fmla="*/ 0 h 279400"/>
                <a:gd name="connsiteX4" fmla="*/ 0 w 742950"/>
                <a:gd name="connsiteY4" fmla="*/ 228600 h 279400"/>
                <a:gd name="connsiteX0" fmla="*/ 0 w 742950"/>
                <a:gd name="connsiteY0" fmla="*/ 228600 h 279400"/>
                <a:gd name="connsiteX1" fmla="*/ 184150 w 742950"/>
                <a:gd name="connsiteY1" fmla="*/ 279400 h 279400"/>
                <a:gd name="connsiteX2" fmla="*/ 711200 w 742950"/>
                <a:gd name="connsiteY2" fmla="*/ 139700 h 279400"/>
                <a:gd name="connsiteX3" fmla="*/ 742950 w 742950"/>
                <a:gd name="connsiteY3" fmla="*/ 0 h 279400"/>
                <a:gd name="connsiteX4" fmla="*/ 0 w 742950"/>
                <a:gd name="connsiteY4" fmla="*/ 228600 h 279400"/>
                <a:gd name="connsiteX0" fmla="*/ 0 w 742950"/>
                <a:gd name="connsiteY0" fmla="*/ 228600 h 279400"/>
                <a:gd name="connsiteX1" fmla="*/ 184150 w 742950"/>
                <a:gd name="connsiteY1" fmla="*/ 279400 h 279400"/>
                <a:gd name="connsiteX2" fmla="*/ 711200 w 742950"/>
                <a:gd name="connsiteY2" fmla="*/ 114300 h 279400"/>
                <a:gd name="connsiteX3" fmla="*/ 742950 w 742950"/>
                <a:gd name="connsiteY3" fmla="*/ 0 h 279400"/>
                <a:gd name="connsiteX4" fmla="*/ 0 w 742950"/>
                <a:gd name="connsiteY4" fmla="*/ 228600 h 279400"/>
                <a:gd name="connsiteX0" fmla="*/ 0 w 742950"/>
                <a:gd name="connsiteY0" fmla="*/ 228600 h 260350"/>
                <a:gd name="connsiteX1" fmla="*/ 171450 w 742950"/>
                <a:gd name="connsiteY1" fmla="*/ 260350 h 260350"/>
                <a:gd name="connsiteX2" fmla="*/ 711200 w 742950"/>
                <a:gd name="connsiteY2" fmla="*/ 114300 h 260350"/>
                <a:gd name="connsiteX3" fmla="*/ 742950 w 742950"/>
                <a:gd name="connsiteY3" fmla="*/ 0 h 260350"/>
                <a:gd name="connsiteX4" fmla="*/ 0 w 742950"/>
                <a:gd name="connsiteY4" fmla="*/ 228600 h 260350"/>
                <a:gd name="connsiteX0" fmla="*/ 0 w 742950"/>
                <a:gd name="connsiteY0" fmla="*/ 228600 h 285750"/>
                <a:gd name="connsiteX1" fmla="*/ 171450 w 742950"/>
                <a:gd name="connsiteY1" fmla="*/ 285750 h 285750"/>
                <a:gd name="connsiteX2" fmla="*/ 711200 w 742950"/>
                <a:gd name="connsiteY2" fmla="*/ 114300 h 285750"/>
                <a:gd name="connsiteX3" fmla="*/ 742950 w 742950"/>
                <a:gd name="connsiteY3" fmla="*/ 0 h 285750"/>
                <a:gd name="connsiteX4" fmla="*/ 0 w 742950"/>
                <a:gd name="connsiteY4" fmla="*/ 228600 h 285750"/>
                <a:gd name="connsiteX0" fmla="*/ 0 w 742950"/>
                <a:gd name="connsiteY0" fmla="*/ 228600 h 279400"/>
                <a:gd name="connsiteX1" fmla="*/ 133350 w 742950"/>
                <a:gd name="connsiteY1" fmla="*/ 279400 h 279400"/>
                <a:gd name="connsiteX2" fmla="*/ 711200 w 742950"/>
                <a:gd name="connsiteY2" fmla="*/ 114300 h 279400"/>
                <a:gd name="connsiteX3" fmla="*/ 742950 w 742950"/>
                <a:gd name="connsiteY3" fmla="*/ 0 h 279400"/>
                <a:gd name="connsiteX4" fmla="*/ 0 w 742950"/>
                <a:gd name="connsiteY4" fmla="*/ 228600 h 27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279400">
                  <a:moveTo>
                    <a:pt x="0" y="228600"/>
                  </a:moveTo>
                  <a:lnTo>
                    <a:pt x="133350" y="279400"/>
                  </a:lnTo>
                  <a:lnTo>
                    <a:pt x="711200" y="114300"/>
                  </a:lnTo>
                  <a:lnTo>
                    <a:pt x="742950" y="0"/>
                  </a:lnTo>
                  <a:lnTo>
                    <a:pt x="0" y="228600"/>
                  </a:lnTo>
                  <a:close/>
                </a:path>
              </a:pathLst>
            </a:custGeom>
            <a:solidFill>
              <a:schemeClr val="bg1">
                <a:lumMod val="8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Vrije vorm: vorm 10">
              <a:extLst>
                <a:ext uri="{FF2B5EF4-FFF2-40B4-BE49-F238E27FC236}">
                  <a16:creationId xmlns:a16="http://schemas.microsoft.com/office/drawing/2014/main" id="{A011367C-5920-CCE2-E1BA-68F3CA1A628C}"/>
                </a:ext>
              </a:extLst>
            </p:cNvPr>
            <p:cNvSpPr/>
            <p:nvPr/>
          </p:nvSpPr>
          <p:spPr>
            <a:xfrm>
              <a:off x="9491172" y="4171950"/>
              <a:ext cx="869950" cy="336550"/>
            </a:xfrm>
            <a:custGeom>
              <a:avLst/>
              <a:gdLst>
                <a:gd name="connsiteX0" fmla="*/ 0 w 869950"/>
                <a:gd name="connsiteY0" fmla="*/ 292100 h 336550"/>
                <a:gd name="connsiteX1" fmla="*/ 139700 w 869950"/>
                <a:gd name="connsiteY1" fmla="*/ 336550 h 336550"/>
                <a:gd name="connsiteX2" fmla="*/ 819150 w 869950"/>
                <a:gd name="connsiteY2" fmla="*/ 127000 h 336550"/>
                <a:gd name="connsiteX3" fmla="*/ 869950 w 869950"/>
                <a:gd name="connsiteY3" fmla="*/ 0 h 336550"/>
                <a:gd name="connsiteX4" fmla="*/ 0 w 869950"/>
                <a:gd name="connsiteY4" fmla="*/ 292100 h 33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950" h="336550">
                  <a:moveTo>
                    <a:pt x="0" y="292100"/>
                  </a:moveTo>
                  <a:lnTo>
                    <a:pt x="139700" y="336550"/>
                  </a:lnTo>
                  <a:lnTo>
                    <a:pt x="819150" y="127000"/>
                  </a:lnTo>
                  <a:lnTo>
                    <a:pt x="869950" y="0"/>
                  </a:lnTo>
                  <a:lnTo>
                    <a:pt x="0" y="292100"/>
                  </a:lnTo>
                  <a:close/>
                </a:path>
              </a:pathLst>
            </a:custGeom>
            <a:solidFill>
              <a:schemeClr val="bg1">
                <a:lumMod val="8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Vrije vorm: vorm 11">
              <a:extLst>
                <a:ext uri="{FF2B5EF4-FFF2-40B4-BE49-F238E27FC236}">
                  <a16:creationId xmlns:a16="http://schemas.microsoft.com/office/drawing/2014/main" id="{80693CAC-B153-39BA-CEF2-B24294027BF7}"/>
                </a:ext>
              </a:extLst>
            </p:cNvPr>
            <p:cNvSpPr/>
            <p:nvPr/>
          </p:nvSpPr>
          <p:spPr>
            <a:xfrm rot="9025636">
              <a:off x="3365784" y="2860069"/>
              <a:ext cx="869950" cy="347987"/>
            </a:xfrm>
            <a:custGeom>
              <a:avLst/>
              <a:gdLst>
                <a:gd name="connsiteX0" fmla="*/ 0 w 869950"/>
                <a:gd name="connsiteY0" fmla="*/ 292100 h 336550"/>
                <a:gd name="connsiteX1" fmla="*/ 139700 w 869950"/>
                <a:gd name="connsiteY1" fmla="*/ 336550 h 336550"/>
                <a:gd name="connsiteX2" fmla="*/ 819150 w 869950"/>
                <a:gd name="connsiteY2" fmla="*/ 127000 h 336550"/>
                <a:gd name="connsiteX3" fmla="*/ 869950 w 869950"/>
                <a:gd name="connsiteY3" fmla="*/ 0 h 336550"/>
                <a:gd name="connsiteX4" fmla="*/ 0 w 869950"/>
                <a:gd name="connsiteY4" fmla="*/ 292100 h 336550"/>
                <a:gd name="connsiteX0" fmla="*/ 0 w 869950"/>
                <a:gd name="connsiteY0" fmla="*/ 292100 h 355876"/>
                <a:gd name="connsiteX1" fmla="*/ 114265 w 869950"/>
                <a:gd name="connsiteY1" fmla="*/ 355876 h 355876"/>
                <a:gd name="connsiteX2" fmla="*/ 819150 w 869950"/>
                <a:gd name="connsiteY2" fmla="*/ 127000 h 355876"/>
                <a:gd name="connsiteX3" fmla="*/ 869950 w 869950"/>
                <a:gd name="connsiteY3" fmla="*/ 0 h 355876"/>
                <a:gd name="connsiteX4" fmla="*/ 0 w 869950"/>
                <a:gd name="connsiteY4" fmla="*/ 292100 h 355876"/>
                <a:gd name="connsiteX0" fmla="*/ 0 w 869950"/>
                <a:gd name="connsiteY0" fmla="*/ 292100 h 347987"/>
                <a:gd name="connsiteX1" fmla="*/ 142856 w 869950"/>
                <a:gd name="connsiteY1" fmla="*/ 347987 h 347987"/>
                <a:gd name="connsiteX2" fmla="*/ 819150 w 869950"/>
                <a:gd name="connsiteY2" fmla="*/ 127000 h 347987"/>
                <a:gd name="connsiteX3" fmla="*/ 869950 w 869950"/>
                <a:gd name="connsiteY3" fmla="*/ 0 h 347987"/>
                <a:gd name="connsiteX4" fmla="*/ 0 w 869950"/>
                <a:gd name="connsiteY4" fmla="*/ 292100 h 347987"/>
                <a:gd name="connsiteX0" fmla="*/ 0 w 869950"/>
                <a:gd name="connsiteY0" fmla="*/ 292100 h 347987"/>
                <a:gd name="connsiteX1" fmla="*/ 142856 w 869950"/>
                <a:gd name="connsiteY1" fmla="*/ 347987 h 347987"/>
                <a:gd name="connsiteX2" fmla="*/ 801996 w 869950"/>
                <a:gd name="connsiteY2" fmla="*/ 131734 h 347987"/>
                <a:gd name="connsiteX3" fmla="*/ 869950 w 869950"/>
                <a:gd name="connsiteY3" fmla="*/ 0 h 347987"/>
                <a:gd name="connsiteX4" fmla="*/ 0 w 869950"/>
                <a:gd name="connsiteY4" fmla="*/ 292100 h 347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950" h="347987">
                  <a:moveTo>
                    <a:pt x="0" y="292100"/>
                  </a:moveTo>
                  <a:lnTo>
                    <a:pt x="142856" y="347987"/>
                  </a:lnTo>
                  <a:lnTo>
                    <a:pt x="801996" y="131734"/>
                  </a:lnTo>
                  <a:lnTo>
                    <a:pt x="869950" y="0"/>
                  </a:lnTo>
                  <a:lnTo>
                    <a:pt x="0" y="292100"/>
                  </a:lnTo>
                  <a:close/>
                </a:path>
              </a:pathLst>
            </a:custGeom>
            <a:solidFill>
              <a:schemeClr val="bg1">
                <a:lumMod val="8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Vrije vorm: vorm 12">
              <a:extLst>
                <a:ext uri="{FF2B5EF4-FFF2-40B4-BE49-F238E27FC236}">
                  <a16:creationId xmlns:a16="http://schemas.microsoft.com/office/drawing/2014/main" id="{372B5C76-8B48-DD4B-79DC-4E8501227049}"/>
                </a:ext>
              </a:extLst>
            </p:cNvPr>
            <p:cNvSpPr/>
            <p:nvPr/>
          </p:nvSpPr>
          <p:spPr>
            <a:xfrm rot="9025636">
              <a:off x="2728029" y="3640042"/>
              <a:ext cx="787334" cy="308248"/>
            </a:xfrm>
            <a:custGeom>
              <a:avLst/>
              <a:gdLst>
                <a:gd name="connsiteX0" fmla="*/ 0 w 869950"/>
                <a:gd name="connsiteY0" fmla="*/ 292100 h 336550"/>
                <a:gd name="connsiteX1" fmla="*/ 139700 w 869950"/>
                <a:gd name="connsiteY1" fmla="*/ 336550 h 336550"/>
                <a:gd name="connsiteX2" fmla="*/ 819150 w 869950"/>
                <a:gd name="connsiteY2" fmla="*/ 127000 h 336550"/>
                <a:gd name="connsiteX3" fmla="*/ 869950 w 869950"/>
                <a:gd name="connsiteY3" fmla="*/ 0 h 336550"/>
                <a:gd name="connsiteX4" fmla="*/ 0 w 869950"/>
                <a:gd name="connsiteY4" fmla="*/ 292100 h 336550"/>
                <a:gd name="connsiteX0" fmla="*/ 0 w 869950"/>
                <a:gd name="connsiteY0" fmla="*/ 292100 h 336550"/>
                <a:gd name="connsiteX1" fmla="*/ 139700 w 869950"/>
                <a:gd name="connsiteY1" fmla="*/ 336550 h 336550"/>
                <a:gd name="connsiteX2" fmla="*/ 808206 w 869950"/>
                <a:gd name="connsiteY2" fmla="*/ 120790 h 336550"/>
                <a:gd name="connsiteX3" fmla="*/ 869950 w 869950"/>
                <a:gd name="connsiteY3" fmla="*/ 0 h 336550"/>
                <a:gd name="connsiteX4" fmla="*/ 0 w 869950"/>
                <a:gd name="connsiteY4" fmla="*/ 292100 h 336550"/>
                <a:gd name="connsiteX0" fmla="*/ 0 w 787334"/>
                <a:gd name="connsiteY0" fmla="*/ 256994 h 336550"/>
                <a:gd name="connsiteX1" fmla="*/ 57084 w 787334"/>
                <a:gd name="connsiteY1" fmla="*/ 336550 h 336550"/>
                <a:gd name="connsiteX2" fmla="*/ 725590 w 787334"/>
                <a:gd name="connsiteY2" fmla="*/ 120790 h 336550"/>
                <a:gd name="connsiteX3" fmla="*/ 787334 w 787334"/>
                <a:gd name="connsiteY3" fmla="*/ 0 h 336550"/>
                <a:gd name="connsiteX4" fmla="*/ 0 w 787334"/>
                <a:gd name="connsiteY4" fmla="*/ 256994 h 336550"/>
                <a:gd name="connsiteX0" fmla="*/ 0 w 787334"/>
                <a:gd name="connsiteY0" fmla="*/ 256994 h 308248"/>
                <a:gd name="connsiteX1" fmla="*/ 126195 w 787334"/>
                <a:gd name="connsiteY1" fmla="*/ 308248 h 308248"/>
                <a:gd name="connsiteX2" fmla="*/ 725590 w 787334"/>
                <a:gd name="connsiteY2" fmla="*/ 120790 h 308248"/>
                <a:gd name="connsiteX3" fmla="*/ 787334 w 787334"/>
                <a:gd name="connsiteY3" fmla="*/ 0 h 308248"/>
                <a:gd name="connsiteX4" fmla="*/ 0 w 787334"/>
                <a:gd name="connsiteY4" fmla="*/ 256994 h 308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334" h="308248">
                  <a:moveTo>
                    <a:pt x="0" y="256994"/>
                  </a:moveTo>
                  <a:lnTo>
                    <a:pt x="126195" y="308248"/>
                  </a:lnTo>
                  <a:lnTo>
                    <a:pt x="725590" y="120790"/>
                  </a:lnTo>
                  <a:lnTo>
                    <a:pt x="787334" y="0"/>
                  </a:lnTo>
                  <a:lnTo>
                    <a:pt x="0" y="256994"/>
                  </a:lnTo>
                  <a:close/>
                </a:path>
              </a:pathLst>
            </a:custGeom>
            <a:solidFill>
              <a:schemeClr val="bg1">
                <a:lumMod val="8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Vrije vorm: vorm 13">
              <a:extLst>
                <a:ext uri="{FF2B5EF4-FFF2-40B4-BE49-F238E27FC236}">
                  <a16:creationId xmlns:a16="http://schemas.microsoft.com/office/drawing/2014/main" id="{C080E9D4-3CA0-A2C9-4EF0-7C43CFDA9988}"/>
                </a:ext>
              </a:extLst>
            </p:cNvPr>
            <p:cNvSpPr/>
            <p:nvPr/>
          </p:nvSpPr>
          <p:spPr>
            <a:xfrm>
              <a:off x="4152337" y="2588004"/>
              <a:ext cx="171974" cy="130029"/>
            </a:xfrm>
            <a:custGeom>
              <a:avLst/>
              <a:gdLst>
                <a:gd name="connsiteX0" fmla="*/ 0 w 171974"/>
                <a:gd name="connsiteY0" fmla="*/ 130029 h 130029"/>
                <a:gd name="connsiteX1" fmla="*/ 125835 w 171974"/>
                <a:gd name="connsiteY1" fmla="*/ 33556 h 130029"/>
                <a:gd name="connsiteX2" fmla="*/ 171974 w 171974"/>
                <a:gd name="connsiteY2" fmla="*/ 0 h 130029"/>
              </a:gdLst>
              <a:ahLst/>
              <a:cxnLst>
                <a:cxn ang="0">
                  <a:pos x="connsiteX0" y="connsiteY0"/>
                </a:cxn>
                <a:cxn ang="0">
                  <a:pos x="connsiteX1" y="connsiteY1"/>
                </a:cxn>
                <a:cxn ang="0">
                  <a:pos x="connsiteX2" y="connsiteY2"/>
                </a:cxn>
              </a:cxnLst>
              <a:rect l="l" t="t" r="r" b="b"/>
              <a:pathLst>
                <a:path w="171974" h="130029">
                  <a:moveTo>
                    <a:pt x="0" y="130029"/>
                  </a:moveTo>
                  <a:lnTo>
                    <a:pt x="125835" y="33556"/>
                  </a:lnTo>
                  <a:lnTo>
                    <a:pt x="171974" y="0"/>
                  </a:lnTo>
                </a:path>
              </a:pathLst>
            </a:custGeom>
            <a:noFill/>
            <a:ln>
              <a:solidFill>
                <a:srgbClr val="FFFF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Vrije vorm: vorm 14">
              <a:extLst>
                <a:ext uri="{FF2B5EF4-FFF2-40B4-BE49-F238E27FC236}">
                  <a16:creationId xmlns:a16="http://schemas.microsoft.com/office/drawing/2014/main" id="{47B4D958-9657-2161-C1B2-8DB756E4F69F}"/>
                </a:ext>
              </a:extLst>
            </p:cNvPr>
            <p:cNvSpPr/>
            <p:nvPr/>
          </p:nvSpPr>
          <p:spPr>
            <a:xfrm>
              <a:off x="4877984" y="2504114"/>
              <a:ext cx="503340" cy="234892"/>
            </a:xfrm>
            <a:custGeom>
              <a:avLst/>
              <a:gdLst>
                <a:gd name="connsiteX0" fmla="*/ 503340 w 503340"/>
                <a:gd name="connsiteY0" fmla="*/ 234892 h 234892"/>
                <a:gd name="connsiteX1" fmla="*/ 339755 w 503340"/>
                <a:gd name="connsiteY1" fmla="*/ 113251 h 234892"/>
                <a:gd name="connsiteX2" fmla="*/ 146808 w 503340"/>
                <a:gd name="connsiteY2" fmla="*/ 46139 h 234892"/>
                <a:gd name="connsiteX3" fmla="*/ 0 w 503340"/>
                <a:gd name="connsiteY3" fmla="*/ 0 h 234892"/>
              </a:gdLst>
              <a:ahLst/>
              <a:cxnLst>
                <a:cxn ang="0">
                  <a:pos x="connsiteX0" y="connsiteY0"/>
                </a:cxn>
                <a:cxn ang="0">
                  <a:pos x="connsiteX1" y="connsiteY1"/>
                </a:cxn>
                <a:cxn ang="0">
                  <a:pos x="connsiteX2" y="connsiteY2"/>
                </a:cxn>
                <a:cxn ang="0">
                  <a:pos x="connsiteX3" y="connsiteY3"/>
                </a:cxn>
              </a:cxnLst>
              <a:rect l="l" t="t" r="r" b="b"/>
              <a:pathLst>
                <a:path w="503340" h="234892">
                  <a:moveTo>
                    <a:pt x="503340" y="234892"/>
                  </a:moveTo>
                  <a:lnTo>
                    <a:pt x="339755" y="113251"/>
                  </a:lnTo>
                  <a:lnTo>
                    <a:pt x="146808" y="46139"/>
                  </a:lnTo>
                  <a:lnTo>
                    <a:pt x="0" y="0"/>
                  </a:lnTo>
                </a:path>
              </a:pathLst>
            </a:custGeom>
            <a:noFill/>
            <a:ln>
              <a:solidFill>
                <a:srgbClr val="FFFF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053E5BA5-942A-7590-94FC-9699577934A2}"/>
                </a:ext>
              </a:extLst>
            </p:cNvPr>
            <p:cNvSpPr/>
            <p:nvPr/>
          </p:nvSpPr>
          <p:spPr>
            <a:xfrm>
              <a:off x="1496931" y="68503"/>
              <a:ext cx="3570736" cy="140100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a:extLst>
                <a:ext uri="{FF2B5EF4-FFF2-40B4-BE49-F238E27FC236}">
                  <a16:creationId xmlns:a16="http://schemas.microsoft.com/office/drawing/2014/main" id="{606CA08D-9363-D2B3-DB32-BF7543AC3131}"/>
                </a:ext>
              </a:extLst>
            </p:cNvPr>
            <p:cNvSpPr txBox="1"/>
            <p:nvPr/>
          </p:nvSpPr>
          <p:spPr>
            <a:xfrm>
              <a:off x="1540890" y="103674"/>
              <a:ext cx="4033672" cy="1664392"/>
            </a:xfrm>
            <a:prstGeom prst="rect">
              <a:avLst/>
            </a:prstGeom>
            <a:noFill/>
          </p:spPr>
          <p:txBody>
            <a:bodyPr wrap="square" rtlCol="0">
              <a:spAutoFit/>
            </a:bodyPr>
            <a:lstStyle/>
            <a:p>
              <a:r>
                <a:rPr lang="nl-NL" sz="1000" b="1" dirty="0"/>
                <a:t>Legenda</a:t>
              </a:r>
            </a:p>
            <a:p>
              <a:endParaRPr lang="nl-NL" sz="1000" dirty="0"/>
            </a:p>
            <a:p>
              <a:r>
                <a:rPr lang="nl-NL" sz="1000" dirty="0"/>
                <a:t>           Instellen parkeerverbod door aanbrengen </a:t>
              </a:r>
            </a:p>
            <a:p>
              <a:r>
                <a:rPr lang="nl-NL" sz="1000" dirty="0"/>
                <a:t>           gele onderbroken streep</a:t>
              </a:r>
            </a:p>
            <a:p>
              <a:endParaRPr lang="nl-NL" sz="1000" dirty="0"/>
            </a:p>
            <a:p>
              <a:r>
                <a:rPr lang="nl-NL" sz="1000" dirty="0"/>
                <a:t>           Nieuw aan te brengen parkeervakken</a:t>
              </a:r>
            </a:p>
            <a:p>
              <a:endParaRPr lang="nl-NL" sz="1000" dirty="0"/>
            </a:p>
            <a:p>
              <a:r>
                <a:rPr lang="nl-NL" sz="1000" dirty="0"/>
                <a:t>           </a:t>
              </a:r>
            </a:p>
          </p:txBody>
        </p:sp>
        <p:sp>
          <p:nvSpPr>
            <p:cNvPr id="18" name="Rechthoek 17">
              <a:extLst>
                <a:ext uri="{FF2B5EF4-FFF2-40B4-BE49-F238E27FC236}">
                  <a16:creationId xmlns:a16="http://schemas.microsoft.com/office/drawing/2014/main" id="{FF76C17E-9846-283B-472D-CA9F92231305}"/>
                </a:ext>
              </a:extLst>
            </p:cNvPr>
            <p:cNvSpPr/>
            <p:nvPr/>
          </p:nvSpPr>
          <p:spPr>
            <a:xfrm>
              <a:off x="1608812" y="1126559"/>
              <a:ext cx="226338" cy="162258"/>
            </a:xfrm>
            <a:prstGeom prst="rect">
              <a:avLst/>
            </a:prstGeom>
            <a:solidFill>
              <a:schemeClr val="bg1">
                <a:lumMod val="8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9" name="Rechte verbindingslijn 18">
              <a:extLst>
                <a:ext uri="{FF2B5EF4-FFF2-40B4-BE49-F238E27FC236}">
                  <a16:creationId xmlns:a16="http://schemas.microsoft.com/office/drawing/2014/main" id="{47E2A635-FCE9-005E-C741-A907A630AA85}"/>
                </a:ext>
              </a:extLst>
            </p:cNvPr>
            <p:cNvCxnSpPr>
              <a:cxnSpLocks/>
            </p:cNvCxnSpPr>
            <p:nvPr/>
          </p:nvCxnSpPr>
          <p:spPr>
            <a:xfrm>
              <a:off x="1608812" y="743207"/>
              <a:ext cx="226338" cy="0"/>
            </a:xfrm>
            <a:prstGeom prst="line">
              <a:avLst/>
            </a:prstGeom>
            <a:noFill/>
            <a:ln w="28575">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cxnSp>
      </p:grpSp>
      <p:sp>
        <p:nvSpPr>
          <p:cNvPr id="32" name="Tekstvak 31">
            <a:extLst>
              <a:ext uri="{FF2B5EF4-FFF2-40B4-BE49-F238E27FC236}">
                <a16:creationId xmlns:a16="http://schemas.microsoft.com/office/drawing/2014/main" id="{E542E5C4-3355-155B-46C6-8A94360029C1}"/>
              </a:ext>
            </a:extLst>
          </p:cNvPr>
          <p:cNvSpPr txBox="1"/>
          <p:nvPr/>
        </p:nvSpPr>
        <p:spPr>
          <a:xfrm>
            <a:off x="234014" y="2032059"/>
            <a:ext cx="4187592" cy="2246769"/>
          </a:xfrm>
          <a:prstGeom prst="rect">
            <a:avLst/>
          </a:prstGeom>
          <a:noFill/>
        </p:spPr>
        <p:txBody>
          <a:bodyPr wrap="square" rtlCol="0">
            <a:spAutoFit/>
          </a:bodyPr>
          <a:lstStyle/>
          <a:p>
            <a:r>
              <a:rPr lang="nl-NL" sz="1400" dirty="0">
                <a:latin typeface="Verdana" panose="020B0604030504040204" pitchFamily="34" charset="0"/>
                <a:ea typeface="Verdana" panose="020B0604030504040204" pitchFamily="34" charset="0"/>
              </a:rPr>
              <a:t>Op ‘t Zwarte Land maken we nieuwe parkeervakken. Deze voeren we uit in beton zodat ook losse trailers hier zonder schade aan het wegdek te maken kunnen staan. </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Doordat er parkeervakken zijn hoeven vrachtwagens en trailers niet meer op de weg te parkeren. Op een stuk van de weg stellen we een parkeerverbod in om de weg veilig en overzichtelijk te houden.</a:t>
            </a:r>
          </a:p>
        </p:txBody>
      </p:sp>
      <p:sp>
        <p:nvSpPr>
          <p:cNvPr id="28" name="Tekstvak 27">
            <a:extLst>
              <a:ext uri="{FF2B5EF4-FFF2-40B4-BE49-F238E27FC236}">
                <a16:creationId xmlns:a16="http://schemas.microsoft.com/office/drawing/2014/main" id="{CD6A1B79-A7DC-3894-08D7-C4782ABCB0F2}"/>
              </a:ext>
            </a:extLst>
          </p:cNvPr>
          <p:cNvSpPr txBox="1"/>
          <p:nvPr/>
        </p:nvSpPr>
        <p:spPr>
          <a:xfrm>
            <a:off x="234014" y="1293395"/>
            <a:ext cx="3161443" cy="738664"/>
          </a:xfrm>
          <a:prstGeom prst="rect">
            <a:avLst/>
          </a:prstGeom>
          <a:noFill/>
        </p:spPr>
        <p:txBody>
          <a:bodyPr wrap="none" rtlCol="0">
            <a:spAutoFit/>
          </a:bodyPr>
          <a:lstStyle/>
          <a:p>
            <a:r>
              <a:rPr lang="nl-NL" sz="1400" b="1" dirty="0">
                <a:latin typeface="Verdana" panose="020B0604030504040204" pitchFamily="34" charset="0"/>
                <a:ea typeface="Verdana" panose="020B0604030504040204" pitchFamily="34" charset="0"/>
              </a:rPr>
              <a:t>Parkeren ‘t Zwarte Land</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spTree>
    <p:extLst>
      <p:ext uri="{BB962C8B-B14F-4D97-AF65-F5344CB8AC3E}">
        <p14:creationId xmlns:p14="http://schemas.microsoft.com/office/powerpoint/2010/main" val="3376471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41EE2-E521-F8E3-9708-5B2AAB1DC801}"/>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BB84D910-0B43-9D4F-8B51-A5570EA82251}"/>
              </a:ext>
            </a:extLst>
          </p:cNvPr>
          <p:cNvSpPr>
            <a:spLocks noGrp="1"/>
          </p:cNvSpPr>
          <p:nvPr>
            <p:ph type="body" sz="quarter" idx="19"/>
          </p:nvPr>
        </p:nvSpPr>
        <p:spPr/>
        <p:txBody>
          <a:bodyPr/>
          <a:lstStyle/>
          <a:p>
            <a:endParaRPr lang="nl-NL" dirty="0"/>
          </a:p>
        </p:txBody>
      </p:sp>
    </p:spTree>
    <p:extLst>
      <p:ext uri="{BB962C8B-B14F-4D97-AF65-F5344CB8AC3E}">
        <p14:creationId xmlns:p14="http://schemas.microsoft.com/office/powerpoint/2010/main" val="295815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hoek 46">
            <a:extLst>
              <a:ext uri="{FF2B5EF4-FFF2-40B4-BE49-F238E27FC236}">
                <a16:creationId xmlns:a16="http://schemas.microsoft.com/office/drawing/2014/main" id="{430F64BA-8835-19A4-B9F2-6C2A25C0CD82}"/>
              </a:ext>
            </a:extLst>
          </p:cNvPr>
          <p:cNvSpPr/>
          <p:nvPr/>
        </p:nvSpPr>
        <p:spPr>
          <a:xfrm>
            <a:off x="234014" y="2032059"/>
            <a:ext cx="4175694" cy="4123506"/>
          </a:xfrm>
          <a:prstGeom prst="rect">
            <a:avLst/>
          </a:prstGeom>
          <a:solidFill>
            <a:schemeClr val="bg1">
              <a:lumMod val="95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a:extLst>
              <a:ext uri="{FF2B5EF4-FFF2-40B4-BE49-F238E27FC236}">
                <a16:creationId xmlns:a16="http://schemas.microsoft.com/office/drawing/2014/main" id="{848C3EA1-1AAB-F1B4-FB06-B9E0B666B7CB}"/>
              </a:ext>
            </a:extLst>
          </p:cNvPr>
          <p:cNvSpPr/>
          <p:nvPr/>
        </p:nvSpPr>
        <p:spPr>
          <a:xfrm flipV="1">
            <a:off x="234014" y="1726529"/>
            <a:ext cx="1600802" cy="305527"/>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26BB0CF5-7CEA-1826-0CB3-073DCE109EC1}"/>
              </a:ext>
            </a:extLst>
          </p:cNvPr>
          <p:cNvPicPr>
            <a:picLocks noChangeAspect="1"/>
          </p:cNvPicPr>
          <p:nvPr/>
        </p:nvPicPr>
        <p:blipFill>
          <a:blip r:embed="rId2"/>
          <a:srcRect l="2542"/>
          <a:stretch/>
        </p:blipFill>
        <p:spPr>
          <a:xfrm>
            <a:off x="4475881" y="702435"/>
            <a:ext cx="7417335" cy="5453130"/>
          </a:xfrm>
          <a:prstGeom prst="rect">
            <a:avLst/>
          </a:prstGeom>
          <a:ln>
            <a:solidFill>
              <a:schemeClr val="tx1"/>
            </a:solidFill>
          </a:ln>
        </p:spPr>
      </p:pic>
      <p:sp>
        <p:nvSpPr>
          <p:cNvPr id="32" name="Tekstvak 31">
            <a:extLst>
              <a:ext uri="{FF2B5EF4-FFF2-40B4-BE49-F238E27FC236}">
                <a16:creationId xmlns:a16="http://schemas.microsoft.com/office/drawing/2014/main" id="{6BE39C1C-B44B-4F81-F186-76AC858B33A1}"/>
              </a:ext>
            </a:extLst>
          </p:cNvPr>
          <p:cNvSpPr txBox="1"/>
          <p:nvPr/>
        </p:nvSpPr>
        <p:spPr>
          <a:xfrm>
            <a:off x="234014" y="2032059"/>
            <a:ext cx="4187592" cy="738664"/>
          </a:xfrm>
          <a:prstGeom prst="rect">
            <a:avLst/>
          </a:prstGeom>
          <a:noFill/>
        </p:spPr>
        <p:txBody>
          <a:bodyPr wrap="square" rtlCol="0">
            <a:spAutoFit/>
          </a:bodyPr>
          <a:lstStyle/>
          <a:p>
            <a:r>
              <a:rPr lang="nl-NL" sz="1400" dirty="0">
                <a:solidFill>
                  <a:srgbClr val="FF0000"/>
                </a:solidFill>
                <a:latin typeface="Verdana" panose="020B0604030504040204" pitchFamily="34" charset="0"/>
                <a:ea typeface="Verdana" panose="020B0604030504040204" pitchFamily="34" charset="0"/>
              </a:rPr>
              <a:t>Verkeer op de Industrielaan heeft voorrang, verkeer op ‘t Zwarte Land moet voorrang verlenen</a:t>
            </a:r>
          </a:p>
        </p:txBody>
      </p:sp>
      <p:sp>
        <p:nvSpPr>
          <p:cNvPr id="35" name="Vrije vorm: vorm 34">
            <a:extLst>
              <a:ext uri="{FF2B5EF4-FFF2-40B4-BE49-F238E27FC236}">
                <a16:creationId xmlns:a16="http://schemas.microsoft.com/office/drawing/2014/main" id="{3744AF1F-C908-6D26-1C17-65F2482560EF}"/>
              </a:ext>
            </a:extLst>
          </p:cNvPr>
          <p:cNvSpPr/>
          <p:nvPr/>
        </p:nvSpPr>
        <p:spPr>
          <a:xfrm>
            <a:off x="8175458" y="2604837"/>
            <a:ext cx="1534026" cy="3025942"/>
          </a:xfrm>
          <a:custGeom>
            <a:avLst/>
            <a:gdLst>
              <a:gd name="connsiteX0" fmla="*/ 1534026 w 1534026"/>
              <a:gd name="connsiteY0" fmla="*/ 3025942 h 3025942"/>
              <a:gd name="connsiteX1" fmla="*/ 481263 w 1534026"/>
              <a:gd name="connsiteY1" fmla="*/ 2177716 h 3025942"/>
              <a:gd name="connsiteX2" fmla="*/ 180474 w 1534026"/>
              <a:gd name="connsiteY2" fmla="*/ 1612231 h 3025942"/>
              <a:gd name="connsiteX3" fmla="*/ 0 w 1534026"/>
              <a:gd name="connsiteY3" fmla="*/ 962526 h 3025942"/>
              <a:gd name="connsiteX4" fmla="*/ 18047 w 1534026"/>
              <a:gd name="connsiteY4" fmla="*/ 0 h 302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026" h="3025942">
                <a:moveTo>
                  <a:pt x="1534026" y="3025942"/>
                </a:moveTo>
                <a:lnTo>
                  <a:pt x="481263" y="2177716"/>
                </a:lnTo>
                <a:lnTo>
                  <a:pt x="180474" y="1612231"/>
                </a:lnTo>
                <a:lnTo>
                  <a:pt x="0" y="962526"/>
                </a:lnTo>
                <a:lnTo>
                  <a:pt x="18047" y="0"/>
                </a:lnTo>
              </a:path>
            </a:pathLst>
          </a:custGeom>
          <a:noFill/>
          <a:ln w="28575">
            <a:solidFill>
              <a:srgbClr val="FF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Vrije vorm: vorm 35">
            <a:extLst>
              <a:ext uri="{FF2B5EF4-FFF2-40B4-BE49-F238E27FC236}">
                <a16:creationId xmlns:a16="http://schemas.microsoft.com/office/drawing/2014/main" id="{29A1044D-525F-ECD6-FBA0-36DB083319FC}"/>
              </a:ext>
            </a:extLst>
          </p:cNvPr>
          <p:cNvSpPr/>
          <p:nvPr/>
        </p:nvSpPr>
        <p:spPr>
          <a:xfrm>
            <a:off x="7964905" y="2610853"/>
            <a:ext cx="1678406" cy="3122194"/>
          </a:xfrm>
          <a:custGeom>
            <a:avLst/>
            <a:gdLst>
              <a:gd name="connsiteX0" fmla="*/ 48127 w 1678406"/>
              <a:gd name="connsiteY0" fmla="*/ 0 h 3122194"/>
              <a:gd name="connsiteX1" fmla="*/ 0 w 1678406"/>
              <a:gd name="connsiteY1" fmla="*/ 1046747 h 3122194"/>
              <a:gd name="connsiteX2" fmla="*/ 180474 w 1678406"/>
              <a:gd name="connsiteY2" fmla="*/ 1642310 h 3122194"/>
              <a:gd name="connsiteX3" fmla="*/ 571500 w 1678406"/>
              <a:gd name="connsiteY3" fmla="*/ 2261936 h 3122194"/>
              <a:gd name="connsiteX4" fmla="*/ 1678406 w 1678406"/>
              <a:gd name="connsiteY4" fmla="*/ 3122194 h 312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406" h="3122194">
                <a:moveTo>
                  <a:pt x="48127" y="0"/>
                </a:moveTo>
                <a:lnTo>
                  <a:pt x="0" y="1046747"/>
                </a:lnTo>
                <a:lnTo>
                  <a:pt x="180474" y="1642310"/>
                </a:lnTo>
                <a:lnTo>
                  <a:pt x="571500" y="2261936"/>
                </a:lnTo>
                <a:lnTo>
                  <a:pt x="1678406" y="3122194"/>
                </a:lnTo>
              </a:path>
            </a:pathLst>
          </a:custGeom>
          <a:noFill/>
          <a:ln w="28575">
            <a:solidFill>
              <a:srgbClr val="FF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Picture 4" descr="Verkeersbord RVV B06 - Voorrangskruising - verleen voorrang">
            <a:extLst>
              <a:ext uri="{FF2B5EF4-FFF2-40B4-BE49-F238E27FC236}">
                <a16:creationId xmlns:a16="http://schemas.microsoft.com/office/drawing/2014/main" id="{F7F9B5EE-C124-A2A3-F5A5-EEB9BE6ED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31763">
            <a:off x="7701822" y="4430383"/>
            <a:ext cx="184053" cy="1840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2" name="Picture 6" descr="Verkeersbord RVV B01 - Voorrangsweg">
            <a:extLst>
              <a:ext uri="{FF2B5EF4-FFF2-40B4-BE49-F238E27FC236}">
                <a16:creationId xmlns:a16="http://schemas.microsoft.com/office/drawing/2014/main" id="{E4DBEDA3-EA0B-029B-1BF9-EB91DAB6D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4591" y="2632400"/>
            <a:ext cx="219946" cy="219946"/>
          </a:xfrm>
          <a:prstGeom prst="rect">
            <a:avLst/>
          </a:prstGeom>
          <a:solidFill>
            <a:schemeClr val="bg1"/>
          </a:solidFill>
          <a:ln>
            <a:solidFill>
              <a:srgbClr val="FF0000"/>
            </a:solidFill>
          </a:ln>
        </p:spPr>
      </p:pic>
      <p:pic>
        <p:nvPicPr>
          <p:cNvPr id="44" name="Picture 6" descr="Verkeersbord RVV B01 - Voorrangsweg">
            <a:extLst>
              <a:ext uri="{FF2B5EF4-FFF2-40B4-BE49-F238E27FC236}">
                <a16:creationId xmlns:a16="http://schemas.microsoft.com/office/drawing/2014/main" id="{491AC215-22ED-051F-E482-9223DABD8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89961">
            <a:off x="9599511" y="5167053"/>
            <a:ext cx="219946" cy="219946"/>
          </a:xfrm>
          <a:prstGeom prst="rect">
            <a:avLst/>
          </a:prstGeom>
          <a:solidFill>
            <a:schemeClr val="bg1"/>
          </a:solidFill>
          <a:ln>
            <a:solidFill>
              <a:srgbClr val="FF0000"/>
            </a:solidFill>
          </a:ln>
        </p:spPr>
      </p:pic>
      <p:sp>
        <p:nvSpPr>
          <p:cNvPr id="50" name="Rechthoek 49">
            <a:extLst>
              <a:ext uri="{FF2B5EF4-FFF2-40B4-BE49-F238E27FC236}">
                <a16:creationId xmlns:a16="http://schemas.microsoft.com/office/drawing/2014/main" id="{E5A706A1-6F8C-9997-4489-3795973F5AD7}"/>
              </a:ext>
            </a:extLst>
          </p:cNvPr>
          <p:cNvSpPr/>
          <p:nvPr/>
        </p:nvSpPr>
        <p:spPr>
          <a:xfrm flipV="1">
            <a:off x="1834816" y="1718868"/>
            <a:ext cx="1600802" cy="3055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kstvak 30">
            <a:extLst>
              <a:ext uri="{FF2B5EF4-FFF2-40B4-BE49-F238E27FC236}">
                <a16:creationId xmlns:a16="http://schemas.microsoft.com/office/drawing/2014/main" id="{C98102E6-9619-183E-EC09-A04FF8FF0DD1}"/>
              </a:ext>
            </a:extLst>
          </p:cNvPr>
          <p:cNvSpPr txBox="1"/>
          <p:nvPr/>
        </p:nvSpPr>
        <p:spPr>
          <a:xfrm>
            <a:off x="234014" y="1293395"/>
            <a:ext cx="4241867" cy="738664"/>
          </a:xfrm>
          <a:prstGeom prst="rect">
            <a:avLst/>
          </a:prstGeom>
          <a:noFill/>
        </p:spPr>
        <p:txBody>
          <a:bodyPr wrap="none" rtlCol="0">
            <a:spAutoFit/>
          </a:bodyPr>
          <a:lstStyle/>
          <a:p>
            <a:r>
              <a:rPr lang="nl-NL" sz="1400" b="1" dirty="0">
                <a:latin typeface="Verdana" panose="020B0604030504040204" pitchFamily="34" charset="0"/>
                <a:ea typeface="Verdana" panose="020B0604030504040204" pitchFamily="34" charset="0"/>
              </a:rPr>
              <a:t>Kruispunt Industrielaan/ ‘t Zwarte Land</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spTree>
    <p:extLst>
      <p:ext uri="{BB962C8B-B14F-4D97-AF65-F5344CB8AC3E}">
        <p14:creationId xmlns:p14="http://schemas.microsoft.com/office/powerpoint/2010/main" val="180885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91165-198D-3292-6203-4FE8CEA5E069}"/>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B500125A-56A7-2387-65F3-2BEF97A73CEE}"/>
              </a:ext>
            </a:extLst>
          </p:cNvPr>
          <p:cNvPicPr>
            <a:picLocks noChangeAspect="1"/>
          </p:cNvPicPr>
          <p:nvPr/>
        </p:nvPicPr>
        <p:blipFill>
          <a:blip r:embed="rId2"/>
          <a:srcRect l="2542"/>
          <a:stretch/>
        </p:blipFill>
        <p:spPr>
          <a:xfrm>
            <a:off x="4475881" y="702435"/>
            <a:ext cx="7417335" cy="5453130"/>
          </a:xfrm>
          <a:prstGeom prst="rect">
            <a:avLst/>
          </a:prstGeom>
          <a:ln>
            <a:solidFill>
              <a:schemeClr val="tx1"/>
            </a:solidFill>
          </a:ln>
        </p:spPr>
      </p:pic>
      <p:pic>
        <p:nvPicPr>
          <p:cNvPr id="40" name="Picture 4" descr="Verkeersbord RVV B06 - Voorrangskruising - verleen voorrang">
            <a:extLst>
              <a:ext uri="{FF2B5EF4-FFF2-40B4-BE49-F238E27FC236}">
                <a16:creationId xmlns:a16="http://schemas.microsoft.com/office/drawing/2014/main" id="{22614211-7854-691B-C841-9208E624E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31763">
            <a:off x="7701822" y="4430383"/>
            <a:ext cx="184053" cy="18405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Verkeersbord RVV B01 - Voorrangsweg">
            <a:extLst>
              <a:ext uri="{FF2B5EF4-FFF2-40B4-BE49-F238E27FC236}">
                <a16:creationId xmlns:a16="http://schemas.microsoft.com/office/drawing/2014/main" id="{48F0FAB8-2CA7-14F2-0BA7-365FBBF572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4591" y="2632400"/>
            <a:ext cx="219946" cy="219946"/>
          </a:xfrm>
          <a:prstGeom prst="rect">
            <a:avLst/>
          </a:prstGeom>
          <a:solidFill>
            <a:schemeClr val="bg1"/>
          </a:solidFill>
          <a:ln>
            <a:noFill/>
          </a:ln>
        </p:spPr>
      </p:pic>
      <p:pic>
        <p:nvPicPr>
          <p:cNvPr id="44" name="Picture 6" descr="Verkeersbord RVV B01 - Voorrangsweg">
            <a:extLst>
              <a:ext uri="{FF2B5EF4-FFF2-40B4-BE49-F238E27FC236}">
                <a16:creationId xmlns:a16="http://schemas.microsoft.com/office/drawing/2014/main" id="{E7AB1264-720D-4EED-A6BD-1D1F7ECC13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89961">
            <a:off x="9599511" y="5167053"/>
            <a:ext cx="219946" cy="219946"/>
          </a:xfrm>
          <a:prstGeom prst="rect">
            <a:avLst/>
          </a:prstGeom>
          <a:solidFill>
            <a:schemeClr val="bg1"/>
          </a:solidFill>
          <a:ln>
            <a:noFill/>
          </a:ln>
        </p:spPr>
      </p:pic>
      <p:pic>
        <p:nvPicPr>
          <p:cNvPr id="1026" name="Picture 2" descr="Verkeersbord RVV F21 - Rijbaan of -strook vrachtverkeer">
            <a:extLst>
              <a:ext uri="{FF2B5EF4-FFF2-40B4-BE49-F238E27FC236}">
                <a16:creationId xmlns:a16="http://schemas.microsoft.com/office/drawing/2014/main" id="{50200246-667A-2AE4-090C-7A768CAF9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0163" y="4243547"/>
            <a:ext cx="322847" cy="32284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 name="Picture 2" descr="Verkeersbord RVV F21 - Rijbaan of -strook vrachtverkeer">
            <a:extLst>
              <a:ext uri="{FF2B5EF4-FFF2-40B4-BE49-F238E27FC236}">
                <a16:creationId xmlns:a16="http://schemas.microsoft.com/office/drawing/2014/main" id="{072FF099-AB54-A3BE-7BEE-80AF91BFA4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4537" y="2992592"/>
            <a:ext cx="322847" cy="32284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 name="Picture 2" descr="Verkeersbord RVV F21 - Rijbaan of -strook vrachtverkeer">
            <a:extLst>
              <a:ext uri="{FF2B5EF4-FFF2-40B4-BE49-F238E27FC236}">
                <a16:creationId xmlns:a16="http://schemas.microsoft.com/office/drawing/2014/main" id="{37D910C7-8418-B4B1-D98E-ECD1027F4F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5031" y="4965801"/>
            <a:ext cx="322847" cy="32284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 name="Pijl: links/rechts/omhoog 3">
            <a:extLst>
              <a:ext uri="{FF2B5EF4-FFF2-40B4-BE49-F238E27FC236}">
                <a16:creationId xmlns:a16="http://schemas.microsoft.com/office/drawing/2014/main" id="{1839C608-41FF-B49B-4E18-5FE60157443A}"/>
              </a:ext>
            </a:extLst>
          </p:cNvPr>
          <p:cNvSpPr/>
          <p:nvPr/>
        </p:nvSpPr>
        <p:spPr>
          <a:xfrm rot="15072123">
            <a:off x="7557330" y="3816101"/>
            <a:ext cx="1017259" cy="457729"/>
          </a:xfrm>
          <a:prstGeom prst="leftRightUpArrow">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C2F021F-123D-575C-2BBA-0208C0786E7D}"/>
              </a:ext>
            </a:extLst>
          </p:cNvPr>
          <p:cNvSpPr/>
          <p:nvPr/>
        </p:nvSpPr>
        <p:spPr>
          <a:xfrm>
            <a:off x="234014" y="2032059"/>
            <a:ext cx="4175694" cy="4123506"/>
          </a:xfrm>
          <a:prstGeom prst="rect">
            <a:avLst/>
          </a:prstGeom>
          <a:solidFill>
            <a:schemeClr val="bg1">
              <a:lumMod val="95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A1109E01-0F3C-84AF-AE2F-8D0554BBC2E4}"/>
              </a:ext>
            </a:extLst>
          </p:cNvPr>
          <p:cNvSpPr/>
          <p:nvPr/>
        </p:nvSpPr>
        <p:spPr>
          <a:xfrm flipV="1">
            <a:off x="234014" y="1726529"/>
            <a:ext cx="1600802" cy="305527"/>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F85F6B65-E572-87F6-8C30-FEE96694CA7B}"/>
              </a:ext>
            </a:extLst>
          </p:cNvPr>
          <p:cNvSpPr/>
          <p:nvPr/>
        </p:nvSpPr>
        <p:spPr>
          <a:xfrm flipV="1">
            <a:off x="1834816" y="1718868"/>
            <a:ext cx="1600802" cy="3055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948BAFB5-E5B0-CE9E-CF6C-6D3B7757C7D6}"/>
              </a:ext>
            </a:extLst>
          </p:cNvPr>
          <p:cNvSpPr txBox="1"/>
          <p:nvPr/>
        </p:nvSpPr>
        <p:spPr>
          <a:xfrm>
            <a:off x="234014" y="1293395"/>
            <a:ext cx="4241867" cy="738664"/>
          </a:xfrm>
          <a:prstGeom prst="rect">
            <a:avLst/>
          </a:prstGeom>
          <a:noFill/>
        </p:spPr>
        <p:txBody>
          <a:bodyPr wrap="none" rtlCol="0">
            <a:spAutoFit/>
          </a:bodyPr>
          <a:lstStyle/>
          <a:p>
            <a:r>
              <a:rPr lang="nl-NL" sz="1400" b="1" dirty="0">
                <a:latin typeface="Verdana" panose="020B0604030504040204" pitchFamily="34" charset="0"/>
                <a:ea typeface="Verdana" panose="020B0604030504040204" pitchFamily="34" charset="0"/>
              </a:rPr>
              <a:t>Kruispunt Industrielaan/ ‘t Zwarte Land</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sp>
        <p:nvSpPr>
          <p:cNvPr id="32" name="Tekstvak 31">
            <a:extLst>
              <a:ext uri="{FF2B5EF4-FFF2-40B4-BE49-F238E27FC236}">
                <a16:creationId xmlns:a16="http://schemas.microsoft.com/office/drawing/2014/main" id="{3947220B-8355-576F-3B8D-B590307AC53D}"/>
              </a:ext>
            </a:extLst>
          </p:cNvPr>
          <p:cNvSpPr txBox="1"/>
          <p:nvPr/>
        </p:nvSpPr>
        <p:spPr>
          <a:xfrm>
            <a:off x="234013" y="2032059"/>
            <a:ext cx="4241867" cy="1600438"/>
          </a:xfrm>
          <a:prstGeom prst="rect">
            <a:avLst/>
          </a:prstGeom>
          <a:noFill/>
        </p:spPr>
        <p:txBody>
          <a:bodyPr wrap="square" rtlCol="0">
            <a:spAutoFit/>
          </a:bodyPr>
          <a:lstStyle/>
          <a:p>
            <a:r>
              <a:rPr lang="nl-NL" sz="1400" dirty="0">
                <a:latin typeface="Verdana" panose="020B0604030504040204" pitchFamily="34" charset="0"/>
                <a:ea typeface="Verdana" panose="020B0604030504040204" pitchFamily="34" charset="0"/>
              </a:rPr>
              <a:t>Verkeer op de Industrielaan heeft voorrang, verkeer op ‘t Zwarte Land moet voorrang verlenen</a:t>
            </a:r>
          </a:p>
          <a:p>
            <a:endParaRPr lang="nl-NL" sz="1400" dirty="0">
              <a:solidFill>
                <a:srgbClr val="FF0000"/>
              </a:solidFill>
              <a:latin typeface="Verdana" panose="020B0604030504040204" pitchFamily="34" charset="0"/>
              <a:ea typeface="Verdana" panose="020B0604030504040204" pitchFamily="34" charset="0"/>
            </a:endParaRPr>
          </a:p>
          <a:p>
            <a:r>
              <a:rPr lang="nl-NL" sz="1400" dirty="0">
                <a:solidFill>
                  <a:srgbClr val="FF0000"/>
                </a:solidFill>
                <a:latin typeface="Verdana" panose="020B0604030504040204" pitchFamily="34" charset="0"/>
                <a:ea typeface="Verdana" panose="020B0604030504040204" pitchFamily="34" charset="0"/>
              </a:rPr>
              <a:t>Vrachtwagens mogen op Industrielaan en ‘t Zwarte Land rijden. Voor bewoners van de Industrielaan is dit vervelend.</a:t>
            </a:r>
          </a:p>
        </p:txBody>
      </p:sp>
    </p:spTree>
    <p:extLst>
      <p:ext uri="{BB962C8B-B14F-4D97-AF65-F5344CB8AC3E}">
        <p14:creationId xmlns:p14="http://schemas.microsoft.com/office/powerpoint/2010/main" val="10466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3C03C-5E41-1B10-913F-D07F50F33962}"/>
            </a:ext>
          </a:extLst>
        </p:cNvPr>
        <p:cNvGrpSpPr/>
        <p:nvPr/>
      </p:nvGrpSpPr>
      <p:grpSpPr>
        <a:xfrm>
          <a:off x="0" y="0"/>
          <a:ext cx="0" cy="0"/>
          <a:chOff x="0" y="0"/>
          <a:chExt cx="0" cy="0"/>
        </a:xfrm>
      </p:grpSpPr>
      <p:sp>
        <p:nvSpPr>
          <p:cNvPr id="8" name="Rechthoek 7">
            <a:extLst>
              <a:ext uri="{FF2B5EF4-FFF2-40B4-BE49-F238E27FC236}">
                <a16:creationId xmlns:a16="http://schemas.microsoft.com/office/drawing/2014/main" id="{9B54FB0B-1EB5-6311-9674-EF4F5D10C246}"/>
              </a:ext>
            </a:extLst>
          </p:cNvPr>
          <p:cNvSpPr/>
          <p:nvPr/>
        </p:nvSpPr>
        <p:spPr>
          <a:xfrm>
            <a:off x="234014" y="2032059"/>
            <a:ext cx="4175694" cy="4123506"/>
          </a:xfrm>
          <a:prstGeom prst="rect">
            <a:avLst/>
          </a:prstGeom>
          <a:solidFill>
            <a:schemeClr val="bg1">
              <a:lumMod val="95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981CFA78-104D-7028-E692-A60605052888}"/>
              </a:ext>
            </a:extLst>
          </p:cNvPr>
          <p:cNvSpPr/>
          <p:nvPr/>
        </p:nvSpPr>
        <p:spPr>
          <a:xfrm flipV="1">
            <a:off x="234014" y="1726529"/>
            <a:ext cx="1600802" cy="305527"/>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5A896A62-FE42-A945-18A6-F5A614757425}"/>
              </a:ext>
            </a:extLst>
          </p:cNvPr>
          <p:cNvSpPr/>
          <p:nvPr/>
        </p:nvSpPr>
        <p:spPr>
          <a:xfrm flipV="1">
            <a:off x="1834816" y="1718868"/>
            <a:ext cx="1600802" cy="3055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696F0C0C-E4A2-9F14-182F-D388FBE33A52}"/>
              </a:ext>
            </a:extLst>
          </p:cNvPr>
          <p:cNvSpPr txBox="1"/>
          <p:nvPr/>
        </p:nvSpPr>
        <p:spPr>
          <a:xfrm>
            <a:off x="234014" y="1293395"/>
            <a:ext cx="4241867" cy="738664"/>
          </a:xfrm>
          <a:prstGeom prst="rect">
            <a:avLst/>
          </a:prstGeom>
          <a:noFill/>
        </p:spPr>
        <p:txBody>
          <a:bodyPr wrap="none" rtlCol="0">
            <a:spAutoFit/>
          </a:bodyPr>
          <a:lstStyle/>
          <a:p>
            <a:r>
              <a:rPr lang="nl-NL" sz="1400" b="1" dirty="0">
                <a:latin typeface="Verdana" panose="020B0604030504040204" pitchFamily="34" charset="0"/>
                <a:ea typeface="Verdana" panose="020B0604030504040204" pitchFamily="34" charset="0"/>
              </a:rPr>
              <a:t>Kruispunt Industrielaan/ ‘t Zwarte Land</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pic>
        <p:nvPicPr>
          <p:cNvPr id="5" name="Afbeelding 4">
            <a:extLst>
              <a:ext uri="{FF2B5EF4-FFF2-40B4-BE49-F238E27FC236}">
                <a16:creationId xmlns:a16="http://schemas.microsoft.com/office/drawing/2014/main" id="{94D8D571-CBF6-4A5D-FF23-0CD477C61A30}"/>
              </a:ext>
            </a:extLst>
          </p:cNvPr>
          <p:cNvPicPr>
            <a:picLocks noChangeAspect="1"/>
          </p:cNvPicPr>
          <p:nvPr/>
        </p:nvPicPr>
        <p:blipFill>
          <a:blip r:embed="rId2"/>
          <a:srcRect l="2542"/>
          <a:stretch/>
        </p:blipFill>
        <p:spPr>
          <a:xfrm>
            <a:off x="4475881" y="702435"/>
            <a:ext cx="7417335" cy="5453130"/>
          </a:xfrm>
          <a:prstGeom prst="rect">
            <a:avLst/>
          </a:prstGeom>
          <a:ln>
            <a:solidFill>
              <a:schemeClr val="tx1"/>
            </a:solidFill>
          </a:ln>
        </p:spPr>
      </p:pic>
      <p:sp>
        <p:nvSpPr>
          <p:cNvPr id="32" name="Tekstvak 31">
            <a:extLst>
              <a:ext uri="{FF2B5EF4-FFF2-40B4-BE49-F238E27FC236}">
                <a16:creationId xmlns:a16="http://schemas.microsoft.com/office/drawing/2014/main" id="{EDC406D1-4B76-8082-1C72-19A5B1A8AF44}"/>
              </a:ext>
            </a:extLst>
          </p:cNvPr>
          <p:cNvSpPr txBox="1"/>
          <p:nvPr/>
        </p:nvSpPr>
        <p:spPr>
          <a:xfrm>
            <a:off x="234013" y="2032059"/>
            <a:ext cx="4241867" cy="2893100"/>
          </a:xfrm>
          <a:prstGeom prst="rect">
            <a:avLst/>
          </a:prstGeom>
          <a:noFill/>
        </p:spPr>
        <p:txBody>
          <a:bodyPr wrap="square" rtlCol="0">
            <a:spAutoFit/>
          </a:bodyPr>
          <a:lstStyle/>
          <a:p>
            <a:r>
              <a:rPr lang="nl-NL" sz="1400" dirty="0">
                <a:latin typeface="Verdana" panose="020B0604030504040204" pitchFamily="34" charset="0"/>
                <a:ea typeface="Verdana" panose="020B0604030504040204" pitchFamily="34" charset="0"/>
              </a:rPr>
              <a:t>Verkeer op de Industrielaan heeft voorrang, verkeer op ‘t Zwarte Land moet voorrang verlenen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Vrachtwagens mogen op Industrielaan en ‘t Zwarte Land rijden. Voor bewoners van de Industrielaan is dit vervelend.</a:t>
            </a:r>
          </a:p>
          <a:p>
            <a:endParaRPr lang="nl-NL" sz="1400" dirty="0">
              <a:solidFill>
                <a:srgbClr val="FF0000"/>
              </a:solidFill>
              <a:latin typeface="Verdana" panose="020B0604030504040204" pitchFamily="34" charset="0"/>
              <a:ea typeface="Verdana" panose="020B0604030504040204" pitchFamily="34" charset="0"/>
            </a:endParaRPr>
          </a:p>
          <a:p>
            <a:r>
              <a:rPr lang="nl-NL" sz="1400" dirty="0">
                <a:solidFill>
                  <a:srgbClr val="FF0000"/>
                </a:solidFill>
                <a:latin typeface="Verdana" panose="020B0604030504040204" pitchFamily="34" charset="0"/>
                <a:ea typeface="Verdana" panose="020B0604030504040204" pitchFamily="34" charset="0"/>
              </a:rPr>
              <a:t>De bocht van de rotonde naar ‘t Zwarte Land is voor vrachtwagens te krap. Zij kunnen elkaar hier niet passeren.</a:t>
            </a:r>
          </a:p>
          <a:p>
            <a:endParaRPr lang="nl-NL" sz="1400" dirty="0">
              <a:solidFill>
                <a:srgbClr val="FF0000"/>
              </a:solidFill>
              <a:latin typeface="Verdana" panose="020B0604030504040204" pitchFamily="34" charset="0"/>
              <a:ea typeface="Verdana" panose="020B0604030504040204" pitchFamily="34" charset="0"/>
            </a:endParaRPr>
          </a:p>
          <a:p>
            <a:endParaRPr lang="nl-NL" sz="1400" dirty="0">
              <a:solidFill>
                <a:srgbClr val="FF0000"/>
              </a:solidFill>
              <a:latin typeface="Verdana" panose="020B0604030504040204" pitchFamily="34" charset="0"/>
              <a:ea typeface="Verdana" panose="020B0604030504040204" pitchFamily="34" charset="0"/>
            </a:endParaRPr>
          </a:p>
        </p:txBody>
      </p:sp>
      <p:pic>
        <p:nvPicPr>
          <p:cNvPr id="40" name="Picture 4" descr="Verkeersbord RVV B06 - Voorrangskruising - verleen voorrang">
            <a:extLst>
              <a:ext uri="{FF2B5EF4-FFF2-40B4-BE49-F238E27FC236}">
                <a16:creationId xmlns:a16="http://schemas.microsoft.com/office/drawing/2014/main" id="{7100C75B-7C24-85F8-1462-66AABCCAC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31763">
            <a:off x="7701822" y="4430383"/>
            <a:ext cx="184053" cy="18405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Verkeersbord RVV B01 - Voorrangsweg">
            <a:extLst>
              <a:ext uri="{FF2B5EF4-FFF2-40B4-BE49-F238E27FC236}">
                <a16:creationId xmlns:a16="http://schemas.microsoft.com/office/drawing/2014/main" id="{419F42D7-759D-05BD-BF87-07DD404A7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4591" y="2632400"/>
            <a:ext cx="219946" cy="219946"/>
          </a:xfrm>
          <a:prstGeom prst="rect">
            <a:avLst/>
          </a:prstGeom>
          <a:solidFill>
            <a:schemeClr val="bg1"/>
          </a:solidFill>
          <a:ln>
            <a:noFill/>
          </a:ln>
        </p:spPr>
      </p:pic>
      <p:pic>
        <p:nvPicPr>
          <p:cNvPr id="44" name="Picture 6" descr="Verkeersbord RVV B01 - Voorrangsweg">
            <a:extLst>
              <a:ext uri="{FF2B5EF4-FFF2-40B4-BE49-F238E27FC236}">
                <a16:creationId xmlns:a16="http://schemas.microsoft.com/office/drawing/2014/main" id="{B63772FC-B31B-36D8-AF7C-4F84160427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89961">
            <a:off x="9599511" y="5167053"/>
            <a:ext cx="219946" cy="219946"/>
          </a:xfrm>
          <a:prstGeom prst="rect">
            <a:avLst/>
          </a:prstGeom>
          <a:solidFill>
            <a:schemeClr val="bg1"/>
          </a:solidFill>
          <a:ln>
            <a:noFill/>
          </a:ln>
        </p:spPr>
      </p:pic>
      <p:pic>
        <p:nvPicPr>
          <p:cNvPr id="2" name="Picture 2" descr="Verkeersbord RVV F21 - Rijbaan of -strook vrachtverkeer">
            <a:extLst>
              <a:ext uri="{FF2B5EF4-FFF2-40B4-BE49-F238E27FC236}">
                <a16:creationId xmlns:a16="http://schemas.microsoft.com/office/drawing/2014/main" id="{59CFC330-84B4-6FEC-79DB-98D91595CE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0163" y="4243547"/>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descr="Verkeersbord RVV F21 - Rijbaan of -strook vrachtverkeer">
            <a:extLst>
              <a:ext uri="{FF2B5EF4-FFF2-40B4-BE49-F238E27FC236}">
                <a16:creationId xmlns:a16="http://schemas.microsoft.com/office/drawing/2014/main" id="{A6DC6429-F77B-2339-3913-7214288D9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4537" y="2992592"/>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2" descr="Verkeersbord RVV F21 - Rijbaan of -strook vrachtverkeer">
            <a:extLst>
              <a:ext uri="{FF2B5EF4-FFF2-40B4-BE49-F238E27FC236}">
                <a16:creationId xmlns:a16="http://schemas.microsoft.com/office/drawing/2014/main" id="{621713A7-806B-3CBD-DB31-DC77F163FB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5031" y="4965801"/>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Boog 6">
            <a:extLst>
              <a:ext uri="{FF2B5EF4-FFF2-40B4-BE49-F238E27FC236}">
                <a16:creationId xmlns:a16="http://schemas.microsoft.com/office/drawing/2014/main" id="{1FD7935B-BCED-2FA5-B432-4B1673C48266}"/>
              </a:ext>
            </a:extLst>
          </p:cNvPr>
          <p:cNvSpPr/>
          <p:nvPr/>
        </p:nvSpPr>
        <p:spPr>
          <a:xfrm rot="10800000" flipH="1">
            <a:off x="6400800" y="2685372"/>
            <a:ext cx="1747654" cy="1656980"/>
          </a:xfrm>
          <a:prstGeom prst="arc">
            <a:avLst>
              <a:gd name="adj1" fmla="val 16929638"/>
              <a:gd name="adj2" fmla="val 0"/>
            </a:avLst>
          </a:prstGeom>
          <a:ln w="28575">
            <a:solidFill>
              <a:srgbClr val="0058A9"/>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6" name="Boog 5">
            <a:extLst>
              <a:ext uri="{FF2B5EF4-FFF2-40B4-BE49-F238E27FC236}">
                <a16:creationId xmlns:a16="http://schemas.microsoft.com/office/drawing/2014/main" id="{903EAA02-8A0E-779E-9820-14333B7F4DAF}"/>
              </a:ext>
            </a:extLst>
          </p:cNvPr>
          <p:cNvSpPr/>
          <p:nvPr/>
        </p:nvSpPr>
        <p:spPr>
          <a:xfrm rot="4531885">
            <a:off x="6517884" y="2882734"/>
            <a:ext cx="1418825" cy="1536554"/>
          </a:xfrm>
          <a:prstGeom prst="arc">
            <a:avLst>
              <a:gd name="adj1" fmla="val 16929638"/>
              <a:gd name="adj2" fmla="val 0"/>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58228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5FB57-D919-0AC5-F306-420EB57B28E0}"/>
            </a:ext>
          </a:extLst>
        </p:cNvPr>
        <p:cNvGrpSpPr/>
        <p:nvPr/>
      </p:nvGrpSpPr>
      <p:grpSpPr>
        <a:xfrm>
          <a:off x="0" y="0"/>
          <a:ext cx="0" cy="0"/>
          <a:chOff x="0" y="0"/>
          <a:chExt cx="0" cy="0"/>
        </a:xfrm>
      </p:grpSpPr>
      <p:sp>
        <p:nvSpPr>
          <p:cNvPr id="10" name="Rechthoek 9">
            <a:extLst>
              <a:ext uri="{FF2B5EF4-FFF2-40B4-BE49-F238E27FC236}">
                <a16:creationId xmlns:a16="http://schemas.microsoft.com/office/drawing/2014/main" id="{A5ED2AD8-FE65-00B3-0A53-9A1B294AAF9A}"/>
              </a:ext>
            </a:extLst>
          </p:cNvPr>
          <p:cNvSpPr/>
          <p:nvPr/>
        </p:nvSpPr>
        <p:spPr>
          <a:xfrm>
            <a:off x="234014" y="2032059"/>
            <a:ext cx="4175694" cy="4123506"/>
          </a:xfrm>
          <a:prstGeom prst="rect">
            <a:avLst/>
          </a:prstGeom>
          <a:solidFill>
            <a:schemeClr val="bg1">
              <a:lumMod val="95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4C56468C-17DD-B9E6-A026-AD797B34CCE6}"/>
              </a:ext>
            </a:extLst>
          </p:cNvPr>
          <p:cNvSpPr/>
          <p:nvPr/>
        </p:nvSpPr>
        <p:spPr>
          <a:xfrm flipV="1">
            <a:off x="234014" y="1726529"/>
            <a:ext cx="1600802" cy="305527"/>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0929E223-D0A5-7A04-6476-286E16EABED9}"/>
              </a:ext>
            </a:extLst>
          </p:cNvPr>
          <p:cNvSpPr/>
          <p:nvPr/>
        </p:nvSpPr>
        <p:spPr>
          <a:xfrm flipV="1">
            <a:off x="1834816" y="1718868"/>
            <a:ext cx="1600802" cy="3055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818EB904-0858-C243-6EFF-7D9C8BD9E471}"/>
              </a:ext>
            </a:extLst>
          </p:cNvPr>
          <p:cNvSpPr txBox="1"/>
          <p:nvPr/>
        </p:nvSpPr>
        <p:spPr>
          <a:xfrm>
            <a:off x="234014" y="1293395"/>
            <a:ext cx="4241867" cy="738664"/>
          </a:xfrm>
          <a:prstGeom prst="rect">
            <a:avLst/>
          </a:prstGeom>
          <a:noFill/>
        </p:spPr>
        <p:txBody>
          <a:bodyPr wrap="none" rtlCol="0">
            <a:spAutoFit/>
          </a:bodyPr>
          <a:lstStyle/>
          <a:p>
            <a:r>
              <a:rPr lang="nl-NL" sz="1400" b="1" dirty="0">
                <a:latin typeface="Verdana" panose="020B0604030504040204" pitchFamily="34" charset="0"/>
                <a:ea typeface="Verdana" panose="020B0604030504040204" pitchFamily="34" charset="0"/>
              </a:rPr>
              <a:t>Kruispunt Industrielaan/ ‘t Zwarte Land</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pic>
        <p:nvPicPr>
          <p:cNvPr id="5" name="Afbeelding 4">
            <a:extLst>
              <a:ext uri="{FF2B5EF4-FFF2-40B4-BE49-F238E27FC236}">
                <a16:creationId xmlns:a16="http://schemas.microsoft.com/office/drawing/2014/main" id="{BF290783-9A2F-CA17-4F63-23360A260E34}"/>
              </a:ext>
            </a:extLst>
          </p:cNvPr>
          <p:cNvPicPr>
            <a:picLocks noChangeAspect="1"/>
          </p:cNvPicPr>
          <p:nvPr/>
        </p:nvPicPr>
        <p:blipFill>
          <a:blip r:embed="rId2"/>
          <a:srcRect l="2542"/>
          <a:stretch/>
        </p:blipFill>
        <p:spPr>
          <a:xfrm>
            <a:off x="4475881" y="702435"/>
            <a:ext cx="7417335" cy="5453130"/>
          </a:xfrm>
          <a:prstGeom prst="rect">
            <a:avLst/>
          </a:prstGeom>
          <a:ln>
            <a:solidFill>
              <a:schemeClr val="tx1"/>
            </a:solidFill>
          </a:ln>
        </p:spPr>
      </p:pic>
      <p:sp>
        <p:nvSpPr>
          <p:cNvPr id="32" name="Tekstvak 31">
            <a:extLst>
              <a:ext uri="{FF2B5EF4-FFF2-40B4-BE49-F238E27FC236}">
                <a16:creationId xmlns:a16="http://schemas.microsoft.com/office/drawing/2014/main" id="{CA49AF06-32AF-573A-FDF0-AFF952C31B85}"/>
              </a:ext>
            </a:extLst>
          </p:cNvPr>
          <p:cNvSpPr txBox="1"/>
          <p:nvPr/>
        </p:nvSpPr>
        <p:spPr>
          <a:xfrm>
            <a:off x="234013" y="2032059"/>
            <a:ext cx="4241867" cy="3970318"/>
          </a:xfrm>
          <a:prstGeom prst="rect">
            <a:avLst/>
          </a:prstGeom>
          <a:noFill/>
        </p:spPr>
        <p:txBody>
          <a:bodyPr wrap="square" rtlCol="0">
            <a:spAutoFit/>
          </a:bodyPr>
          <a:lstStyle/>
          <a:p>
            <a:r>
              <a:rPr lang="nl-NL" sz="1400" dirty="0">
                <a:latin typeface="Verdana" panose="020B0604030504040204" pitchFamily="34" charset="0"/>
                <a:ea typeface="Verdana" panose="020B0604030504040204" pitchFamily="34" charset="0"/>
              </a:rPr>
              <a:t>Verkeer op de Industrielaan heeft voorrang, verkeer op ‘t Zwarte Land moet voorrang verlenen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Vrachtwagens mogen over Industrielaan en ‘t Zwarte Land rijden. Voor bewoners van de Industrielaan is dit vervelend.</a:t>
            </a:r>
          </a:p>
          <a:p>
            <a:endParaRPr lang="nl-NL" sz="1400" dirty="0">
              <a:solidFill>
                <a:srgbClr val="FF0000"/>
              </a:solidFill>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De bocht van de rotonde naar ‘t Zwarte Land is voor vrachtwagens te krap. Zij kunnen elkaar hier niet passeren.</a:t>
            </a:r>
          </a:p>
          <a:p>
            <a:endParaRPr lang="nl-NL" sz="1400" dirty="0">
              <a:solidFill>
                <a:srgbClr val="FF0000"/>
              </a:solidFill>
              <a:latin typeface="Verdana" panose="020B0604030504040204" pitchFamily="34" charset="0"/>
              <a:ea typeface="Verdana" panose="020B0604030504040204" pitchFamily="34" charset="0"/>
            </a:endParaRPr>
          </a:p>
          <a:p>
            <a:r>
              <a:rPr lang="nl-NL" sz="1400" dirty="0">
                <a:solidFill>
                  <a:srgbClr val="FF0000"/>
                </a:solidFill>
                <a:latin typeface="Verdana" panose="020B0604030504040204" pitchFamily="34" charset="0"/>
                <a:ea typeface="Verdana" panose="020B0604030504040204" pitchFamily="34" charset="0"/>
              </a:rPr>
              <a:t>Op ‘t Zwarte Land en de Industrielaan is de maximumsnelheid 50 km/u. Dit past niet bij het gebruik van deze wegen doordat er veel wordt geparkeerd, gekeerd, geladen en gelost en dit deels een woonwijk is.</a:t>
            </a:r>
          </a:p>
          <a:p>
            <a:endParaRPr lang="nl-NL" sz="1400" dirty="0">
              <a:solidFill>
                <a:srgbClr val="FF0000"/>
              </a:solidFill>
              <a:latin typeface="Verdana" panose="020B0604030504040204" pitchFamily="34" charset="0"/>
              <a:ea typeface="Verdana" panose="020B0604030504040204" pitchFamily="34" charset="0"/>
            </a:endParaRPr>
          </a:p>
        </p:txBody>
      </p:sp>
      <p:pic>
        <p:nvPicPr>
          <p:cNvPr id="40" name="Picture 4" descr="Verkeersbord RVV B06 - Voorrangskruising - verleen voorrang">
            <a:extLst>
              <a:ext uri="{FF2B5EF4-FFF2-40B4-BE49-F238E27FC236}">
                <a16:creationId xmlns:a16="http://schemas.microsoft.com/office/drawing/2014/main" id="{CB708E1D-2EB3-FCCA-8B75-50EB2A5D0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31763">
            <a:off x="7701822" y="4430383"/>
            <a:ext cx="184053" cy="1840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6" descr="Verkeersbord RVV B01 - Voorrangsweg">
            <a:extLst>
              <a:ext uri="{FF2B5EF4-FFF2-40B4-BE49-F238E27FC236}">
                <a16:creationId xmlns:a16="http://schemas.microsoft.com/office/drawing/2014/main" id="{987DAD95-9703-0D02-4536-8CDF5E021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4591" y="2632400"/>
            <a:ext cx="219946" cy="219946"/>
          </a:xfrm>
          <a:prstGeom prst="rect">
            <a:avLst/>
          </a:prstGeom>
          <a:solidFill>
            <a:schemeClr val="bg1"/>
          </a:solidFill>
          <a:ln>
            <a:noFill/>
          </a:ln>
        </p:spPr>
      </p:pic>
      <p:sp>
        <p:nvSpPr>
          <p:cNvPr id="43" name="Rechthoek 42">
            <a:extLst>
              <a:ext uri="{FF2B5EF4-FFF2-40B4-BE49-F238E27FC236}">
                <a16:creationId xmlns:a16="http://schemas.microsoft.com/office/drawing/2014/main" id="{9B9753CE-73B7-65CE-5C63-1AA28DD6DA0A}"/>
              </a:ext>
            </a:extLst>
          </p:cNvPr>
          <p:cNvSpPr/>
          <p:nvPr/>
        </p:nvSpPr>
        <p:spPr>
          <a:xfrm>
            <a:off x="7669586" y="2604837"/>
            <a:ext cx="249954" cy="2983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4" name="Picture 6" descr="Verkeersbord RVV B01 - Voorrangsweg">
            <a:extLst>
              <a:ext uri="{FF2B5EF4-FFF2-40B4-BE49-F238E27FC236}">
                <a16:creationId xmlns:a16="http://schemas.microsoft.com/office/drawing/2014/main" id="{700A765E-52C2-052D-FCF1-1453E6CB0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89961">
            <a:off x="9599511" y="5167053"/>
            <a:ext cx="219946" cy="219946"/>
          </a:xfrm>
          <a:prstGeom prst="rect">
            <a:avLst/>
          </a:prstGeom>
          <a:solidFill>
            <a:schemeClr val="bg1"/>
          </a:solidFill>
          <a:ln>
            <a:noFill/>
          </a:ln>
        </p:spPr>
      </p:pic>
      <p:pic>
        <p:nvPicPr>
          <p:cNvPr id="2" name="Picture 2" descr="Verkeersbord RVV F21 - Rijbaan of -strook vrachtverkeer">
            <a:extLst>
              <a:ext uri="{FF2B5EF4-FFF2-40B4-BE49-F238E27FC236}">
                <a16:creationId xmlns:a16="http://schemas.microsoft.com/office/drawing/2014/main" id="{922BC59B-55B2-A22F-4CB1-498001D555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0163" y="4243547"/>
            <a:ext cx="322847" cy="322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erkeersbord RVV F21 - Rijbaan of -strook vrachtverkeer">
            <a:extLst>
              <a:ext uri="{FF2B5EF4-FFF2-40B4-BE49-F238E27FC236}">
                <a16:creationId xmlns:a16="http://schemas.microsoft.com/office/drawing/2014/main" id="{D26D4249-900B-692D-DFE6-B1FCC1DFE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4537" y="2992592"/>
            <a:ext cx="322847" cy="3228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Verkeersbord RVV F21 - Rijbaan of -strook vrachtverkeer">
            <a:extLst>
              <a:ext uri="{FF2B5EF4-FFF2-40B4-BE49-F238E27FC236}">
                <a16:creationId xmlns:a16="http://schemas.microsoft.com/office/drawing/2014/main" id="{707D6110-5B2E-8407-140D-9FED5AD8D9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5031" y="4965801"/>
            <a:ext cx="322847" cy="3228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erkeersbord RVV A01-050 - Maximum snelheid 50 km/h">
            <a:extLst>
              <a:ext uri="{FF2B5EF4-FFF2-40B4-BE49-F238E27FC236}">
                <a16:creationId xmlns:a16="http://schemas.microsoft.com/office/drawing/2014/main" id="{ADB17432-AFA7-1550-BEED-DB194ABE05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0151" y="4478424"/>
            <a:ext cx="322847" cy="32284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8" name="Picture 2" descr="Verkeersbord RVV A01-050 - Maximum snelheid 50 km/h">
            <a:extLst>
              <a:ext uri="{FF2B5EF4-FFF2-40B4-BE49-F238E27FC236}">
                <a16:creationId xmlns:a16="http://schemas.microsoft.com/office/drawing/2014/main" id="{A3C2C435-C78E-9502-EEE6-A3E1E6BE47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9540" y="2237270"/>
            <a:ext cx="322847" cy="32284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 name="Picture 2" descr="Verkeersbord RVV A01-050 - Maximum snelheid 50 km/h">
            <a:extLst>
              <a:ext uri="{FF2B5EF4-FFF2-40B4-BE49-F238E27FC236}">
                <a16:creationId xmlns:a16="http://schemas.microsoft.com/office/drawing/2014/main" id="{BF7CAD55-CB24-2DEF-027F-6D76CA4EA0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3316" y="5426723"/>
            <a:ext cx="322847" cy="32284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6" name="Boog 5">
            <a:extLst>
              <a:ext uri="{FF2B5EF4-FFF2-40B4-BE49-F238E27FC236}">
                <a16:creationId xmlns:a16="http://schemas.microsoft.com/office/drawing/2014/main" id="{FEE59774-C0D4-65ED-E3D8-1AF89E963A9B}"/>
              </a:ext>
            </a:extLst>
          </p:cNvPr>
          <p:cNvSpPr/>
          <p:nvPr/>
        </p:nvSpPr>
        <p:spPr>
          <a:xfrm rot="10800000" flipH="1">
            <a:off x="6400800" y="2685372"/>
            <a:ext cx="1747654" cy="1656980"/>
          </a:xfrm>
          <a:prstGeom prst="arc">
            <a:avLst>
              <a:gd name="adj1" fmla="val 16929638"/>
              <a:gd name="adj2" fmla="val 0"/>
            </a:avLst>
          </a:prstGeom>
          <a:ln w="28575">
            <a:solidFill>
              <a:srgbClr val="0058A9"/>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7" name="Boog 6">
            <a:extLst>
              <a:ext uri="{FF2B5EF4-FFF2-40B4-BE49-F238E27FC236}">
                <a16:creationId xmlns:a16="http://schemas.microsoft.com/office/drawing/2014/main" id="{FE696C65-9378-57A1-802C-1011850BB89B}"/>
              </a:ext>
            </a:extLst>
          </p:cNvPr>
          <p:cNvSpPr/>
          <p:nvPr/>
        </p:nvSpPr>
        <p:spPr>
          <a:xfrm rot="4531885">
            <a:off x="6517884" y="2882734"/>
            <a:ext cx="1418825" cy="1536554"/>
          </a:xfrm>
          <a:prstGeom prst="arc">
            <a:avLst>
              <a:gd name="adj1" fmla="val 16929638"/>
              <a:gd name="adj2" fmla="val 0"/>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7852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AB224-AB76-EECF-4915-C06F81A8C4F8}"/>
            </a:ext>
          </a:extLst>
        </p:cNvPr>
        <p:cNvGrpSpPr/>
        <p:nvPr/>
      </p:nvGrpSpPr>
      <p:grpSpPr>
        <a:xfrm>
          <a:off x="0" y="0"/>
          <a:ext cx="0" cy="0"/>
          <a:chOff x="0" y="0"/>
          <a:chExt cx="0" cy="0"/>
        </a:xfrm>
      </p:grpSpPr>
      <p:grpSp>
        <p:nvGrpSpPr>
          <p:cNvPr id="20" name="Groep 19">
            <a:extLst>
              <a:ext uri="{FF2B5EF4-FFF2-40B4-BE49-F238E27FC236}">
                <a16:creationId xmlns:a16="http://schemas.microsoft.com/office/drawing/2014/main" id="{CB63D66C-B776-17D7-5441-E139A4915CAD}"/>
              </a:ext>
            </a:extLst>
          </p:cNvPr>
          <p:cNvGrpSpPr/>
          <p:nvPr/>
        </p:nvGrpSpPr>
        <p:grpSpPr>
          <a:xfrm>
            <a:off x="4475880" y="702435"/>
            <a:ext cx="7417336" cy="5657291"/>
            <a:chOff x="1419860" y="0"/>
            <a:chExt cx="9328236" cy="6858000"/>
          </a:xfrm>
        </p:grpSpPr>
        <p:pic>
          <p:nvPicPr>
            <p:cNvPr id="6" name="Afbeelding 5">
              <a:extLst>
                <a:ext uri="{FF2B5EF4-FFF2-40B4-BE49-F238E27FC236}">
                  <a16:creationId xmlns:a16="http://schemas.microsoft.com/office/drawing/2014/main" id="{E604629F-B101-203C-18E0-ACF726BD3010}"/>
                </a:ext>
              </a:extLst>
            </p:cNvPr>
            <p:cNvPicPr>
              <a:picLocks noChangeAspect="1"/>
            </p:cNvPicPr>
            <p:nvPr/>
          </p:nvPicPr>
          <p:blipFill>
            <a:blip r:embed="rId2"/>
            <a:srcRect l="2542"/>
            <a:stretch/>
          </p:blipFill>
          <p:spPr>
            <a:xfrm>
              <a:off x="1419860" y="0"/>
              <a:ext cx="9328236" cy="6858000"/>
            </a:xfrm>
            <a:prstGeom prst="rect">
              <a:avLst/>
            </a:prstGeom>
            <a:ln>
              <a:solidFill>
                <a:schemeClr val="tx1"/>
              </a:solidFill>
            </a:ln>
          </p:spPr>
        </p:pic>
        <p:pic>
          <p:nvPicPr>
            <p:cNvPr id="7" name="Afbeelding 6">
              <a:extLst>
                <a:ext uri="{FF2B5EF4-FFF2-40B4-BE49-F238E27FC236}">
                  <a16:creationId xmlns:a16="http://schemas.microsoft.com/office/drawing/2014/main" id="{2438AF18-054D-625A-C7F6-34D28865EE6F}"/>
                </a:ext>
              </a:extLst>
            </p:cNvPr>
            <p:cNvPicPr>
              <a:picLocks noChangeAspect="1"/>
            </p:cNvPicPr>
            <p:nvPr/>
          </p:nvPicPr>
          <p:blipFill>
            <a:blip r:embed="rId3"/>
            <a:srcRect t="-1" b="687"/>
            <a:stretch/>
          </p:blipFill>
          <p:spPr>
            <a:xfrm rot="20505485">
              <a:off x="4074366" y="904936"/>
              <a:ext cx="3895236" cy="5459693"/>
            </a:xfrm>
            <a:prstGeom prst="rect">
              <a:avLst/>
            </a:prstGeom>
          </p:spPr>
        </p:pic>
        <p:pic>
          <p:nvPicPr>
            <p:cNvPr id="10" name="Picture 6" descr="Verkeersbord laten maken? Verkeersborden Geprint in eigen studio">
              <a:extLst>
                <a:ext uri="{FF2B5EF4-FFF2-40B4-BE49-F238E27FC236}">
                  <a16:creationId xmlns:a16="http://schemas.microsoft.com/office/drawing/2014/main" id="{5BFB6130-E7E7-1F86-5422-7450367495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30871">
              <a:off x="7492262" y="5919460"/>
              <a:ext cx="283297" cy="2832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6" descr="Verkeersbord RVV B01 - Voorrangsweg">
              <a:extLst>
                <a:ext uri="{FF2B5EF4-FFF2-40B4-BE49-F238E27FC236}">
                  <a16:creationId xmlns:a16="http://schemas.microsoft.com/office/drawing/2014/main" id="{6F8DE887-FE9F-40EA-27C7-3C50E9440D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186884">
              <a:off x="3568700" y="5187134"/>
              <a:ext cx="298450" cy="29845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3" name="Picture 6" descr="Verkeersbord RVV B01 - Voorrangsweg">
              <a:extLst>
                <a:ext uri="{FF2B5EF4-FFF2-40B4-BE49-F238E27FC236}">
                  <a16:creationId xmlns:a16="http://schemas.microsoft.com/office/drawing/2014/main" id="{FCADB8F2-9F2F-8B35-CAC4-E12436475F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473" y="2663097"/>
              <a:ext cx="282427" cy="282427"/>
            </a:xfrm>
            <a:prstGeom prst="rect">
              <a:avLst/>
            </a:prstGeom>
            <a:solidFill>
              <a:schemeClr val="bg1"/>
            </a:solidFill>
            <a:ln>
              <a:solidFill>
                <a:srgbClr val="FF0000"/>
              </a:solidFill>
            </a:ln>
          </p:spPr>
        </p:pic>
        <p:sp>
          <p:nvSpPr>
            <p:cNvPr id="14" name="Rechthoek 13">
              <a:extLst>
                <a:ext uri="{FF2B5EF4-FFF2-40B4-BE49-F238E27FC236}">
                  <a16:creationId xmlns:a16="http://schemas.microsoft.com/office/drawing/2014/main" id="{D6987622-F948-7A1B-C638-EE26271DCC61}"/>
                </a:ext>
              </a:extLst>
            </p:cNvPr>
            <p:cNvSpPr/>
            <p:nvPr/>
          </p:nvSpPr>
          <p:spPr>
            <a:xfrm rot="19877703">
              <a:off x="6463192" y="4196837"/>
              <a:ext cx="118335" cy="1448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C9659899-042E-C580-C701-574B5F753041}"/>
                </a:ext>
              </a:extLst>
            </p:cNvPr>
            <p:cNvSpPr/>
            <p:nvPr/>
          </p:nvSpPr>
          <p:spPr>
            <a:xfrm rot="19877703">
              <a:off x="5024746" y="3786573"/>
              <a:ext cx="182125" cy="205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3" name="Rechthoek 42">
            <a:extLst>
              <a:ext uri="{FF2B5EF4-FFF2-40B4-BE49-F238E27FC236}">
                <a16:creationId xmlns:a16="http://schemas.microsoft.com/office/drawing/2014/main" id="{AF6415F7-458D-2ABC-4407-1C308E4DF927}"/>
              </a:ext>
            </a:extLst>
          </p:cNvPr>
          <p:cNvSpPr/>
          <p:nvPr/>
        </p:nvSpPr>
        <p:spPr>
          <a:xfrm>
            <a:off x="7669586" y="2604837"/>
            <a:ext cx="249954" cy="2983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FBFDA751-B90A-C817-32AE-59C0B25BDEA3}"/>
              </a:ext>
            </a:extLst>
          </p:cNvPr>
          <p:cNvSpPr/>
          <p:nvPr/>
        </p:nvSpPr>
        <p:spPr>
          <a:xfrm rot="19285914">
            <a:off x="6143709" y="4490649"/>
            <a:ext cx="234950" cy="3681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464DFEF2-BF45-3710-2CDC-DDE0BC0A6659}"/>
              </a:ext>
            </a:extLst>
          </p:cNvPr>
          <p:cNvSpPr/>
          <p:nvPr/>
        </p:nvSpPr>
        <p:spPr>
          <a:xfrm rot="19735479">
            <a:off x="8328432" y="3933416"/>
            <a:ext cx="281494" cy="2971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CC8DC7FA-A118-D39C-67D4-C6580573A969}"/>
              </a:ext>
            </a:extLst>
          </p:cNvPr>
          <p:cNvSpPr txBox="1"/>
          <p:nvPr/>
        </p:nvSpPr>
        <p:spPr>
          <a:xfrm>
            <a:off x="234014" y="1293395"/>
            <a:ext cx="4241867" cy="738664"/>
          </a:xfrm>
          <a:prstGeom prst="rect">
            <a:avLst/>
          </a:prstGeom>
          <a:noFill/>
        </p:spPr>
        <p:txBody>
          <a:bodyPr wrap="none" rtlCol="0">
            <a:spAutoFit/>
          </a:bodyPr>
          <a:lstStyle/>
          <a:p>
            <a:r>
              <a:rPr lang="nl-NL" sz="1400" b="1" dirty="0">
                <a:latin typeface="Verdana" panose="020B0604030504040204" pitchFamily="34" charset="0"/>
                <a:ea typeface="Verdana" panose="020B0604030504040204" pitchFamily="34" charset="0"/>
              </a:rPr>
              <a:t>Kruispunt Industrielaan/ ‘t Zwarte Land</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sp>
        <p:nvSpPr>
          <p:cNvPr id="28" name="Rechthoek 27">
            <a:extLst>
              <a:ext uri="{FF2B5EF4-FFF2-40B4-BE49-F238E27FC236}">
                <a16:creationId xmlns:a16="http://schemas.microsoft.com/office/drawing/2014/main" id="{935E115F-F2FC-F839-77A9-DE7671B519C1}"/>
              </a:ext>
            </a:extLst>
          </p:cNvPr>
          <p:cNvSpPr/>
          <p:nvPr/>
        </p:nvSpPr>
        <p:spPr>
          <a:xfrm>
            <a:off x="234013" y="2032056"/>
            <a:ext cx="4175694" cy="4327670"/>
          </a:xfrm>
          <a:prstGeom prst="rect">
            <a:avLst/>
          </a:prstGeom>
          <a:solidFill>
            <a:schemeClr val="bg1">
              <a:lumMod val="9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kstvak 26">
            <a:extLst>
              <a:ext uri="{FF2B5EF4-FFF2-40B4-BE49-F238E27FC236}">
                <a16:creationId xmlns:a16="http://schemas.microsoft.com/office/drawing/2014/main" id="{5ECF0AF8-3754-8AF8-CA0C-6393A31ED7E2}"/>
              </a:ext>
            </a:extLst>
          </p:cNvPr>
          <p:cNvSpPr txBox="1"/>
          <p:nvPr/>
        </p:nvSpPr>
        <p:spPr>
          <a:xfrm>
            <a:off x="234013" y="2032059"/>
            <a:ext cx="4241867" cy="954107"/>
          </a:xfrm>
          <a:prstGeom prst="rect">
            <a:avLst/>
          </a:prstGeom>
          <a:noFill/>
        </p:spPr>
        <p:txBody>
          <a:bodyPr wrap="square" rtlCol="0">
            <a:spAutoFit/>
          </a:bodyPr>
          <a:lstStyle/>
          <a:p>
            <a:r>
              <a:rPr lang="nl-NL" sz="1400" dirty="0">
                <a:solidFill>
                  <a:srgbClr val="FF0000"/>
                </a:solidFill>
                <a:latin typeface="Verdana" panose="020B0604030504040204" pitchFamily="34" charset="0"/>
                <a:ea typeface="Verdana" panose="020B0604030504040204" pitchFamily="34" charset="0"/>
              </a:rPr>
              <a:t>Verkeer van ‘t Zwarte Land naar de rotonde Industrielaan/ N224 en omgekeerd heeft in de nieuwe situatie voorrang, verkeer vanaf de Industrielaan moet voorrang verlenen.</a:t>
            </a:r>
          </a:p>
        </p:txBody>
      </p:sp>
    </p:spTree>
    <p:extLst>
      <p:ext uri="{BB962C8B-B14F-4D97-AF65-F5344CB8AC3E}">
        <p14:creationId xmlns:p14="http://schemas.microsoft.com/office/powerpoint/2010/main" val="62474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F1EFD-5C8D-4504-5305-6D6177B3E508}"/>
            </a:ext>
          </a:extLst>
        </p:cNvPr>
        <p:cNvGrpSpPr/>
        <p:nvPr/>
      </p:nvGrpSpPr>
      <p:grpSpPr>
        <a:xfrm>
          <a:off x="0" y="0"/>
          <a:ext cx="0" cy="0"/>
          <a:chOff x="0" y="0"/>
          <a:chExt cx="0" cy="0"/>
        </a:xfrm>
      </p:grpSpPr>
      <p:sp>
        <p:nvSpPr>
          <p:cNvPr id="38" name="Rechthoek 37">
            <a:extLst>
              <a:ext uri="{FF2B5EF4-FFF2-40B4-BE49-F238E27FC236}">
                <a16:creationId xmlns:a16="http://schemas.microsoft.com/office/drawing/2014/main" id="{69D17192-2F20-CEEB-2AA2-F72280D14E9D}"/>
              </a:ext>
            </a:extLst>
          </p:cNvPr>
          <p:cNvSpPr/>
          <p:nvPr/>
        </p:nvSpPr>
        <p:spPr>
          <a:xfrm flipV="1">
            <a:off x="234014" y="1726529"/>
            <a:ext cx="1600802" cy="30552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4227611D-7C44-36A5-5118-071D550C3E76}"/>
              </a:ext>
            </a:extLst>
          </p:cNvPr>
          <p:cNvSpPr/>
          <p:nvPr/>
        </p:nvSpPr>
        <p:spPr>
          <a:xfrm>
            <a:off x="234013" y="2032056"/>
            <a:ext cx="4175694" cy="4327670"/>
          </a:xfrm>
          <a:prstGeom prst="rect">
            <a:avLst/>
          </a:prstGeom>
          <a:solidFill>
            <a:schemeClr val="bg1">
              <a:lumMod val="9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20552490-DF24-09AE-47E4-C6E209A3BB20}"/>
              </a:ext>
            </a:extLst>
          </p:cNvPr>
          <p:cNvSpPr/>
          <p:nvPr/>
        </p:nvSpPr>
        <p:spPr>
          <a:xfrm flipV="1">
            <a:off x="1834816" y="1718868"/>
            <a:ext cx="1600802" cy="30552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Tekstvak 39">
            <a:extLst>
              <a:ext uri="{FF2B5EF4-FFF2-40B4-BE49-F238E27FC236}">
                <a16:creationId xmlns:a16="http://schemas.microsoft.com/office/drawing/2014/main" id="{0E61A2C3-AB76-2D2A-E062-F14D6665A506}"/>
              </a:ext>
            </a:extLst>
          </p:cNvPr>
          <p:cNvSpPr txBox="1"/>
          <p:nvPr/>
        </p:nvSpPr>
        <p:spPr>
          <a:xfrm>
            <a:off x="234014" y="1293395"/>
            <a:ext cx="4241867" cy="738664"/>
          </a:xfrm>
          <a:prstGeom prst="rect">
            <a:avLst/>
          </a:prstGeom>
          <a:noFill/>
        </p:spPr>
        <p:txBody>
          <a:bodyPr wrap="none" rtlCol="0">
            <a:spAutoFit/>
          </a:bodyPr>
          <a:lstStyle/>
          <a:p>
            <a:r>
              <a:rPr lang="nl-NL" sz="1400" b="1" dirty="0">
                <a:latin typeface="Verdana" panose="020B0604030504040204" pitchFamily="34" charset="0"/>
                <a:ea typeface="Verdana" panose="020B0604030504040204" pitchFamily="34" charset="0"/>
              </a:rPr>
              <a:t>Kruispunt Industrielaan/ ‘t Zwarte Land</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grpSp>
        <p:nvGrpSpPr>
          <p:cNvPr id="20" name="Groep 19">
            <a:extLst>
              <a:ext uri="{FF2B5EF4-FFF2-40B4-BE49-F238E27FC236}">
                <a16:creationId xmlns:a16="http://schemas.microsoft.com/office/drawing/2014/main" id="{5B78D62E-4DF9-EFAF-A3D9-8078D0A75EE5}"/>
              </a:ext>
            </a:extLst>
          </p:cNvPr>
          <p:cNvGrpSpPr/>
          <p:nvPr/>
        </p:nvGrpSpPr>
        <p:grpSpPr>
          <a:xfrm>
            <a:off x="4475880" y="702435"/>
            <a:ext cx="7417336" cy="5657291"/>
            <a:chOff x="1419860" y="0"/>
            <a:chExt cx="9328236" cy="6858000"/>
          </a:xfrm>
        </p:grpSpPr>
        <p:pic>
          <p:nvPicPr>
            <p:cNvPr id="6" name="Afbeelding 5">
              <a:extLst>
                <a:ext uri="{FF2B5EF4-FFF2-40B4-BE49-F238E27FC236}">
                  <a16:creationId xmlns:a16="http://schemas.microsoft.com/office/drawing/2014/main" id="{D0B59EB6-BB83-82FE-22BB-3F90D144D374}"/>
                </a:ext>
              </a:extLst>
            </p:cNvPr>
            <p:cNvPicPr>
              <a:picLocks noChangeAspect="1"/>
            </p:cNvPicPr>
            <p:nvPr/>
          </p:nvPicPr>
          <p:blipFill>
            <a:blip r:embed="rId2"/>
            <a:srcRect l="2542"/>
            <a:stretch/>
          </p:blipFill>
          <p:spPr>
            <a:xfrm>
              <a:off x="1419860" y="0"/>
              <a:ext cx="9328236" cy="6858000"/>
            </a:xfrm>
            <a:prstGeom prst="rect">
              <a:avLst/>
            </a:prstGeom>
            <a:ln>
              <a:solidFill>
                <a:schemeClr val="tx1"/>
              </a:solidFill>
            </a:ln>
          </p:spPr>
        </p:pic>
        <p:pic>
          <p:nvPicPr>
            <p:cNvPr id="7" name="Afbeelding 6">
              <a:extLst>
                <a:ext uri="{FF2B5EF4-FFF2-40B4-BE49-F238E27FC236}">
                  <a16:creationId xmlns:a16="http://schemas.microsoft.com/office/drawing/2014/main" id="{4E8CC8DE-9ECF-021F-B55D-DF09F49942A4}"/>
                </a:ext>
              </a:extLst>
            </p:cNvPr>
            <p:cNvPicPr>
              <a:picLocks noChangeAspect="1"/>
            </p:cNvPicPr>
            <p:nvPr/>
          </p:nvPicPr>
          <p:blipFill>
            <a:blip r:embed="rId3"/>
            <a:srcRect t="-1" b="687"/>
            <a:stretch/>
          </p:blipFill>
          <p:spPr>
            <a:xfrm rot="20505485">
              <a:off x="4074366" y="904936"/>
              <a:ext cx="3895236" cy="5459693"/>
            </a:xfrm>
            <a:prstGeom prst="rect">
              <a:avLst/>
            </a:prstGeom>
          </p:spPr>
        </p:pic>
        <p:pic>
          <p:nvPicPr>
            <p:cNvPr id="10" name="Picture 6" descr="Verkeersbord laten maken? Verkeersborden Geprint in eigen studio">
              <a:extLst>
                <a:ext uri="{FF2B5EF4-FFF2-40B4-BE49-F238E27FC236}">
                  <a16:creationId xmlns:a16="http://schemas.microsoft.com/office/drawing/2014/main" id="{48F4777C-25DB-6579-0A1F-0BDADE508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30871">
              <a:off x="7492262" y="5919460"/>
              <a:ext cx="283297" cy="2832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6" descr="Verkeersbord RVV B01 - Voorrangsweg">
              <a:extLst>
                <a:ext uri="{FF2B5EF4-FFF2-40B4-BE49-F238E27FC236}">
                  <a16:creationId xmlns:a16="http://schemas.microsoft.com/office/drawing/2014/main" id="{A05B60C5-FC16-F4FA-DB06-BBF4A1B1E3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186884">
              <a:off x="3568700" y="5187134"/>
              <a:ext cx="298450" cy="2984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6" descr="Verkeersbord RVV B01 - Voorrangsweg">
              <a:extLst>
                <a:ext uri="{FF2B5EF4-FFF2-40B4-BE49-F238E27FC236}">
                  <a16:creationId xmlns:a16="http://schemas.microsoft.com/office/drawing/2014/main" id="{A133D42E-08ED-879D-122C-9871E12F0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473" y="2663097"/>
              <a:ext cx="282427" cy="282427"/>
            </a:xfrm>
            <a:prstGeom prst="rect">
              <a:avLst/>
            </a:prstGeom>
            <a:solidFill>
              <a:schemeClr val="bg1"/>
            </a:solidFill>
            <a:ln>
              <a:noFill/>
            </a:ln>
          </p:spPr>
        </p:pic>
        <p:sp>
          <p:nvSpPr>
            <p:cNvPr id="14" name="Rechthoek 13">
              <a:extLst>
                <a:ext uri="{FF2B5EF4-FFF2-40B4-BE49-F238E27FC236}">
                  <a16:creationId xmlns:a16="http://schemas.microsoft.com/office/drawing/2014/main" id="{BE3E44CB-1BAA-1C05-6D9D-3E9F56B33657}"/>
                </a:ext>
              </a:extLst>
            </p:cNvPr>
            <p:cNvSpPr/>
            <p:nvPr/>
          </p:nvSpPr>
          <p:spPr>
            <a:xfrm rot="19877703">
              <a:off x="6463192" y="4196837"/>
              <a:ext cx="118335" cy="1448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1DE9CDB7-DB9A-C9B0-22AF-66115E0CF086}"/>
                </a:ext>
              </a:extLst>
            </p:cNvPr>
            <p:cNvSpPr/>
            <p:nvPr/>
          </p:nvSpPr>
          <p:spPr>
            <a:xfrm rot="19877703">
              <a:off x="5024746" y="3786573"/>
              <a:ext cx="182125" cy="205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2" name="Tekstvak 31">
            <a:extLst>
              <a:ext uri="{FF2B5EF4-FFF2-40B4-BE49-F238E27FC236}">
                <a16:creationId xmlns:a16="http://schemas.microsoft.com/office/drawing/2014/main" id="{C4AFC1B4-CF99-F930-78A1-86D17E99D29F}"/>
              </a:ext>
            </a:extLst>
          </p:cNvPr>
          <p:cNvSpPr txBox="1"/>
          <p:nvPr/>
        </p:nvSpPr>
        <p:spPr>
          <a:xfrm>
            <a:off x="234013" y="2032059"/>
            <a:ext cx="4241867" cy="3108543"/>
          </a:xfrm>
          <a:prstGeom prst="rect">
            <a:avLst/>
          </a:prstGeom>
          <a:noFill/>
        </p:spPr>
        <p:txBody>
          <a:bodyPr wrap="square" rtlCol="0">
            <a:spAutoFit/>
          </a:bodyPr>
          <a:lstStyle/>
          <a:p>
            <a:r>
              <a:rPr lang="nl-NL" sz="1400" dirty="0">
                <a:latin typeface="Verdana" panose="020B0604030504040204" pitchFamily="34" charset="0"/>
                <a:ea typeface="Verdana" panose="020B0604030504040204" pitchFamily="34" charset="0"/>
              </a:rPr>
              <a:t>Verkeer van ‘t Zwarte Land naar de rotonde Industrielaan/ N224 en omgekeerd heeft in de nieuwe situatie voorrang, verkeer vanaf de Industrielaan moet voorrang verlenen.</a:t>
            </a:r>
          </a:p>
          <a:p>
            <a:endParaRPr lang="nl-NL" sz="1400" dirty="0">
              <a:latin typeface="Verdana" panose="020B0604030504040204" pitchFamily="34" charset="0"/>
              <a:ea typeface="Verdana" panose="020B0604030504040204" pitchFamily="34" charset="0"/>
            </a:endParaRPr>
          </a:p>
          <a:p>
            <a:r>
              <a:rPr lang="nl-NL" sz="1400" dirty="0">
                <a:solidFill>
                  <a:srgbClr val="FF0000"/>
                </a:solidFill>
                <a:latin typeface="Verdana" panose="020B0604030504040204" pitchFamily="34" charset="0"/>
                <a:ea typeface="Verdana" panose="020B0604030504040204" pitchFamily="34" charset="0"/>
              </a:rPr>
              <a:t>Vrachtwagens mogen vanaf de rotonde en ‘t Zwarte Land niet meer de Industrielaan inrijden. Zo verminderen we het vrachtverkeer op de Industrielaan.</a:t>
            </a:r>
          </a:p>
          <a:p>
            <a:endParaRPr lang="nl-NL" sz="1400" dirty="0">
              <a:solidFill>
                <a:srgbClr val="FF0000"/>
              </a:solidFill>
              <a:latin typeface="Verdana" panose="020B0604030504040204" pitchFamily="34" charset="0"/>
              <a:ea typeface="Verdana" panose="020B0604030504040204" pitchFamily="34" charset="0"/>
            </a:endParaRPr>
          </a:p>
          <a:p>
            <a:r>
              <a:rPr lang="nl-NL" sz="1400" dirty="0">
                <a:solidFill>
                  <a:srgbClr val="FF0000"/>
                </a:solidFill>
                <a:latin typeface="Verdana" panose="020B0604030504040204" pitchFamily="34" charset="0"/>
                <a:ea typeface="Verdana" panose="020B0604030504040204" pitchFamily="34" charset="0"/>
              </a:rPr>
              <a:t>Vrachtverkeer met bestemming Industrielaan kan rijden via de Glashorst of Stationsweg en kan vanaf de zuidkant de Industrielaan wel oprijden.</a:t>
            </a:r>
          </a:p>
        </p:txBody>
      </p:sp>
      <p:sp>
        <p:nvSpPr>
          <p:cNvPr id="43" name="Rechthoek 42">
            <a:extLst>
              <a:ext uri="{FF2B5EF4-FFF2-40B4-BE49-F238E27FC236}">
                <a16:creationId xmlns:a16="http://schemas.microsoft.com/office/drawing/2014/main" id="{E027A6A4-708F-0D23-C648-41B042C0B74C}"/>
              </a:ext>
            </a:extLst>
          </p:cNvPr>
          <p:cNvSpPr/>
          <p:nvPr/>
        </p:nvSpPr>
        <p:spPr>
          <a:xfrm>
            <a:off x="7669586" y="2604837"/>
            <a:ext cx="249954" cy="2983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47B007C7-F505-3DAB-1008-8CDD54F0373F}"/>
              </a:ext>
            </a:extLst>
          </p:cNvPr>
          <p:cNvSpPr/>
          <p:nvPr/>
        </p:nvSpPr>
        <p:spPr>
          <a:xfrm rot="19285914">
            <a:off x="6143709" y="4490649"/>
            <a:ext cx="234950" cy="3681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C9CD0BE0-0DB6-005B-5420-68176E1FFEA3}"/>
              </a:ext>
            </a:extLst>
          </p:cNvPr>
          <p:cNvSpPr/>
          <p:nvPr/>
        </p:nvSpPr>
        <p:spPr>
          <a:xfrm>
            <a:off x="7316448" y="4560931"/>
            <a:ext cx="281494" cy="2971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C070238D-6449-7A1C-A61F-F372C173982C}"/>
              </a:ext>
            </a:extLst>
          </p:cNvPr>
          <p:cNvSpPr/>
          <p:nvPr/>
        </p:nvSpPr>
        <p:spPr>
          <a:xfrm>
            <a:off x="7853759" y="4799415"/>
            <a:ext cx="281494" cy="2971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B743610D-F69A-B9AA-53D1-6DD4E357ADFA}"/>
              </a:ext>
            </a:extLst>
          </p:cNvPr>
          <p:cNvSpPr/>
          <p:nvPr/>
        </p:nvSpPr>
        <p:spPr>
          <a:xfrm>
            <a:off x="7903054" y="4273199"/>
            <a:ext cx="281494" cy="2971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F1FC5033-F00D-D3D2-D1A2-62530DC2186E}"/>
              </a:ext>
            </a:extLst>
          </p:cNvPr>
          <p:cNvSpPr/>
          <p:nvPr/>
        </p:nvSpPr>
        <p:spPr>
          <a:xfrm>
            <a:off x="7847981" y="3064234"/>
            <a:ext cx="281494" cy="2971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B7EF09F-D28C-1198-AD03-4D54F003D835}"/>
              </a:ext>
            </a:extLst>
          </p:cNvPr>
          <p:cNvSpPr/>
          <p:nvPr/>
        </p:nvSpPr>
        <p:spPr>
          <a:xfrm>
            <a:off x="7597942" y="3105491"/>
            <a:ext cx="281494" cy="2971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Picture 2" descr="Verkeersbord RVV F21 - Rijbaan of -strook vrachtverkeer">
            <a:extLst>
              <a:ext uri="{FF2B5EF4-FFF2-40B4-BE49-F238E27FC236}">
                <a16:creationId xmlns:a16="http://schemas.microsoft.com/office/drawing/2014/main" id="{EEB6493C-9E88-59E7-96D6-99AC043604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0820" y="4476568"/>
            <a:ext cx="322847" cy="32284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8" name="Picture 2" descr="Verkeersbord RVV F21 - Rijbaan of -strook vrachtverkeer">
            <a:extLst>
              <a:ext uri="{FF2B5EF4-FFF2-40B4-BE49-F238E27FC236}">
                <a16:creationId xmlns:a16="http://schemas.microsoft.com/office/drawing/2014/main" id="{4DA250A8-1DFF-3E18-4030-52BD343C5B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3054" y="2232743"/>
            <a:ext cx="322847" cy="32284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cxnSp>
        <p:nvCxnSpPr>
          <p:cNvPr id="21" name="Rechte verbindingslijn met pijl 20">
            <a:extLst>
              <a:ext uri="{FF2B5EF4-FFF2-40B4-BE49-F238E27FC236}">
                <a16:creationId xmlns:a16="http://schemas.microsoft.com/office/drawing/2014/main" id="{8DD52B50-DD2E-E8A8-7C7A-60EBE5EF27A6}"/>
              </a:ext>
            </a:extLst>
          </p:cNvPr>
          <p:cNvCxnSpPr>
            <a:cxnSpLocks/>
          </p:cNvCxnSpPr>
          <p:nvPr/>
        </p:nvCxnSpPr>
        <p:spPr>
          <a:xfrm>
            <a:off x="8758989" y="5261018"/>
            <a:ext cx="495751" cy="4413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5122" name="Picture 2" descr="Verkeersbord RVV C07 - Gesloten voor vrachtauto's">
            <a:extLst>
              <a:ext uri="{FF2B5EF4-FFF2-40B4-BE49-F238E27FC236}">
                <a16:creationId xmlns:a16="http://schemas.microsoft.com/office/drawing/2014/main" id="{1B3C2BEE-B341-2A2B-0A33-DFA210585F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1656" y="5335575"/>
            <a:ext cx="322847" cy="32284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cxnSp>
        <p:nvCxnSpPr>
          <p:cNvPr id="25" name="Rechte verbindingslijn met pijl 24">
            <a:extLst>
              <a:ext uri="{FF2B5EF4-FFF2-40B4-BE49-F238E27FC236}">
                <a16:creationId xmlns:a16="http://schemas.microsoft.com/office/drawing/2014/main" id="{6BD17A0A-DAB9-96D5-5363-FDD25BE6F496}"/>
              </a:ext>
            </a:extLst>
          </p:cNvPr>
          <p:cNvCxnSpPr>
            <a:cxnSpLocks/>
          </p:cNvCxnSpPr>
          <p:nvPr/>
        </p:nvCxnSpPr>
        <p:spPr>
          <a:xfrm flipH="1" flipV="1">
            <a:off x="9119173" y="5261018"/>
            <a:ext cx="512106" cy="4413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3" name="Picture 2" descr="Verkeersbord RVV F21 - Rijbaan of -strook vrachtverkeer">
            <a:extLst>
              <a:ext uri="{FF2B5EF4-FFF2-40B4-BE49-F238E27FC236}">
                <a16:creationId xmlns:a16="http://schemas.microsoft.com/office/drawing/2014/main" id="{8274C6EE-ABF0-7819-2411-D97E175ED5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42" y="5335575"/>
            <a:ext cx="322847" cy="32284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1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968A7-3415-FA26-6866-DF1D1E323922}"/>
            </a:ext>
          </a:extLst>
        </p:cNvPr>
        <p:cNvGrpSpPr/>
        <p:nvPr/>
      </p:nvGrpSpPr>
      <p:grpSpPr>
        <a:xfrm>
          <a:off x="0" y="0"/>
          <a:ext cx="0" cy="0"/>
          <a:chOff x="0" y="0"/>
          <a:chExt cx="0" cy="0"/>
        </a:xfrm>
      </p:grpSpPr>
      <p:sp>
        <p:nvSpPr>
          <p:cNvPr id="26" name="Rechthoek 25">
            <a:extLst>
              <a:ext uri="{FF2B5EF4-FFF2-40B4-BE49-F238E27FC236}">
                <a16:creationId xmlns:a16="http://schemas.microsoft.com/office/drawing/2014/main" id="{FDA1332C-7B1E-512D-0D96-5EE173E27B50}"/>
              </a:ext>
            </a:extLst>
          </p:cNvPr>
          <p:cNvSpPr/>
          <p:nvPr/>
        </p:nvSpPr>
        <p:spPr>
          <a:xfrm flipV="1">
            <a:off x="234014" y="1726529"/>
            <a:ext cx="1600802" cy="30552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4A2C8BB0-7105-8490-EA4F-052F7F417B21}"/>
              </a:ext>
            </a:extLst>
          </p:cNvPr>
          <p:cNvSpPr/>
          <p:nvPr/>
        </p:nvSpPr>
        <p:spPr>
          <a:xfrm>
            <a:off x="234013" y="2032056"/>
            <a:ext cx="4175694" cy="4327670"/>
          </a:xfrm>
          <a:prstGeom prst="rect">
            <a:avLst/>
          </a:prstGeom>
          <a:solidFill>
            <a:schemeClr val="bg1">
              <a:lumMod val="9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26">
            <a:extLst>
              <a:ext uri="{FF2B5EF4-FFF2-40B4-BE49-F238E27FC236}">
                <a16:creationId xmlns:a16="http://schemas.microsoft.com/office/drawing/2014/main" id="{953EF124-56E7-7E43-58DD-5ACCA14A5371}"/>
              </a:ext>
            </a:extLst>
          </p:cNvPr>
          <p:cNvSpPr/>
          <p:nvPr/>
        </p:nvSpPr>
        <p:spPr>
          <a:xfrm flipV="1">
            <a:off x="1834816" y="1718868"/>
            <a:ext cx="1600802" cy="30552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ekstvak 27">
            <a:extLst>
              <a:ext uri="{FF2B5EF4-FFF2-40B4-BE49-F238E27FC236}">
                <a16:creationId xmlns:a16="http://schemas.microsoft.com/office/drawing/2014/main" id="{03DE4ECD-63F3-6129-E8AE-3BD4FD838B55}"/>
              </a:ext>
            </a:extLst>
          </p:cNvPr>
          <p:cNvSpPr txBox="1"/>
          <p:nvPr/>
        </p:nvSpPr>
        <p:spPr>
          <a:xfrm>
            <a:off x="234014" y="1293395"/>
            <a:ext cx="4241867" cy="738664"/>
          </a:xfrm>
          <a:prstGeom prst="rect">
            <a:avLst/>
          </a:prstGeom>
          <a:noFill/>
        </p:spPr>
        <p:txBody>
          <a:bodyPr wrap="none" rtlCol="0">
            <a:spAutoFit/>
          </a:bodyPr>
          <a:lstStyle/>
          <a:p>
            <a:r>
              <a:rPr lang="nl-NL" sz="1400" b="1" dirty="0">
                <a:latin typeface="Verdana" panose="020B0604030504040204" pitchFamily="34" charset="0"/>
                <a:ea typeface="Verdana" panose="020B0604030504040204" pitchFamily="34" charset="0"/>
              </a:rPr>
              <a:t>Kruispunt Industrielaan/ ‘t Zwarte Land</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grpSp>
        <p:nvGrpSpPr>
          <p:cNvPr id="20" name="Groep 19">
            <a:extLst>
              <a:ext uri="{FF2B5EF4-FFF2-40B4-BE49-F238E27FC236}">
                <a16:creationId xmlns:a16="http://schemas.microsoft.com/office/drawing/2014/main" id="{4013D388-EF27-9376-E867-F40F78FD7144}"/>
              </a:ext>
            </a:extLst>
          </p:cNvPr>
          <p:cNvGrpSpPr/>
          <p:nvPr/>
        </p:nvGrpSpPr>
        <p:grpSpPr>
          <a:xfrm>
            <a:off x="4475880" y="702435"/>
            <a:ext cx="7417336" cy="5657291"/>
            <a:chOff x="1419860" y="0"/>
            <a:chExt cx="9328236" cy="6858000"/>
          </a:xfrm>
        </p:grpSpPr>
        <p:pic>
          <p:nvPicPr>
            <p:cNvPr id="6" name="Afbeelding 5">
              <a:extLst>
                <a:ext uri="{FF2B5EF4-FFF2-40B4-BE49-F238E27FC236}">
                  <a16:creationId xmlns:a16="http://schemas.microsoft.com/office/drawing/2014/main" id="{055ABF76-7585-6AC0-632E-429B5FAA6F9F}"/>
                </a:ext>
              </a:extLst>
            </p:cNvPr>
            <p:cNvPicPr>
              <a:picLocks noChangeAspect="1"/>
            </p:cNvPicPr>
            <p:nvPr/>
          </p:nvPicPr>
          <p:blipFill>
            <a:blip r:embed="rId2"/>
            <a:srcRect l="2542"/>
            <a:stretch/>
          </p:blipFill>
          <p:spPr>
            <a:xfrm>
              <a:off x="1419860" y="0"/>
              <a:ext cx="9328236" cy="6858000"/>
            </a:xfrm>
            <a:prstGeom prst="rect">
              <a:avLst/>
            </a:prstGeom>
            <a:ln>
              <a:solidFill>
                <a:schemeClr val="tx1"/>
              </a:solidFill>
            </a:ln>
          </p:spPr>
        </p:pic>
        <p:pic>
          <p:nvPicPr>
            <p:cNvPr id="7" name="Afbeelding 6">
              <a:extLst>
                <a:ext uri="{FF2B5EF4-FFF2-40B4-BE49-F238E27FC236}">
                  <a16:creationId xmlns:a16="http://schemas.microsoft.com/office/drawing/2014/main" id="{6757CF51-0A55-0AE6-9E34-27C1E63E62C7}"/>
                </a:ext>
              </a:extLst>
            </p:cNvPr>
            <p:cNvPicPr>
              <a:picLocks noChangeAspect="1"/>
            </p:cNvPicPr>
            <p:nvPr/>
          </p:nvPicPr>
          <p:blipFill>
            <a:blip r:embed="rId3"/>
            <a:srcRect t="-1" b="687"/>
            <a:stretch/>
          </p:blipFill>
          <p:spPr>
            <a:xfrm rot="20505485">
              <a:off x="4074366" y="904936"/>
              <a:ext cx="3895236" cy="5459693"/>
            </a:xfrm>
            <a:prstGeom prst="rect">
              <a:avLst/>
            </a:prstGeom>
          </p:spPr>
        </p:pic>
        <p:pic>
          <p:nvPicPr>
            <p:cNvPr id="10" name="Picture 6" descr="Verkeersbord laten maken? Verkeersborden Geprint in eigen studio">
              <a:extLst>
                <a:ext uri="{FF2B5EF4-FFF2-40B4-BE49-F238E27FC236}">
                  <a16:creationId xmlns:a16="http://schemas.microsoft.com/office/drawing/2014/main" id="{B3F2EC08-B0A7-4BC4-2CDD-5A89EC00B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30871">
              <a:off x="7492262" y="5919460"/>
              <a:ext cx="283297" cy="2832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6" descr="Verkeersbord RVV B01 - Voorrangsweg">
              <a:extLst>
                <a:ext uri="{FF2B5EF4-FFF2-40B4-BE49-F238E27FC236}">
                  <a16:creationId xmlns:a16="http://schemas.microsoft.com/office/drawing/2014/main" id="{282158BC-17F6-CDBB-2BCE-CE32E6E66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186884">
              <a:off x="3568700" y="5187134"/>
              <a:ext cx="298450" cy="2984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6" descr="Verkeersbord RVV B01 - Voorrangsweg">
              <a:extLst>
                <a:ext uri="{FF2B5EF4-FFF2-40B4-BE49-F238E27FC236}">
                  <a16:creationId xmlns:a16="http://schemas.microsoft.com/office/drawing/2014/main" id="{A271E1F7-D004-D309-A8DC-6F788A9FC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473" y="2663097"/>
              <a:ext cx="282427" cy="282427"/>
            </a:xfrm>
            <a:prstGeom prst="rect">
              <a:avLst/>
            </a:prstGeom>
            <a:solidFill>
              <a:schemeClr val="bg1"/>
            </a:solidFill>
            <a:ln>
              <a:noFill/>
            </a:ln>
          </p:spPr>
        </p:pic>
        <p:sp>
          <p:nvSpPr>
            <p:cNvPr id="14" name="Rechthoek 13">
              <a:extLst>
                <a:ext uri="{FF2B5EF4-FFF2-40B4-BE49-F238E27FC236}">
                  <a16:creationId xmlns:a16="http://schemas.microsoft.com/office/drawing/2014/main" id="{6C5625B5-A349-DF47-AFDE-6BC1AC342B9D}"/>
                </a:ext>
              </a:extLst>
            </p:cNvPr>
            <p:cNvSpPr/>
            <p:nvPr/>
          </p:nvSpPr>
          <p:spPr>
            <a:xfrm rot="19877703">
              <a:off x="6463192" y="4196837"/>
              <a:ext cx="118335" cy="1448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5F0E7278-E61E-8A2A-CF6A-52A1D3B91BA9}"/>
                </a:ext>
              </a:extLst>
            </p:cNvPr>
            <p:cNvSpPr/>
            <p:nvPr/>
          </p:nvSpPr>
          <p:spPr>
            <a:xfrm rot="19877703">
              <a:off x="5024746" y="3786573"/>
              <a:ext cx="182125" cy="205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2" name="Tekstvak 31">
            <a:extLst>
              <a:ext uri="{FF2B5EF4-FFF2-40B4-BE49-F238E27FC236}">
                <a16:creationId xmlns:a16="http://schemas.microsoft.com/office/drawing/2014/main" id="{D909D491-8754-0C0F-45FA-CA8A758EF3B2}"/>
              </a:ext>
            </a:extLst>
          </p:cNvPr>
          <p:cNvSpPr txBox="1"/>
          <p:nvPr/>
        </p:nvSpPr>
        <p:spPr>
          <a:xfrm>
            <a:off x="234013" y="2032059"/>
            <a:ext cx="4241867" cy="4401205"/>
          </a:xfrm>
          <a:prstGeom prst="rect">
            <a:avLst/>
          </a:prstGeom>
          <a:noFill/>
        </p:spPr>
        <p:txBody>
          <a:bodyPr wrap="square" rtlCol="0">
            <a:spAutoFit/>
          </a:bodyPr>
          <a:lstStyle/>
          <a:p>
            <a:r>
              <a:rPr lang="nl-NL" sz="1400" dirty="0">
                <a:latin typeface="Verdana" panose="020B0604030504040204" pitchFamily="34" charset="0"/>
                <a:ea typeface="Verdana" panose="020B0604030504040204" pitchFamily="34" charset="0"/>
              </a:rPr>
              <a:t>Verkeer van ‘t Zwarte Land naar de rotonde Industrielaan/ N224 en omgekeerd heeft in de nieuwe situatie voorrang, verkeer vanaf de Industrielaan moet voorrang verlenen.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Vrachtwagens mogen vanaf de rotonde en ‘t Zwarte Land niet meer de Industrielaan inrijden. Zo verminderen we het vrachtverkeer op de Industrielaan.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Vrachtverkeer met bestemming Industrielaan kan rijden via de Glashorst of Stationsweg en kan vanaf de zuidkant de Industrielaan wel oprijden.</a:t>
            </a:r>
          </a:p>
          <a:p>
            <a:endParaRPr lang="nl-NL" sz="1400" dirty="0">
              <a:solidFill>
                <a:srgbClr val="FF0000"/>
              </a:solidFill>
              <a:latin typeface="Verdana" panose="020B0604030504040204" pitchFamily="34" charset="0"/>
              <a:ea typeface="Verdana" panose="020B0604030504040204" pitchFamily="34" charset="0"/>
            </a:endParaRPr>
          </a:p>
          <a:p>
            <a:r>
              <a:rPr lang="nl-NL" sz="1400" dirty="0">
                <a:solidFill>
                  <a:srgbClr val="FF0000"/>
                </a:solidFill>
                <a:latin typeface="Verdana" panose="020B0604030504040204" pitchFamily="34" charset="0"/>
                <a:ea typeface="Verdana" panose="020B0604030504040204" pitchFamily="34" charset="0"/>
              </a:rPr>
              <a:t>De bocht van de rotonde naar ‘t Zwarte Land maken we breder zodat ook lange vrachtwagens deze bocht probleemloos kunnen maken en elkaar kunnen passeren.</a:t>
            </a:r>
          </a:p>
          <a:p>
            <a:endParaRPr lang="nl-NL" sz="1400" dirty="0">
              <a:solidFill>
                <a:srgbClr val="FF0000"/>
              </a:solidFill>
              <a:latin typeface="Verdana" panose="020B0604030504040204" pitchFamily="34" charset="0"/>
              <a:ea typeface="Verdana" panose="020B0604030504040204" pitchFamily="34" charset="0"/>
            </a:endParaRPr>
          </a:p>
        </p:txBody>
      </p:sp>
      <p:sp>
        <p:nvSpPr>
          <p:cNvPr id="43" name="Rechthoek 42">
            <a:extLst>
              <a:ext uri="{FF2B5EF4-FFF2-40B4-BE49-F238E27FC236}">
                <a16:creationId xmlns:a16="http://schemas.microsoft.com/office/drawing/2014/main" id="{BDCB4E18-22C8-1C68-C74B-4AA042AA63BA}"/>
              </a:ext>
            </a:extLst>
          </p:cNvPr>
          <p:cNvSpPr/>
          <p:nvPr/>
        </p:nvSpPr>
        <p:spPr>
          <a:xfrm>
            <a:off x="7669586" y="2604837"/>
            <a:ext cx="249954" cy="2983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8D4B4EFE-3B65-33FD-6CBA-2B4949636E0C}"/>
              </a:ext>
            </a:extLst>
          </p:cNvPr>
          <p:cNvSpPr/>
          <p:nvPr/>
        </p:nvSpPr>
        <p:spPr>
          <a:xfrm rot="19285914">
            <a:off x="6143709" y="4490649"/>
            <a:ext cx="234950" cy="3681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Boog 1">
            <a:extLst>
              <a:ext uri="{FF2B5EF4-FFF2-40B4-BE49-F238E27FC236}">
                <a16:creationId xmlns:a16="http://schemas.microsoft.com/office/drawing/2014/main" id="{3B6F0209-49F0-F68D-E03B-93D180511C5A}"/>
              </a:ext>
            </a:extLst>
          </p:cNvPr>
          <p:cNvSpPr/>
          <p:nvPr/>
        </p:nvSpPr>
        <p:spPr>
          <a:xfrm rot="10800000" flipH="1">
            <a:off x="6400800" y="2685372"/>
            <a:ext cx="1747654" cy="1656980"/>
          </a:xfrm>
          <a:prstGeom prst="arc">
            <a:avLst>
              <a:gd name="adj1" fmla="val 16929638"/>
              <a:gd name="adj2" fmla="val 0"/>
            </a:avLst>
          </a:prstGeom>
          <a:ln w="28575">
            <a:solidFill>
              <a:srgbClr val="0058A9"/>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 name="Boog 2">
            <a:extLst>
              <a:ext uri="{FF2B5EF4-FFF2-40B4-BE49-F238E27FC236}">
                <a16:creationId xmlns:a16="http://schemas.microsoft.com/office/drawing/2014/main" id="{843C98E0-043F-6C19-8F2C-E1C4CC776E86}"/>
              </a:ext>
            </a:extLst>
          </p:cNvPr>
          <p:cNvSpPr/>
          <p:nvPr/>
        </p:nvSpPr>
        <p:spPr>
          <a:xfrm rot="4531885">
            <a:off x="6387844" y="2733578"/>
            <a:ext cx="1418825" cy="1536554"/>
          </a:xfrm>
          <a:prstGeom prst="arc">
            <a:avLst>
              <a:gd name="adj1" fmla="val 16929638"/>
              <a:gd name="adj2" fmla="val 0"/>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pic>
        <p:nvPicPr>
          <p:cNvPr id="4" name="Picture 2" descr="Verkeersbord RVV F21 - Rijbaan of -strook vrachtverkeer">
            <a:extLst>
              <a:ext uri="{FF2B5EF4-FFF2-40B4-BE49-F238E27FC236}">
                <a16:creationId xmlns:a16="http://schemas.microsoft.com/office/drawing/2014/main" id="{8E24667B-847B-E65C-3ACB-B77E0C775C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0820" y="4476568"/>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2" descr="Verkeersbord RVV F21 - Rijbaan of -strook vrachtverkeer">
            <a:extLst>
              <a:ext uri="{FF2B5EF4-FFF2-40B4-BE49-F238E27FC236}">
                <a16:creationId xmlns:a16="http://schemas.microsoft.com/office/drawing/2014/main" id="{C6E3396F-DCC3-5B01-58FC-20BCAAE5C2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3054" y="2232743"/>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8" name="Rechte verbindingslijn met pijl 7">
            <a:extLst>
              <a:ext uri="{FF2B5EF4-FFF2-40B4-BE49-F238E27FC236}">
                <a16:creationId xmlns:a16="http://schemas.microsoft.com/office/drawing/2014/main" id="{FBC39E0B-0685-9B96-3D5F-F5951B00CD21}"/>
              </a:ext>
            </a:extLst>
          </p:cNvPr>
          <p:cNvCxnSpPr>
            <a:cxnSpLocks/>
          </p:cNvCxnSpPr>
          <p:nvPr/>
        </p:nvCxnSpPr>
        <p:spPr>
          <a:xfrm>
            <a:off x="8758989" y="5261018"/>
            <a:ext cx="495751" cy="4413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9" name="Picture 2" descr="Verkeersbord RVV C07 - Gesloten voor vrachtauto's">
            <a:extLst>
              <a:ext uri="{FF2B5EF4-FFF2-40B4-BE49-F238E27FC236}">
                <a16:creationId xmlns:a16="http://schemas.microsoft.com/office/drawing/2014/main" id="{DC1F4EA8-8BFF-6C2F-CDD2-34253A6A22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1656" y="5335575"/>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6" name="Rechte verbindingslijn met pijl 15">
            <a:extLst>
              <a:ext uri="{FF2B5EF4-FFF2-40B4-BE49-F238E27FC236}">
                <a16:creationId xmlns:a16="http://schemas.microsoft.com/office/drawing/2014/main" id="{B905CBE4-88EB-73D2-4158-704C3E2A34AF}"/>
              </a:ext>
            </a:extLst>
          </p:cNvPr>
          <p:cNvCxnSpPr>
            <a:cxnSpLocks/>
          </p:cNvCxnSpPr>
          <p:nvPr/>
        </p:nvCxnSpPr>
        <p:spPr>
          <a:xfrm flipH="1" flipV="1">
            <a:off x="9119173" y="5261018"/>
            <a:ext cx="512106" cy="4413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7" name="Picture 2" descr="Verkeersbord RVV F21 - Rijbaan of -strook vrachtverkeer">
            <a:extLst>
              <a:ext uri="{FF2B5EF4-FFF2-40B4-BE49-F238E27FC236}">
                <a16:creationId xmlns:a16="http://schemas.microsoft.com/office/drawing/2014/main" id="{1712F25C-4C60-6F76-1EF4-4AE732BE11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42" y="5335575"/>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46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E737A-4179-A3C2-DBE7-3CE81780852C}"/>
            </a:ext>
          </a:extLst>
        </p:cNvPr>
        <p:cNvGrpSpPr/>
        <p:nvPr/>
      </p:nvGrpSpPr>
      <p:grpSpPr>
        <a:xfrm>
          <a:off x="0" y="0"/>
          <a:ext cx="0" cy="0"/>
          <a:chOff x="0" y="0"/>
          <a:chExt cx="0" cy="0"/>
        </a:xfrm>
      </p:grpSpPr>
      <p:sp>
        <p:nvSpPr>
          <p:cNvPr id="35" name="Rechthoek 34">
            <a:extLst>
              <a:ext uri="{FF2B5EF4-FFF2-40B4-BE49-F238E27FC236}">
                <a16:creationId xmlns:a16="http://schemas.microsoft.com/office/drawing/2014/main" id="{61D91EFE-B10A-C8D8-6627-D1DA2656ABF8}"/>
              </a:ext>
            </a:extLst>
          </p:cNvPr>
          <p:cNvSpPr/>
          <p:nvPr/>
        </p:nvSpPr>
        <p:spPr>
          <a:xfrm flipV="1">
            <a:off x="234014" y="1726529"/>
            <a:ext cx="1600802" cy="30552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94122AC2-B351-06BF-5E9B-893FF5255BE3}"/>
              </a:ext>
            </a:extLst>
          </p:cNvPr>
          <p:cNvSpPr/>
          <p:nvPr/>
        </p:nvSpPr>
        <p:spPr>
          <a:xfrm>
            <a:off x="234013" y="2032056"/>
            <a:ext cx="4175694" cy="4327670"/>
          </a:xfrm>
          <a:prstGeom prst="rect">
            <a:avLst/>
          </a:prstGeom>
          <a:solidFill>
            <a:schemeClr val="bg1">
              <a:lumMod val="9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35">
            <a:extLst>
              <a:ext uri="{FF2B5EF4-FFF2-40B4-BE49-F238E27FC236}">
                <a16:creationId xmlns:a16="http://schemas.microsoft.com/office/drawing/2014/main" id="{9DAB5D1A-45CB-9935-6605-8A4607CC0482}"/>
              </a:ext>
            </a:extLst>
          </p:cNvPr>
          <p:cNvSpPr/>
          <p:nvPr/>
        </p:nvSpPr>
        <p:spPr>
          <a:xfrm flipV="1">
            <a:off x="1834816" y="1718868"/>
            <a:ext cx="1600802" cy="30552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kstvak 36">
            <a:extLst>
              <a:ext uri="{FF2B5EF4-FFF2-40B4-BE49-F238E27FC236}">
                <a16:creationId xmlns:a16="http://schemas.microsoft.com/office/drawing/2014/main" id="{8532AEB7-9920-927A-2F79-C305629BA371}"/>
              </a:ext>
            </a:extLst>
          </p:cNvPr>
          <p:cNvSpPr txBox="1"/>
          <p:nvPr/>
        </p:nvSpPr>
        <p:spPr>
          <a:xfrm>
            <a:off x="234014" y="1293395"/>
            <a:ext cx="4241867" cy="738664"/>
          </a:xfrm>
          <a:prstGeom prst="rect">
            <a:avLst/>
          </a:prstGeom>
          <a:noFill/>
        </p:spPr>
        <p:txBody>
          <a:bodyPr wrap="none" rtlCol="0">
            <a:spAutoFit/>
          </a:bodyPr>
          <a:lstStyle/>
          <a:p>
            <a:r>
              <a:rPr lang="nl-NL" sz="1400" b="1" dirty="0">
                <a:latin typeface="Verdana" panose="020B0604030504040204" pitchFamily="34" charset="0"/>
                <a:ea typeface="Verdana" panose="020B0604030504040204" pitchFamily="34" charset="0"/>
              </a:rPr>
              <a:t>Kruispunt Industrielaan/ ‘t Zwarte Land</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Huidige situatie    Nieuwe situatie</a:t>
            </a:r>
          </a:p>
        </p:txBody>
      </p:sp>
      <p:grpSp>
        <p:nvGrpSpPr>
          <p:cNvPr id="20" name="Groep 19">
            <a:extLst>
              <a:ext uri="{FF2B5EF4-FFF2-40B4-BE49-F238E27FC236}">
                <a16:creationId xmlns:a16="http://schemas.microsoft.com/office/drawing/2014/main" id="{C0FEF9EA-773E-85AF-0C59-5B92BC39491D}"/>
              </a:ext>
            </a:extLst>
          </p:cNvPr>
          <p:cNvGrpSpPr/>
          <p:nvPr/>
        </p:nvGrpSpPr>
        <p:grpSpPr>
          <a:xfrm>
            <a:off x="4475880" y="702435"/>
            <a:ext cx="7417336" cy="5657291"/>
            <a:chOff x="1419860" y="0"/>
            <a:chExt cx="9328236" cy="6858000"/>
          </a:xfrm>
        </p:grpSpPr>
        <p:pic>
          <p:nvPicPr>
            <p:cNvPr id="6" name="Afbeelding 5">
              <a:extLst>
                <a:ext uri="{FF2B5EF4-FFF2-40B4-BE49-F238E27FC236}">
                  <a16:creationId xmlns:a16="http://schemas.microsoft.com/office/drawing/2014/main" id="{6734C8DF-3E33-E766-E2A9-207263C1F953}"/>
                </a:ext>
              </a:extLst>
            </p:cNvPr>
            <p:cNvPicPr>
              <a:picLocks noChangeAspect="1"/>
            </p:cNvPicPr>
            <p:nvPr/>
          </p:nvPicPr>
          <p:blipFill>
            <a:blip r:embed="rId2"/>
            <a:srcRect l="2542"/>
            <a:stretch/>
          </p:blipFill>
          <p:spPr>
            <a:xfrm>
              <a:off x="1419860" y="0"/>
              <a:ext cx="9328236" cy="6858000"/>
            </a:xfrm>
            <a:prstGeom prst="rect">
              <a:avLst/>
            </a:prstGeom>
            <a:ln>
              <a:solidFill>
                <a:schemeClr val="tx1"/>
              </a:solidFill>
            </a:ln>
          </p:spPr>
        </p:pic>
        <p:pic>
          <p:nvPicPr>
            <p:cNvPr id="7" name="Afbeelding 6">
              <a:extLst>
                <a:ext uri="{FF2B5EF4-FFF2-40B4-BE49-F238E27FC236}">
                  <a16:creationId xmlns:a16="http://schemas.microsoft.com/office/drawing/2014/main" id="{B1FB94DD-233E-0ADB-7EBE-03147F4D6C40}"/>
                </a:ext>
              </a:extLst>
            </p:cNvPr>
            <p:cNvPicPr>
              <a:picLocks noChangeAspect="1"/>
            </p:cNvPicPr>
            <p:nvPr/>
          </p:nvPicPr>
          <p:blipFill>
            <a:blip r:embed="rId3"/>
            <a:srcRect t="-1" b="687"/>
            <a:stretch/>
          </p:blipFill>
          <p:spPr>
            <a:xfrm rot="20505485">
              <a:off x="4074366" y="904936"/>
              <a:ext cx="3895236" cy="5459693"/>
            </a:xfrm>
            <a:prstGeom prst="rect">
              <a:avLst/>
            </a:prstGeom>
          </p:spPr>
        </p:pic>
        <p:pic>
          <p:nvPicPr>
            <p:cNvPr id="10" name="Picture 6" descr="Verkeersbord laten maken? Verkeersborden Geprint in eigen studio">
              <a:extLst>
                <a:ext uri="{FF2B5EF4-FFF2-40B4-BE49-F238E27FC236}">
                  <a16:creationId xmlns:a16="http://schemas.microsoft.com/office/drawing/2014/main" id="{20D210B3-ADF2-97C1-53D9-ACFC69DC0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30871">
              <a:off x="7492262" y="5919460"/>
              <a:ext cx="283297" cy="2832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6" descr="Verkeersbord RVV B01 - Voorrangsweg">
              <a:extLst>
                <a:ext uri="{FF2B5EF4-FFF2-40B4-BE49-F238E27FC236}">
                  <a16:creationId xmlns:a16="http://schemas.microsoft.com/office/drawing/2014/main" id="{74A5348A-FB7C-4E75-4A9D-9BB5B63E58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186884">
              <a:off x="3568700" y="5187134"/>
              <a:ext cx="298450" cy="2984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6" descr="Verkeersbord RVV B01 - Voorrangsweg">
              <a:extLst>
                <a:ext uri="{FF2B5EF4-FFF2-40B4-BE49-F238E27FC236}">
                  <a16:creationId xmlns:a16="http://schemas.microsoft.com/office/drawing/2014/main" id="{8760D063-51F7-224F-D437-986E8FA956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473" y="2663097"/>
              <a:ext cx="282427" cy="282427"/>
            </a:xfrm>
            <a:prstGeom prst="rect">
              <a:avLst/>
            </a:prstGeom>
            <a:solidFill>
              <a:schemeClr val="bg1"/>
            </a:solidFill>
            <a:ln>
              <a:noFill/>
            </a:ln>
          </p:spPr>
        </p:pic>
        <p:sp>
          <p:nvSpPr>
            <p:cNvPr id="14" name="Rechthoek 13">
              <a:extLst>
                <a:ext uri="{FF2B5EF4-FFF2-40B4-BE49-F238E27FC236}">
                  <a16:creationId xmlns:a16="http://schemas.microsoft.com/office/drawing/2014/main" id="{23C5C22E-1292-B36A-CB84-513605BA5AC9}"/>
                </a:ext>
              </a:extLst>
            </p:cNvPr>
            <p:cNvSpPr/>
            <p:nvPr/>
          </p:nvSpPr>
          <p:spPr>
            <a:xfrm rot="19877703">
              <a:off x="6463192" y="4196837"/>
              <a:ext cx="118335" cy="1448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D9795D79-D972-E320-C371-182A4019614F}"/>
                </a:ext>
              </a:extLst>
            </p:cNvPr>
            <p:cNvSpPr/>
            <p:nvPr/>
          </p:nvSpPr>
          <p:spPr>
            <a:xfrm rot="19877703">
              <a:off x="5024746" y="3786573"/>
              <a:ext cx="182125" cy="205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2" name="Tekstvak 31">
            <a:extLst>
              <a:ext uri="{FF2B5EF4-FFF2-40B4-BE49-F238E27FC236}">
                <a16:creationId xmlns:a16="http://schemas.microsoft.com/office/drawing/2014/main" id="{DA408400-1C46-A024-B436-7132B3C9BBC2}"/>
              </a:ext>
            </a:extLst>
          </p:cNvPr>
          <p:cNvSpPr txBox="1"/>
          <p:nvPr/>
        </p:nvSpPr>
        <p:spPr>
          <a:xfrm>
            <a:off x="234013" y="2032059"/>
            <a:ext cx="4241867" cy="4185761"/>
          </a:xfrm>
          <a:prstGeom prst="rect">
            <a:avLst/>
          </a:prstGeom>
          <a:noFill/>
        </p:spPr>
        <p:txBody>
          <a:bodyPr wrap="square" rtlCol="0">
            <a:spAutoFit/>
          </a:bodyPr>
          <a:lstStyle/>
          <a:p>
            <a:r>
              <a:rPr lang="nl-NL" sz="1400" dirty="0">
                <a:latin typeface="Verdana" panose="020B0604030504040204" pitchFamily="34" charset="0"/>
                <a:ea typeface="Verdana" panose="020B0604030504040204" pitchFamily="34" charset="0"/>
              </a:rPr>
              <a:t>Vrachtwagens mogen vanaf de rotonde en ‘t Zwarte Land niet meer de Industrielaan inrijden. Zo verminderen we het vrachtverkeer op de Industrielaan.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Vrachtverkeer met bestemming Industrielaan kan rijden via de Glashorst of Stationsweg en kan vanaf de zuidkant de Industrielaan wel oprijden.</a:t>
            </a:r>
          </a:p>
          <a:p>
            <a:endParaRPr lang="nl-NL" sz="1400" dirty="0">
              <a:latin typeface="Verdana" panose="020B0604030504040204" pitchFamily="34" charset="0"/>
              <a:ea typeface="Verdana" panose="020B0604030504040204" pitchFamily="34" charset="0"/>
            </a:endParaRPr>
          </a:p>
          <a:p>
            <a:r>
              <a:rPr lang="nl-NL" sz="1400" dirty="0">
                <a:latin typeface="Verdana" panose="020B0604030504040204" pitchFamily="34" charset="0"/>
                <a:ea typeface="Verdana" panose="020B0604030504040204" pitchFamily="34" charset="0"/>
              </a:rPr>
              <a:t>De bocht van de rotonde naar ‘t Zwarte Land maken we breder zodat ook lange vrachtwagens deze bocht probleemloos kunnen maken en elkaar kunnen passeren.</a:t>
            </a:r>
          </a:p>
          <a:p>
            <a:endParaRPr lang="nl-NL" sz="1400" dirty="0">
              <a:solidFill>
                <a:srgbClr val="FF0000"/>
              </a:solidFill>
              <a:latin typeface="Verdana" panose="020B0604030504040204" pitchFamily="34" charset="0"/>
              <a:ea typeface="Verdana" panose="020B0604030504040204" pitchFamily="34" charset="0"/>
            </a:endParaRPr>
          </a:p>
          <a:p>
            <a:r>
              <a:rPr lang="nl-NL" sz="1400" dirty="0">
                <a:solidFill>
                  <a:srgbClr val="FF0000"/>
                </a:solidFill>
                <a:latin typeface="Verdana" panose="020B0604030504040204" pitchFamily="34" charset="0"/>
                <a:ea typeface="Verdana" panose="020B0604030504040204" pitchFamily="34" charset="0"/>
              </a:rPr>
              <a:t>Op ‘t Zwarte Land en de Industrielaan verlagen we de maximumsnelheid naar 30 km/u. Zo verbeteren we de veiligheid en leefbaarheid.</a:t>
            </a:r>
          </a:p>
        </p:txBody>
      </p:sp>
      <p:sp>
        <p:nvSpPr>
          <p:cNvPr id="43" name="Rechthoek 42">
            <a:extLst>
              <a:ext uri="{FF2B5EF4-FFF2-40B4-BE49-F238E27FC236}">
                <a16:creationId xmlns:a16="http://schemas.microsoft.com/office/drawing/2014/main" id="{2E12D147-F271-4A2C-C261-5A1CBA2EBAF6}"/>
              </a:ext>
            </a:extLst>
          </p:cNvPr>
          <p:cNvSpPr/>
          <p:nvPr/>
        </p:nvSpPr>
        <p:spPr>
          <a:xfrm>
            <a:off x="7669586" y="2604837"/>
            <a:ext cx="249954" cy="2983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67FF0703-7837-CBC0-7050-270105F12047}"/>
              </a:ext>
            </a:extLst>
          </p:cNvPr>
          <p:cNvSpPr/>
          <p:nvPr/>
        </p:nvSpPr>
        <p:spPr>
          <a:xfrm rot="19285914">
            <a:off x="6143709" y="4490649"/>
            <a:ext cx="234950" cy="3681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98" name="Picture 2" descr="Verkeersbord RVV A01-30zb - Begin zone maximum snelheid">
            <a:extLst>
              <a:ext uri="{FF2B5EF4-FFF2-40B4-BE49-F238E27FC236}">
                <a16:creationId xmlns:a16="http://schemas.microsoft.com/office/drawing/2014/main" id="{054ECFFA-E7E0-0700-6FDD-6DE513E651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3451" y="4947974"/>
            <a:ext cx="388501" cy="38850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1" name="Picture 2" descr="Verkeersbord RVV A01-30zb - Begin zone maximum snelheid">
            <a:extLst>
              <a:ext uri="{FF2B5EF4-FFF2-40B4-BE49-F238E27FC236}">
                <a16:creationId xmlns:a16="http://schemas.microsoft.com/office/drawing/2014/main" id="{C7005888-91D4-1DDF-CF4F-75660BC719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9209" y="5759279"/>
            <a:ext cx="388501" cy="38850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3" name="Picture 2" descr="Verkeersbord RVV A01-050 - Maximum snelheid 50 km/h">
            <a:extLst>
              <a:ext uri="{FF2B5EF4-FFF2-40B4-BE49-F238E27FC236}">
                <a16:creationId xmlns:a16="http://schemas.microsoft.com/office/drawing/2014/main" id="{56AF5415-2BE6-2B24-A23A-F820EEE153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3053" y="1782338"/>
            <a:ext cx="322847" cy="32284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4" name="Picture 2" descr="Verkeersbord RVV F21 - Rijbaan of -strook vrachtverkeer">
            <a:extLst>
              <a:ext uri="{FF2B5EF4-FFF2-40B4-BE49-F238E27FC236}">
                <a16:creationId xmlns:a16="http://schemas.microsoft.com/office/drawing/2014/main" id="{DAD6500C-7CB4-F0FE-5C59-4276D4800B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0820" y="4476568"/>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Verkeersbord RVV F21 - Rijbaan of -strook vrachtverkeer">
            <a:extLst>
              <a:ext uri="{FF2B5EF4-FFF2-40B4-BE49-F238E27FC236}">
                <a16:creationId xmlns:a16="http://schemas.microsoft.com/office/drawing/2014/main" id="{DD6B4856-62B7-DF3D-EADE-09E5BCBC4B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3054" y="2232743"/>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6" name="Rechte verbindingslijn met pijl 25">
            <a:extLst>
              <a:ext uri="{FF2B5EF4-FFF2-40B4-BE49-F238E27FC236}">
                <a16:creationId xmlns:a16="http://schemas.microsoft.com/office/drawing/2014/main" id="{70EF95EF-C743-CA9C-42C1-6237D53B9010}"/>
              </a:ext>
            </a:extLst>
          </p:cNvPr>
          <p:cNvCxnSpPr>
            <a:cxnSpLocks/>
          </p:cNvCxnSpPr>
          <p:nvPr/>
        </p:nvCxnSpPr>
        <p:spPr>
          <a:xfrm>
            <a:off x="8758989" y="5261018"/>
            <a:ext cx="495751" cy="4413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7" name="Picture 2" descr="Verkeersbord RVV C07 - Gesloten voor vrachtauto's">
            <a:extLst>
              <a:ext uri="{FF2B5EF4-FFF2-40B4-BE49-F238E27FC236}">
                <a16:creationId xmlns:a16="http://schemas.microsoft.com/office/drawing/2014/main" id="{B31F2CDA-49C7-0FF8-369F-A2997F070F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1656" y="5335575"/>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8" name="Rechte verbindingslijn met pijl 27">
            <a:extLst>
              <a:ext uri="{FF2B5EF4-FFF2-40B4-BE49-F238E27FC236}">
                <a16:creationId xmlns:a16="http://schemas.microsoft.com/office/drawing/2014/main" id="{1D30CAE5-4C4D-D402-4BBE-5015BFCE9CC2}"/>
              </a:ext>
            </a:extLst>
          </p:cNvPr>
          <p:cNvCxnSpPr>
            <a:cxnSpLocks/>
          </p:cNvCxnSpPr>
          <p:nvPr/>
        </p:nvCxnSpPr>
        <p:spPr>
          <a:xfrm flipH="1" flipV="1">
            <a:off x="9119173" y="5261018"/>
            <a:ext cx="512106" cy="4413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9" name="Picture 2" descr="Verkeersbord RVV F21 - Rijbaan of -strook vrachtverkeer">
            <a:extLst>
              <a:ext uri="{FF2B5EF4-FFF2-40B4-BE49-F238E27FC236}">
                <a16:creationId xmlns:a16="http://schemas.microsoft.com/office/drawing/2014/main" id="{F4781F9E-4CCD-79FB-004D-199BF2C1CB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7542" y="5335575"/>
            <a:ext cx="322847" cy="3228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 name="Rechthoek 29">
            <a:extLst>
              <a:ext uri="{FF2B5EF4-FFF2-40B4-BE49-F238E27FC236}">
                <a16:creationId xmlns:a16="http://schemas.microsoft.com/office/drawing/2014/main" id="{7D91B2F2-A266-6D13-635B-DC51B26E5007}"/>
              </a:ext>
            </a:extLst>
          </p:cNvPr>
          <p:cNvSpPr/>
          <p:nvPr/>
        </p:nvSpPr>
        <p:spPr>
          <a:xfrm rot="18972270">
            <a:off x="8771511" y="4597901"/>
            <a:ext cx="281494" cy="44139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D78A4E40-523A-694D-7BFA-B1B3AA9B19D7}"/>
              </a:ext>
            </a:extLst>
          </p:cNvPr>
          <p:cNvSpPr/>
          <p:nvPr/>
        </p:nvSpPr>
        <p:spPr>
          <a:xfrm rot="18836448">
            <a:off x="8416285" y="5006497"/>
            <a:ext cx="281494" cy="44139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Boog 1">
            <a:extLst>
              <a:ext uri="{FF2B5EF4-FFF2-40B4-BE49-F238E27FC236}">
                <a16:creationId xmlns:a16="http://schemas.microsoft.com/office/drawing/2014/main" id="{E4D55C45-EF94-8796-E96D-6E823D6935D2}"/>
              </a:ext>
            </a:extLst>
          </p:cNvPr>
          <p:cNvSpPr/>
          <p:nvPr/>
        </p:nvSpPr>
        <p:spPr>
          <a:xfrm rot="10800000" flipH="1">
            <a:off x="6400800" y="2685372"/>
            <a:ext cx="1747654" cy="1656980"/>
          </a:xfrm>
          <a:prstGeom prst="arc">
            <a:avLst>
              <a:gd name="adj1" fmla="val 16929638"/>
              <a:gd name="adj2" fmla="val 0"/>
            </a:avLst>
          </a:prstGeom>
          <a:ln w="28575">
            <a:solidFill>
              <a:srgbClr val="0058A9"/>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3" name="Boog 2">
            <a:extLst>
              <a:ext uri="{FF2B5EF4-FFF2-40B4-BE49-F238E27FC236}">
                <a16:creationId xmlns:a16="http://schemas.microsoft.com/office/drawing/2014/main" id="{20C2F52A-6B23-4049-37D6-0E61CD620454}"/>
              </a:ext>
            </a:extLst>
          </p:cNvPr>
          <p:cNvSpPr/>
          <p:nvPr/>
        </p:nvSpPr>
        <p:spPr>
          <a:xfrm rot="4531885">
            <a:off x="6387844" y="2733578"/>
            <a:ext cx="1418825" cy="1536554"/>
          </a:xfrm>
          <a:prstGeom prst="arc">
            <a:avLst>
              <a:gd name="adj1" fmla="val 16929638"/>
              <a:gd name="adj2" fmla="val 0"/>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20888695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40108_Gemeente_Scherpenzeel_Presentatie_Template_C2" id="{B48F353C-9A7E-7143-B8DA-3C41B74A34FD}" vid="{510FA8AC-77CF-8C4B-9B3C-33D86B4809DE}"/>
    </a:ext>
  </a:extLst>
</a:theme>
</file>

<file path=docProps/app.xml><?xml version="1.0" encoding="utf-8"?>
<Properties xmlns="http://schemas.openxmlformats.org/officeDocument/2006/extended-properties" xmlns:vt="http://schemas.openxmlformats.org/officeDocument/2006/docPropsVTypes">
  <Template>Kleiner_PowerPoint-presentatie Gemeente Scherpenzeel</Template>
  <TotalTime>278</TotalTime>
  <Words>1505</Words>
  <Application>Microsoft Office PowerPoint</Application>
  <PresentationFormat>Breedbeeld</PresentationFormat>
  <Paragraphs>173</Paragraphs>
  <Slides>17</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Aptos</vt:lpstr>
      <vt:lpstr>Aptos Display</vt:lpstr>
      <vt:lpstr>Arial</vt:lpstr>
      <vt:lpstr>Avenir LT Std 55 Roman</vt:lpstr>
      <vt:lpstr>Verdana</vt:lpstr>
      <vt:lpstr>Wingdings</vt:lpstr>
      <vt:lpstr>Kantoorthema</vt:lpstr>
      <vt:lpstr>Reconstructie ‘t Zwarte Land en Industrielaan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Gemeente Scherpenzeel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Suzanna Blackmore</dc:creator>
  <cp:lastModifiedBy>Benjamin de Vaal</cp:lastModifiedBy>
  <cp:revision>3</cp:revision>
  <dcterms:created xsi:type="dcterms:W3CDTF">2024-04-04T12:09:14Z</dcterms:created>
  <dcterms:modified xsi:type="dcterms:W3CDTF">2025-07-01T13:23:22Z</dcterms:modified>
</cp:coreProperties>
</file>