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49A1F-3EEB-451A-84E9-5BF59B3EA889}" type="datetimeFigureOut">
              <a:rPr lang="nl-NL" smtClean="0"/>
              <a:t>08-03-2022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3FA67-19C5-46FC-9F15-64C9A03BE1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33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8E7BA-C9F0-407A-BFF3-7727DAB49AB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440000" y="540000"/>
            <a:ext cx="8856000" cy="2160000"/>
          </a:xfrm>
        </p:spPr>
        <p:txBody>
          <a:bodyPr anchor="b"/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978A94-9CF5-43DD-BA01-5FCF65A74E2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440000" y="2880000"/>
            <a:ext cx="8856000" cy="1655762"/>
          </a:xfrm>
        </p:spPr>
        <p:txBody>
          <a:bodyPr lIns="18000"/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00E75176-2166-4F89-B8A4-0AF58D05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72000"/>
            <a:ext cx="4320000" cy="216000"/>
          </a:xfrm>
        </p:spPr>
        <p:txBody>
          <a:bodyPr tIns="0" bIns="0" anchor="t" anchorCtr="0"/>
          <a:lstStyle>
            <a:lvl1pPr algn="l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439CE0A-657D-1041-9572-48916C1F6C92}" type="datetimeyyyy">
              <a:rPr lang="nl-NL" smtClean="0"/>
              <a:t>2022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2493A3FD-7445-4CBA-A723-9115ED9A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084000"/>
            <a:ext cx="4320000" cy="288000"/>
          </a:xfrm>
        </p:spPr>
        <p:txBody>
          <a:bodyPr tIns="0" bIns="0" anchor="t" anchorCtr="0"/>
          <a:lstStyle>
            <a:lvl1pPr algn="l">
              <a:lnSpc>
                <a:spcPct val="100000"/>
              </a:lnSpc>
              <a:defRPr sz="1600"/>
            </a:lvl1pPr>
          </a:lstStyle>
          <a:p>
            <a:r>
              <a:rPr lang="nl-NL"/>
              <a:t>GENERAL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68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-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CA5E9-416B-4635-AFAF-09651550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396000"/>
            <a:ext cx="5148000" cy="54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34D5E-FF30-4AA8-8F90-8E6A3B697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000" y="1440000"/>
            <a:ext cx="5148000" cy="4320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 marL="324000" indent="-324000">
              <a:spcAft>
                <a:spcPts val="0"/>
              </a:spcAft>
              <a:buFont typeface="+mj-lt"/>
              <a:buAutoNum type="arabicPeriod"/>
              <a:defRPr/>
            </a:lvl6pPr>
            <a:lvl7pPr>
              <a:spcAft>
                <a:spcPts val="0"/>
              </a:spcAft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726CF-4881-4BF8-A762-17705421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EB13-616D-EF45-B024-D4E41672F06B}" type="datetimeyyyy">
              <a:rPr lang="nl-NL" smtClean="0"/>
              <a:t>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B0BEE-F7F4-434C-AE9F-59EC32A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710493-0B4B-49E1-BD1A-D41B775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6C8E3FA-F323-4C82-803C-EF818386402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868000" cy="6120000"/>
          </a:xfrm>
          <a:solidFill>
            <a:schemeClr val="bg1">
              <a:lumMod val="95000"/>
            </a:schemeClr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352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CA5E9-416B-4635-AFAF-09651550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34D5E-FF30-4AA8-8F90-8E6A3B697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48000" cy="432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  <a:lvl6pPr marL="324000" indent="-324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lvl6pPr>
            <a:lvl7pPr>
              <a:spcBef>
                <a:spcPts val="0"/>
              </a:spcBef>
              <a:spcAft>
                <a:spcPts val="0"/>
              </a:spcAft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726CF-4881-4BF8-A762-17705421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FE7A-32E3-9C4F-93A4-0CABB6044D6A}" type="datetimeyyyy">
              <a:rPr lang="nl-NL" smtClean="0"/>
              <a:t>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B0BEE-F7F4-434C-AE9F-59EC32A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710493-0B4B-49E1-BD1A-D41B775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6C8E3FA-F323-4C82-803C-EF818386402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6000" y="1440000"/>
            <a:ext cx="5148000" cy="4319587"/>
          </a:xfrm>
          <a:solidFill>
            <a:schemeClr val="bg1">
              <a:lumMod val="95000"/>
            </a:schemeClr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541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-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CA5E9-416B-4635-AFAF-09651550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000"/>
            <a:ext cx="5148000" cy="54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34D5E-FF30-4AA8-8F90-8E6A3B697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48000" cy="4320000"/>
          </a:xfrm>
          <a:ln>
            <a:noFill/>
          </a:ln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buFont typeface="+mj-lt"/>
              <a:buNone/>
              <a:defRPr/>
            </a:lvl5pPr>
            <a:lvl6pPr marL="324000" indent="-324000">
              <a:spcAft>
                <a:spcPts val="0"/>
              </a:spcAft>
              <a:buFont typeface="+mj-lt"/>
              <a:buAutoNum type="arabicPeriod"/>
              <a:defRPr/>
            </a:lvl6pPr>
            <a:lvl7pPr>
              <a:spcAft>
                <a:spcPts val="0"/>
              </a:spcAft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726CF-4881-4BF8-A762-17705421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0714-E46B-D14F-9EA2-7B97D8CF53E1}" type="datetimeyyyy">
              <a:rPr lang="nl-NL" smtClean="0"/>
              <a:t>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B0BEE-F7F4-434C-AE9F-59EC32A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710493-0B4B-49E1-BD1A-D41B775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6C8E3FA-F323-4C82-803C-EF818386402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6000" y="0"/>
            <a:ext cx="5856000" cy="6120000"/>
          </a:xfrm>
          <a:solidFill>
            <a:schemeClr val="bg1">
              <a:lumMod val="95000"/>
            </a:schemeClr>
          </a:solidFill>
        </p:spPr>
        <p:txBody>
          <a:bodyPr tIns="108000"/>
          <a:lstStyle>
            <a:lvl1pPr marL="0" indent="0" algn="ctr">
              <a:buFont typeface="+mj-lt"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72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0AC50-DC3F-48A0-8CEC-07F2849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E17DD1-DA32-4007-992F-2ACD8EFD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FC27-657F-AC40-91E6-571DE00F3AAE}" type="datetimeyyyy">
              <a:rPr lang="nl-NL" smtClean="0"/>
              <a:t>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74E5F8-F3DA-46D7-8EE4-D2F27D87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EDD4A-1935-4AEC-B02A-65838751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6E24239C-D934-4DD4-8B5B-47A2B31E459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" y="1440000"/>
            <a:ext cx="12192000" cy="4679950"/>
          </a:xfrm>
          <a:solidFill>
            <a:schemeClr val="bg1">
              <a:lumMod val="95000"/>
            </a:schemeClr>
          </a:solidFill>
        </p:spPr>
        <p:txBody>
          <a:bodyPr tIns="108000"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650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rm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4B7E60E-8B6E-4834-AEF1-482523206A4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B8CC56-B329-45FB-B8DD-4C4F7483004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38100" dir="5400000" algn="ctr" rotWithShape="0">
              <a:schemeClr val="tx2">
                <a:alpha val="6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922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20B05-ED98-4B61-907B-41E84761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000"/>
            <a:ext cx="10764000" cy="54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3017F-5C18-4EA4-80A3-ED7C84AE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5148000" cy="432000"/>
          </a:xfrm>
        </p:spPr>
        <p:txBody>
          <a:bodyPr anchor="t" anchorCtr="0"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C76E359-F436-4764-8F30-9C0DF6033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124000"/>
            <a:ext cx="5148000" cy="363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5pPr>
            <a:lvl6pPr marL="324000" indent="-324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lvl6pPr>
            <a:lvl7pPr>
              <a:spcBef>
                <a:spcPts val="0"/>
              </a:spcBef>
              <a:spcAft>
                <a:spcPts val="0"/>
              </a:spcAft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2E6CD8B-F726-4F99-BF19-A9E838AB2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440000"/>
            <a:ext cx="5148000" cy="432000"/>
          </a:xfrm>
        </p:spPr>
        <p:txBody>
          <a:bodyPr anchor="t" anchorCtr="0"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F1AE1A-D5C3-4487-AA1C-5EE1D9D2D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3275" y="2121863"/>
            <a:ext cx="5148000" cy="3636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  <a:lvl6pPr marL="324000" indent="-324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lvl6pPr>
            <a:lvl7pPr marL="900000" indent="-270000">
              <a:spcBef>
                <a:spcPts val="0"/>
              </a:spcBef>
              <a:spcAft>
                <a:spcPts val="0"/>
              </a:spcAft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F0C90A-81CB-4C25-97CE-D58288D5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95B-FA66-6F45-B3C6-0404E5978F34}" type="datetimeyyyy">
              <a:rPr lang="nl-NL" smtClean="0"/>
              <a:t>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2721013-9A99-48A8-A870-2944E66C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E9B7E8-3E7F-4740-91AD-6D7F43C7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5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lights - Low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AD5F2B6E-D14E-4BEB-BA10-966E40601CF6}"/>
              </a:ext>
            </a:extLst>
          </p:cNvPr>
          <p:cNvGrpSpPr/>
          <p:nvPr/>
        </p:nvGrpSpPr>
        <p:grpSpPr>
          <a:xfrm>
            <a:off x="720000" y="3682800"/>
            <a:ext cx="7368291" cy="363754"/>
            <a:chOff x="720000" y="1090800"/>
            <a:chExt cx="7368291" cy="363754"/>
          </a:xfrm>
        </p:grpSpPr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C556E137-E29E-47B4-898A-ACD448951707}"/>
                </a:ext>
              </a:extLst>
            </p:cNvPr>
            <p:cNvSpPr txBox="1"/>
            <p:nvPr/>
          </p:nvSpPr>
          <p:spPr>
            <a:xfrm>
              <a:off x="720000" y="1090800"/>
              <a:ext cx="118782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>
                  <a:solidFill>
                    <a:schemeClr val="accent1"/>
                  </a:solidFill>
                </a:rPr>
                <a:t>Lowlights:</a:t>
              </a:r>
            </a:p>
          </p:txBody>
        </p: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57B9DF90-EAA4-4378-AA9B-36C39E7DD0E5}"/>
                </a:ext>
              </a:extLst>
            </p:cNvPr>
            <p:cNvSpPr txBox="1"/>
            <p:nvPr/>
          </p:nvSpPr>
          <p:spPr>
            <a:xfrm>
              <a:off x="6312164" y="1116000"/>
              <a:ext cx="1776127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>
                  <a:solidFill>
                    <a:schemeClr val="accent1"/>
                  </a:solidFill>
                </a:rPr>
                <a:t>Looking ahead:</a:t>
              </a:r>
              <a:endParaRPr lang="nl-NL" sz="2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620B05-ED98-4B61-907B-41E847619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000" y="396000"/>
            <a:ext cx="10728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&lt;Afdeling&gt; flash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5F0C90A-81CB-4C25-97CE-D58288D5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B68-509D-0B4A-9DEE-195C5DCDE882}" type="datetimeyyyy">
              <a:rPr lang="nl-NL" smtClean="0"/>
              <a:t>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2721013-9A99-48A8-A870-2944E66C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E9B7E8-3E7F-4740-91AD-6D7F43C7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BA120C0F-A0A8-40ED-9985-018D5F70DFA6}"/>
              </a:ext>
            </a:extLst>
          </p:cNvPr>
          <p:cNvGrpSpPr/>
          <p:nvPr/>
        </p:nvGrpSpPr>
        <p:grpSpPr>
          <a:xfrm>
            <a:off x="720000" y="1414854"/>
            <a:ext cx="7475933" cy="338554"/>
            <a:chOff x="732000" y="1080000"/>
            <a:chExt cx="7475933" cy="338554"/>
          </a:xfrm>
        </p:grpSpPr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938DED6F-554E-4DCA-A3E8-68FAC015C147}"/>
                </a:ext>
              </a:extLst>
            </p:cNvPr>
            <p:cNvSpPr txBox="1"/>
            <p:nvPr/>
          </p:nvSpPr>
          <p:spPr>
            <a:xfrm>
              <a:off x="732000" y="1080000"/>
              <a:ext cx="1238096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>
                  <a:solidFill>
                    <a:schemeClr val="accent1"/>
                  </a:solidFill>
                </a:rPr>
                <a:t>Highlights: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DF569D6B-EF16-447F-A3A3-2D3D437EF1F1}"/>
                </a:ext>
              </a:extLst>
            </p:cNvPr>
            <p:cNvSpPr txBox="1"/>
            <p:nvPr/>
          </p:nvSpPr>
          <p:spPr>
            <a:xfrm>
              <a:off x="6348000" y="1080000"/>
              <a:ext cx="1859933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200" b="1" dirty="0">
                  <a:solidFill>
                    <a:schemeClr val="accent1"/>
                  </a:solidFill>
                </a:rPr>
                <a:t>Trending topics:</a:t>
              </a:r>
              <a:endParaRPr lang="nl-NL" sz="2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5A412D6E-970A-4FAD-81D7-2A796DFF57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1800000"/>
            <a:ext cx="5148000" cy="169200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2000"/>
            </a:lvl5pPr>
            <a:lvl6pPr>
              <a:buFont typeface="Arial" panose="020B0604020202020204" pitchFamily="34" charset="0"/>
              <a:buChar char="•"/>
              <a:defRPr sz="1800"/>
            </a:lvl6pPr>
            <a:lvl7pPr>
              <a:spcBef>
                <a:spcPts val="0"/>
              </a:spcBef>
              <a:defRPr sz="1600"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0E8D468D-6CDF-49A9-9B7E-F62411FA9D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6000" y="1800000"/>
            <a:ext cx="5148000" cy="169200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2000"/>
            </a:lvl5pPr>
            <a:lvl6pPr marL="342900" indent="-342900">
              <a:buFont typeface="Arial" panose="020B0604020202020204" pitchFamily="34" charset="0"/>
              <a:buChar char="•"/>
              <a:defRPr sz="2000"/>
            </a:lvl6pPr>
            <a:lvl7pPr>
              <a:spcBef>
                <a:spcPts val="0"/>
              </a:spcBef>
              <a:defRPr sz="1600"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00B6EAFD-EF5D-4FCB-9CD1-52F9096862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000" y="4068000"/>
            <a:ext cx="5076825" cy="169200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2000"/>
            </a:lvl5pPr>
            <a:lvl6pPr>
              <a:buFont typeface="Arial" panose="020B0604020202020204" pitchFamily="34" charset="0"/>
              <a:buChar char="•"/>
              <a:defRPr sz="1800"/>
            </a:lvl6pPr>
            <a:lvl7pPr>
              <a:spcBef>
                <a:spcPts val="0"/>
              </a:spcBef>
              <a:defRPr sz="1600"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451F5848-5D53-4029-9B6F-CA7EB2E628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6000" y="4068000"/>
            <a:ext cx="5148263" cy="169200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2000"/>
            </a:lvl5pPr>
            <a:lvl6pPr>
              <a:buFont typeface="Arial" panose="020B0604020202020204" pitchFamily="34" charset="0"/>
              <a:buChar char="•"/>
              <a:defRPr sz="1800"/>
            </a:lvl6pPr>
            <a:lvl7pPr>
              <a:spcBef>
                <a:spcPts val="0"/>
              </a:spcBef>
              <a:defRPr sz="1600"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726A5E30-D710-40AD-A5CE-94DA23DE2F95}"/>
              </a:ext>
            </a:extLst>
          </p:cNvPr>
          <p:cNvSpPr/>
          <p:nvPr/>
        </p:nvSpPr>
        <p:spPr bwMode="gray">
          <a:xfrm>
            <a:off x="0" y="3564000"/>
            <a:ext cx="12193200" cy="5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2651680C-5337-4CF2-A5CE-E4DD25446009}"/>
              </a:ext>
            </a:extLst>
          </p:cNvPr>
          <p:cNvSpPr/>
          <p:nvPr/>
        </p:nvSpPr>
        <p:spPr bwMode="gray">
          <a:xfrm>
            <a:off x="6069000" y="1440000"/>
            <a:ext cx="54000" cy="46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7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EC6D-5429-43C7-8F6C-BECFAD63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000"/>
            <a:ext cx="10764000" cy="5040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FB6B18-6BDC-422E-8F4A-75A237678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0"/>
            <a:ext cx="10764000" cy="4320000"/>
          </a:xfrm>
        </p:spPr>
        <p:txBody>
          <a:bodyPr/>
          <a:lstStyle>
            <a:lvl1pPr>
              <a:spcAft>
                <a:spcPts val="0"/>
              </a:spcAft>
              <a:defRPr sz="2000"/>
            </a:lvl1pPr>
            <a:lvl2pPr algn="just">
              <a:spcAft>
                <a:spcPts val="0"/>
              </a:spcAft>
              <a:defRPr sz="18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2000"/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400"/>
            </a:lvl5pPr>
            <a:lvl6pPr marL="324000" indent="-324000">
              <a:spcAft>
                <a:spcPts val="0"/>
              </a:spcAft>
              <a:buFont typeface="+mj-lt"/>
              <a:buAutoNum type="arabicPeriod"/>
              <a:defRPr lang="nl-NL" sz="2000" dirty="0"/>
            </a:lvl6pPr>
            <a:lvl7pPr>
              <a:defRPr sz="18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67B12F-1D0B-45BC-A0D2-EA051B4CE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921600"/>
            <a:ext cx="107640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221183-B1D1-4910-AC97-E54A7953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30E44-6F81-D34D-B446-CFC5DDD305B0}" type="datetimeyyyy">
              <a:rPr lang="nl-NL" smtClean="0"/>
              <a:t>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2118E2-CF24-4AF0-A6C2-B429F24D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30F6A9-3C30-4FF6-8DDE-45203194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6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6F63C-8281-491F-9AEC-39E8F6B2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880000"/>
            <a:ext cx="10764000" cy="612000"/>
          </a:xfrm>
        </p:spPr>
        <p:txBody>
          <a:bodyPr anchor="t" anchorCtr="0"/>
          <a:lstStyle>
            <a:lvl1pPr>
              <a:defRPr sz="4800" cap="all" baseline="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88461C5-80F1-4CA0-B4F2-C192F5AFD53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2340000"/>
          </a:xfrm>
          <a:solidFill>
            <a:schemeClr val="bg1">
              <a:lumMod val="95000"/>
            </a:schemeClr>
          </a:solidFill>
        </p:spPr>
        <p:txBody>
          <a:bodyPr tIns="10800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8633722-05F3-4DD0-8249-E8C32BA5D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999" y="3600000"/>
            <a:ext cx="10764000" cy="2160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324000" indent="-324000">
              <a:spcAft>
                <a:spcPts val="0"/>
              </a:spcAft>
              <a:buFont typeface="Arial" panose="020B0604020202020204" pitchFamily="34" charset="0"/>
              <a:buChar char="•"/>
              <a:defRPr sz="20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166400" indent="-230400">
              <a:spcAft>
                <a:spcPts val="0"/>
              </a:spcAft>
              <a:buFont typeface="Arial" panose="020B0604020202020204" pitchFamily="34" charset="0"/>
              <a:buChar char="•"/>
              <a:defRPr sz="160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5DB2AE-F78D-45AD-9B36-3833C3677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6F04A-D6DE-5348-831E-F3687383AC54}" type="datetimeyyyy">
              <a:rPr lang="nl-NL" smtClean="0"/>
              <a:t>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8F9EA6-BCDD-40FC-BA0D-9AE95C8E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47B4B9-75DD-472B-A1A2-3FB82A71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5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5216F-3728-4E0C-A40E-027BE79D8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7C63D4-A421-4D46-9220-91CCF451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58EC-1947-6E47-99B6-3C36DBA7B3A1}" type="datetimeyyyy">
              <a:rPr lang="nl-NL" smtClean="0"/>
              <a:t>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436747E-9453-48F0-8277-33595A9A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DFCE24-5CB7-460C-BF03-8F3FA6E7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0AC50-DC3F-48A0-8CEC-07F2849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EC7388-D489-46B9-B749-FF29ADBC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0"/>
            <a:ext cx="10764000" cy="43195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E17DD1-DA32-4007-992F-2ACD8EFD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A49-1DBC-074E-8B74-E11B81CEEDDB}" type="datetimeyyyy">
              <a:rPr lang="nl-NL" smtClean="0"/>
              <a:t>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74E5F8-F3DA-46D7-8EE4-D2F27D87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EDD4A-1935-4AEC-B02A-65838751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8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3D5C8F-6833-4D24-BCDA-04957AC3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07D8-DA64-DB41-A193-45C99DB6D47C}" type="datetimeyyyy">
              <a:rPr lang="nl-NL" smtClean="0"/>
              <a:t>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5025AC-500A-42EE-A2F7-B4637A4C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77932F-B39A-428B-87CC-274D10DD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6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vies fas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fbeelding 72">
            <a:extLst>
              <a:ext uri="{FF2B5EF4-FFF2-40B4-BE49-F238E27FC236}">
                <a16:creationId xmlns:a16="http://schemas.microsoft.com/office/drawing/2014/main" id="{920BC099-BAF7-4BD7-A313-8E6CC5690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" t="22317" r="3679" b="27351"/>
          <a:stretch/>
        </p:blipFill>
        <p:spPr>
          <a:xfrm>
            <a:off x="0" y="0"/>
            <a:ext cx="12193200" cy="3600000"/>
          </a:xfrm>
          <a:prstGeom prst="rect">
            <a:avLst/>
          </a:prstGeom>
        </p:spPr>
      </p:pic>
      <p:grpSp>
        <p:nvGrpSpPr>
          <p:cNvPr id="82" name="Groep 81">
            <a:extLst>
              <a:ext uri="{FF2B5EF4-FFF2-40B4-BE49-F238E27FC236}">
                <a16:creationId xmlns:a16="http://schemas.microsoft.com/office/drawing/2014/main" id="{7CF398C2-4DD8-4D45-BE39-3E0BF95A9D24}"/>
              </a:ext>
            </a:extLst>
          </p:cNvPr>
          <p:cNvGrpSpPr/>
          <p:nvPr/>
        </p:nvGrpSpPr>
        <p:grpSpPr>
          <a:xfrm>
            <a:off x="0" y="3384000"/>
            <a:ext cx="12192000" cy="2750400"/>
            <a:chOff x="0" y="3384000"/>
            <a:chExt cx="12192000" cy="2750400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0A4A0DB-30EF-44E7-A579-F85FBF4F056D}"/>
                </a:ext>
              </a:extLst>
            </p:cNvPr>
            <p:cNvSpPr/>
            <p:nvPr/>
          </p:nvSpPr>
          <p:spPr bwMode="gray">
            <a:xfrm>
              <a:off x="0" y="3384000"/>
              <a:ext cx="12192000" cy="2750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0" name="Rechte verbindingslijn 79">
              <a:extLst>
                <a:ext uri="{FF2B5EF4-FFF2-40B4-BE49-F238E27FC236}">
                  <a16:creationId xmlns:a16="http://schemas.microsoft.com/office/drawing/2014/main" id="{549ACD75-3E2C-4E35-84BF-4D3A85C60AD9}"/>
                </a:ext>
              </a:extLst>
            </p:cNvPr>
            <p:cNvCxnSpPr/>
            <p:nvPr/>
          </p:nvCxnSpPr>
          <p:spPr bwMode="gray">
            <a:xfrm>
              <a:off x="0" y="6120390"/>
              <a:ext cx="12192000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ep 73">
            <a:extLst>
              <a:ext uri="{FF2B5EF4-FFF2-40B4-BE49-F238E27FC236}">
                <a16:creationId xmlns:a16="http://schemas.microsoft.com/office/drawing/2014/main" id="{99DF9CC1-BB2E-454F-8C55-DFD938FE8D41}"/>
              </a:ext>
            </a:extLst>
          </p:cNvPr>
          <p:cNvGrpSpPr/>
          <p:nvPr/>
        </p:nvGrpSpPr>
        <p:grpSpPr bwMode="gray">
          <a:xfrm>
            <a:off x="720000" y="432000"/>
            <a:ext cx="10656725" cy="3312000"/>
            <a:chOff x="720000" y="432000"/>
            <a:chExt cx="10656725" cy="3312000"/>
          </a:xfrm>
        </p:grpSpPr>
        <p:sp>
          <p:nvSpPr>
            <p:cNvPr id="35" name="Pijl: punthaak 34">
              <a:extLst>
                <a:ext uri="{FF2B5EF4-FFF2-40B4-BE49-F238E27FC236}">
                  <a16:creationId xmlns:a16="http://schemas.microsoft.com/office/drawing/2014/main" id="{07FA2E7A-B1C4-410F-B9CE-A0A9377C65F6}"/>
                </a:ext>
              </a:extLst>
            </p:cNvPr>
            <p:cNvSpPr/>
            <p:nvPr/>
          </p:nvSpPr>
          <p:spPr bwMode="gray">
            <a:xfrm>
              <a:off x="9648725" y="3240000"/>
              <a:ext cx="1728000" cy="288000"/>
            </a:xfrm>
            <a:prstGeom prst="chevron">
              <a:avLst>
                <a:gd name="adj" fmla="val 39013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Font typeface="Arial" panose="020B0604020202020204" pitchFamily="34" charset="0"/>
                <a:buNone/>
              </a:pPr>
              <a:endParaRPr lang="nl-NL">
                <a:solidFill>
                  <a:schemeClr val="bg1"/>
                </a:solidFill>
              </a:endParaRPr>
            </a:p>
          </p:txBody>
        </p: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A546502-9E18-4A66-A76D-D838D989A864}"/>
                </a:ext>
              </a:extLst>
            </p:cNvPr>
            <p:cNvGrpSpPr/>
            <p:nvPr/>
          </p:nvGrpSpPr>
          <p:grpSpPr bwMode="gray">
            <a:xfrm>
              <a:off x="2925181" y="864000"/>
              <a:ext cx="1944000" cy="2880000"/>
              <a:chOff x="2925000" y="864000"/>
              <a:chExt cx="1944000" cy="2880000"/>
            </a:xfrm>
          </p:grpSpPr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3275EBE0-83E9-4D2E-A021-0893551709A7}"/>
                  </a:ext>
                </a:extLst>
              </p:cNvPr>
              <p:cNvSpPr/>
              <p:nvPr/>
            </p:nvSpPr>
            <p:spPr bwMode="gray">
              <a:xfrm>
                <a:off x="2925000" y="1692000"/>
                <a:ext cx="1944000" cy="1836000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79400" dist="381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1BE2C5CD-E9A7-4F65-A8B2-2C88DEE7D19E}"/>
                  </a:ext>
                </a:extLst>
              </p:cNvPr>
              <p:cNvSpPr/>
              <p:nvPr/>
            </p:nvSpPr>
            <p:spPr bwMode="gray">
              <a:xfrm>
                <a:off x="2925000" y="3384000"/>
                <a:ext cx="19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39" name="Pijl: punthaak 38">
                <a:extLst>
                  <a:ext uri="{FF2B5EF4-FFF2-40B4-BE49-F238E27FC236}">
                    <a16:creationId xmlns:a16="http://schemas.microsoft.com/office/drawing/2014/main" id="{21044709-8628-4402-8D3D-D477F826EB64}"/>
                  </a:ext>
                </a:extLst>
              </p:cNvPr>
              <p:cNvSpPr/>
              <p:nvPr/>
            </p:nvSpPr>
            <p:spPr bwMode="gray">
              <a:xfrm>
                <a:off x="3033000" y="3240000"/>
                <a:ext cx="1728000" cy="288000"/>
              </a:xfrm>
              <a:prstGeom prst="chevron">
                <a:avLst>
                  <a:gd name="adj" fmla="val 39013"/>
                </a:avLst>
              </a:prstGeom>
              <a:solidFill>
                <a:srgbClr val="FF0005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F6A58737-CC51-44FE-B90D-C9D762ABBA49}"/>
                  </a:ext>
                </a:extLst>
              </p:cNvPr>
              <p:cNvGrpSpPr/>
              <p:nvPr/>
            </p:nvGrpSpPr>
            <p:grpSpPr bwMode="gray">
              <a:xfrm>
                <a:off x="2925000" y="864000"/>
                <a:ext cx="1944000" cy="976497"/>
                <a:chOff x="6932809" y="1845207"/>
                <a:chExt cx="1944000" cy="976497"/>
              </a:xfrm>
            </p:grpSpPr>
            <p:sp>
              <p:nvSpPr>
                <p:cNvPr id="41" name="Vrije vorm: vorm 40">
                  <a:extLst>
                    <a:ext uri="{FF2B5EF4-FFF2-40B4-BE49-F238E27FC236}">
                      <a16:creationId xmlns:a16="http://schemas.microsoft.com/office/drawing/2014/main" id="{EC379B64-B758-4F15-B8E1-ADAE8495CE4F}"/>
                    </a:ext>
                  </a:extLst>
                </p:cNvPr>
                <p:cNvSpPr/>
                <p:nvPr/>
              </p:nvSpPr>
              <p:spPr bwMode="gray">
                <a:xfrm>
                  <a:off x="6932809" y="1845207"/>
                  <a:ext cx="1944000" cy="976497"/>
                </a:xfrm>
                <a:custGeom>
                  <a:avLst/>
                  <a:gdLst>
                    <a:gd name="connsiteX0" fmla="*/ 0 w 1944000"/>
                    <a:gd name="connsiteY0" fmla="*/ 0 h 976497"/>
                    <a:gd name="connsiteX1" fmla="*/ 1944000 w 1944000"/>
                    <a:gd name="connsiteY1" fmla="*/ 0 h 976497"/>
                    <a:gd name="connsiteX2" fmla="*/ 1944000 w 1944000"/>
                    <a:gd name="connsiteY2" fmla="*/ 864096 h 976497"/>
                    <a:gd name="connsiteX3" fmla="*/ 1182752 w 1944000"/>
                    <a:gd name="connsiteY3" fmla="*/ 864096 h 976497"/>
                    <a:gd name="connsiteX4" fmla="*/ 972000 w 1944000"/>
                    <a:gd name="connsiteY4" fmla="*/ 976497 h 976497"/>
                    <a:gd name="connsiteX5" fmla="*/ 761248 w 1944000"/>
                    <a:gd name="connsiteY5" fmla="*/ 864096 h 976497"/>
                    <a:gd name="connsiteX6" fmla="*/ 0 w 1944000"/>
                    <a:gd name="connsiteY6" fmla="*/ 864096 h 97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4000" h="976497">
                      <a:moveTo>
                        <a:pt x="0" y="0"/>
                      </a:moveTo>
                      <a:lnTo>
                        <a:pt x="1944000" y="0"/>
                      </a:lnTo>
                      <a:lnTo>
                        <a:pt x="1944000" y="864096"/>
                      </a:lnTo>
                      <a:lnTo>
                        <a:pt x="1182752" y="864096"/>
                      </a:lnTo>
                      <a:lnTo>
                        <a:pt x="972000" y="976497"/>
                      </a:lnTo>
                      <a:lnTo>
                        <a:pt x="76124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rgbClr val="FF00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2" name="Oval 64">
                  <a:extLst>
                    <a:ext uri="{FF2B5EF4-FFF2-40B4-BE49-F238E27FC236}">
                      <a16:creationId xmlns:a16="http://schemas.microsoft.com/office/drawing/2014/main" id="{11D8A312-3AC2-410C-A083-AB4E4C8592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932809" y="1845207"/>
                  <a:ext cx="864000" cy="86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0000"/>
                      </a:schemeClr>
                    </a:gs>
                    <a:gs pos="50000">
                      <a:schemeClr val="bg1">
                        <a:alpha val="4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Vrije vorm: vorm 42">
                  <a:extLst>
                    <a:ext uri="{FF2B5EF4-FFF2-40B4-BE49-F238E27FC236}">
                      <a16:creationId xmlns:a16="http://schemas.microsoft.com/office/drawing/2014/main" id="{E287FB6B-EB43-42F4-AD66-14CC05340E2B}"/>
                    </a:ext>
                  </a:extLst>
                </p:cNvPr>
                <p:cNvSpPr/>
                <p:nvPr/>
              </p:nvSpPr>
              <p:spPr bwMode="gray">
                <a:xfrm>
                  <a:off x="7184809" y="1845207"/>
                  <a:ext cx="1692000" cy="864000"/>
                </a:xfrm>
                <a:custGeom>
                  <a:avLst/>
                  <a:gdLst>
                    <a:gd name="connsiteX0" fmla="*/ 864000 w 1692000"/>
                    <a:gd name="connsiteY0" fmla="*/ 0 h 864000"/>
                    <a:gd name="connsiteX1" fmla="*/ 1692000 w 1692000"/>
                    <a:gd name="connsiteY1" fmla="*/ 0 h 864000"/>
                    <a:gd name="connsiteX2" fmla="*/ 1692000 w 1692000"/>
                    <a:gd name="connsiteY2" fmla="*/ 864000 h 864000"/>
                    <a:gd name="connsiteX3" fmla="*/ 0 w 1692000"/>
                    <a:gd name="connsiteY3" fmla="*/ 864000 h 864000"/>
                    <a:gd name="connsiteX4" fmla="*/ 864000 w 1692000"/>
                    <a:gd name="connsiteY4" fmla="*/ 0 h 86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2000" h="864000">
                      <a:moveTo>
                        <a:pt x="864000" y="0"/>
                      </a:moveTo>
                      <a:lnTo>
                        <a:pt x="1692000" y="0"/>
                      </a:lnTo>
                      <a:lnTo>
                        <a:pt x="1692000" y="864000"/>
                      </a:lnTo>
                      <a:lnTo>
                        <a:pt x="0" y="864000"/>
                      </a:lnTo>
                      <a:cubicBezTo>
                        <a:pt x="0" y="386826"/>
                        <a:pt x="386826" y="0"/>
                        <a:pt x="864000" y="0"/>
                      </a:cubicBezTo>
                      <a:close/>
                    </a:path>
                  </a:pathLst>
                </a:custGeom>
                <a:solidFill>
                  <a:srgbClr val="FF000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4" name="Tekstvak 43">
                  <a:extLst>
                    <a:ext uri="{FF2B5EF4-FFF2-40B4-BE49-F238E27FC236}">
                      <a16:creationId xmlns:a16="http://schemas.microsoft.com/office/drawing/2014/main" id="{5B431B3E-55AA-4029-9A76-4B7436B91B18}"/>
                    </a:ext>
                  </a:extLst>
                </p:cNvPr>
                <p:cNvSpPr txBox="1"/>
                <p:nvPr/>
              </p:nvSpPr>
              <p:spPr bwMode="gray">
                <a:xfrm>
                  <a:off x="7508809" y="1964469"/>
                  <a:ext cx="792000" cy="648000"/>
                </a:xfrm>
                <a:prstGeom prst="rect">
                  <a:avLst/>
                </a:prstGeom>
                <a:noFill/>
              </p:spPr>
              <p:txBody>
                <a:bodyPr wrap="none" rtlCol="0" anchor="t" anchorCtr="1"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nl-NL" sz="1600" dirty="0">
                      <a:solidFill>
                        <a:schemeClr val="bg1"/>
                      </a:solidFill>
                    </a:rPr>
                    <a:t>STAP</a:t>
                  </a:r>
                  <a:br>
                    <a:rPr lang="nl-NL" dirty="0">
                      <a:solidFill>
                        <a:schemeClr val="bg1"/>
                      </a:solidFill>
                    </a:rPr>
                  </a:br>
                  <a:r>
                    <a:rPr lang="nl-NL" sz="4000" dirty="0">
                      <a:solidFill>
                        <a:schemeClr val="bg1"/>
                      </a:solidFill>
                    </a:rPr>
                    <a:t>02</a:t>
                  </a:r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5" name="Groep 44">
              <a:extLst>
                <a:ext uri="{FF2B5EF4-FFF2-40B4-BE49-F238E27FC236}">
                  <a16:creationId xmlns:a16="http://schemas.microsoft.com/office/drawing/2014/main" id="{0ECF2B76-304E-459D-B0C4-311150D89829}"/>
                </a:ext>
              </a:extLst>
            </p:cNvPr>
            <p:cNvGrpSpPr/>
            <p:nvPr/>
          </p:nvGrpSpPr>
          <p:grpSpPr bwMode="gray">
            <a:xfrm>
              <a:off x="5130362" y="648000"/>
              <a:ext cx="1944000" cy="3096000"/>
              <a:chOff x="2925000" y="864000"/>
              <a:chExt cx="1944000" cy="3096000"/>
            </a:xfrm>
          </p:grpSpPr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EF210578-6478-4E17-8373-E40029304906}"/>
                  </a:ext>
                </a:extLst>
              </p:cNvPr>
              <p:cNvSpPr/>
              <p:nvPr/>
            </p:nvSpPr>
            <p:spPr bwMode="gray">
              <a:xfrm>
                <a:off x="2925000" y="1692000"/>
                <a:ext cx="1944000" cy="2052000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79400" dist="381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BA77273-3945-499B-9F15-9EE13A82F3A4}"/>
                  </a:ext>
                </a:extLst>
              </p:cNvPr>
              <p:cNvSpPr/>
              <p:nvPr/>
            </p:nvSpPr>
            <p:spPr bwMode="gray">
              <a:xfrm>
                <a:off x="2925000" y="3600000"/>
                <a:ext cx="19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48" name="Pijl: punthaak 47">
                <a:extLst>
                  <a:ext uri="{FF2B5EF4-FFF2-40B4-BE49-F238E27FC236}">
                    <a16:creationId xmlns:a16="http://schemas.microsoft.com/office/drawing/2014/main" id="{12E6DAA0-8ACB-482F-88EF-E8640EBB9199}"/>
                  </a:ext>
                </a:extLst>
              </p:cNvPr>
              <p:cNvSpPr/>
              <p:nvPr/>
            </p:nvSpPr>
            <p:spPr bwMode="gray">
              <a:xfrm>
                <a:off x="3033000" y="3456000"/>
                <a:ext cx="1728000" cy="288000"/>
              </a:xfrm>
              <a:prstGeom prst="chevron">
                <a:avLst>
                  <a:gd name="adj" fmla="val 39013"/>
                </a:avLst>
              </a:prstGeom>
              <a:solidFill>
                <a:srgbClr val="D4004D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5EB84EEF-CBD2-44E3-92FE-9DF0E1345F37}"/>
                  </a:ext>
                </a:extLst>
              </p:cNvPr>
              <p:cNvGrpSpPr/>
              <p:nvPr/>
            </p:nvGrpSpPr>
            <p:grpSpPr bwMode="gray">
              <a:xfrm>
                <a:off x="2925000" y="864000"/>
                <a:ext cx="1944000" cy="976497"/>
                <a:chOff x="6932809" y="1845207"/>
                <a:chExt cx="1944000" cy="976497"/>
              </a:xfrm>
            </p:grpSpPr>
            <p:sp>
              <p:nvSpPr>
                <p:cNvPr id="50" name="Vrije vorm: vorm 49">
                  <a:extLst>
                    <a:ext uri="{FF2B5EF4-FFF2-40B4-BE49-F238E27FC236}">
                      <a16:creationId xmlns:a16="http://schemas.microsoft.com/office/drawing/2014/main" id="{CEE84C43-A0EB-4718-8020-552960E08C43}"/>
                    </a:ext>
                  </a:extLst>
                </p:cNvPr>
                <p:cNvSpPr/>
                <p:nvPr/>
              </p:nvSpPr>
              <p:spPr bwMode="gray">
                <a:xfrm>
                  <a:off x="6932809" y="1845207"/>
                  <a:ext cx="1944000" cy="976497"/>
                </a:xfrm>
                <a:custGeom>
                  <a:avLst/>
                  <a:gdLst>
                    <a:gd name="connsiteX0" fmla="*/ 0 w 1944000"/>
                    <a:gd name="connsiteY0" fmla="*/ 0 h 976497"/>
                    <a:gd name="connsiteX1" fmla="*/ 1944000 w 1944000"/>
                    <a:gd name="connsiteY1" fmla="*/ 0 h 976497"/>
                    <a:gd name="connsiteX2" fmla="*/ 1944000 w 1944000"/>
                    <a:gd name="connsiteY2" fmla="*/ 864096 h 976497"/>
                    <a:gd name="connsiteX3" fmla="*/ 1182752 w 1944000"/>
                    <a:gd name="connsiteY3" fmla="*/ 864096 h 976497"/>
                    <a:gd name="connsiteX4" fmla="*/ 972000 w 1944000"/>
                    <a:gd name="connsiteY4" fmla="*/ 976497 h 976497"/>
                    <a:gd name="connsiteX5" fmla="*/ 761248 w 1944000"/>
                    <a:gd name="connsiteY5" fmla="*/ 864096 h 976497"/>
                    <a:gd name="connsiteX6" fmla="*/ 0 w 1944000"/>
                    <a:gd name="connsiteY6" fmla="*/ 864096 h 97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4000" h="976497">
                      <a:moveTo>
                        <a:pt x="0" y="0"/>
                      </a:moveTo>
                      <a:lnTo>
                        <a:pt x="1944000" y="0"/>
                      </a:lnTo>
                      <a:lnTo>
                        <a:pt x="1944000" y="864096"/>
                      </a:lnTo>
                      <a:lnTo>
                        <a:pt x="1182752" y="864096"/>
                      </a:lnTo>
                      <a:lnTo>
                        <a:pt x="972000" y="976497"/>
                      </a:lnTo>
                      <a:lnTo>
                        <a:pt x="76124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rgbClr val="D400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1" name="Oval 64">
                  <a:extLst>
                    <a:ext uri="{FF2B5EF4-FFF2-40B4-BE49-F238E27FC236}">
                      <a16:creationId xmlns:a16="http://schemas.microsoft.com/office/drawing/2014/main" id="{2F9D016E-4751-4E02-9149-B5AE296E6B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932809" y="1845207"/>
                  <a:ext cx="864000" cy="86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0000"/>
                      </a:schemeClr>
                    </a:gs>
                    <a:gs pos="50000">
                      <a:schemeClr val="bg1">
                        <a:alpha val="4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292AC6FE-F43B-4A84-9593-BF6192F07B5C}"/>
                    </a:ext>
                  </a:extLst>
                </p:cNvPr>
                <p:cNvSpPr/>
                <p:nvPr/>
              </p:nvSpPr>
              <p:spPr bwMode="gray">
                <a:xfrm>
                  <a:off x="7184809" y="1845207"/>
                  <a:ext cx="1692000" cy="864000"/>
                </a:xfrm>
                <a:custGeom>
                  <a:avLst/>
                  <a:gdLst>
                    <a:gd name="connsiteX0" fmla="*/ 864000 w 1692000"/>
                    <a:gd name="connsiteY0" fmla="*/ 0 h 864000"/>
                    <a:gd name="connsiteX1" fmla="*/ 1692000 w 1692000"/>
                    <a:gd name="connsiteY1" fmla="*/ 0 h 864000"/>
                    <a:gd name="connsiteX2" fmla="*/ 1692000 w 1692000"/>
                    <a:gd name="connsiteY2" fmla="*/ 864000 h 864000"/>
                    <a:gd name="connsiteX3" fmla="*/ 0 w 1692000"/>
                    <a:gd name="connsiteY3" fmla="*/ 864000 h 864000"/>
                    <a:gd name="connsiteX4" fmla="*/ 864000 w 1692000"/>
                    <a:gd name="connsiteY4" fmla="*/ 0 h 86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2000" h="864000">
                      <a:moveTo>
                        <a:pt x="864000" y="0"/>
                      </a:moveTo>
                      <a:lnTo>
                        <a:pt x="1692000" y="0"/>
                      </a:lnTo>
                      <a:lnTo>
                        <a:pt x="1692000" y="864000"/>
                      </a:lnTo>
                      <a:lnTo>
                        <a:pt x="0" y="864000"/>
                      </a:lnTo>
                      <a:cubicBezTo>
                        <a:pt x="0" y="386826"/>
                        <a:pt x="386826" y="0"/>
                        <a:pt x="864000" y="0"/>
                      </a:cubicBezTo>
                      <a:close/>
                    </a:path>
                  </a:pathLst>
                </a:custGeom>
                <a:solidFill>
                  <a:srgbClr val="D4004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53" name="Tekstvak 52">
                  <a:extLst>
                    <a:ext uri="{FF2B5EF4-FFF2-40B4-BE49-F238E27FC236}">
                      <a16:creationId xmlns:a16="http://schemas.microsoft.com/office/drawing/2014/main" id="{13690CDE-E8A0-4E0A-AEB0-77E20C101753}"/>
                    </a:ext>
                  </a:extLst>
                </p:cNvPr>
                <p:cNvSpPr txBox="1"/>
                <p:nvPr/>
              </p:nvSpPr>
              <p:spPr bwMode="gray">
                <a:xfrm>
                  <a:off x="7508809" y="1964469"/>
                  <a:ext cx="792000" cy="648000"/>
                </a:xfrm>
                <a:prstGeom prst="rect">
                  <a:avLst/>
                </a:prstGeom>
                <a:noFill/>
              </p:spPr>
              <p:txBody>
                <a:bodyPr wrap="none" rtlCol="0" anchor="t" anchorCtr="1"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nl-NL" sz="1600" dirty="0">
                      <a:solidFill>
                        <a:schemeClr val="bg1"/>
                      </a:solidFill>
                    </a:rPr>
                    <a:t>STAP</a:t>
                  </a:r>
                  <a:br>
                    <a:rPr lang="nl-NL" dirty="0">
                      <a:solidFill>
                        <a:schemeClr val="bg1"/>
                      </a:solidFill>
                    </a:rPr>
                  </a:br>
                  <a:r>
                    <a:rPr lang="nl-NL" sz="4000" dirty="0">
                      <a:solidFill>
                        <a:schemeClr val="bg1"/>
                      </a:solidFill>
                    </a:rPr>
                    <a:t>03</a:t>
                  </a:r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ABF57CC4-0596-4F99-965A-69A602E7ACD4}"/>
                </a:ext>
              </a:extLst>
            </p:cNvPr>
            <p:cNvGrpSpPr/>
            <p:nvPr/>
          </p:nvGrpSpPr>
          <p:grpSpPr bwMode="gray">
            <a:xfrm>
              <a:off x="7335543" y="432000"/>
              <a:ext cx="1944000" cy="3312000"/>
              <a:chOff x="2925000" y="864000"/>
              <a:chExt cx="1944000" cy="3312000"/>
            </a:xfrm>
          </p:grpSpPr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3AAA7E5C-F326-455E-9BE7-80806AB28076}"/>
                  </a:ext>
                </a:extLst>
              </p:cNvPr>
              <p:cNvSpPr/>
              <p:nvPr/>
            </p:nvSpPr>
            <p:spPr bwMode="gray">
              <a:xfrm>
                <a:off x="2925000" y="1692000"/>
                <a:ext cx="1944000" cy="2268000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79400" dist="381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AA439842-FB46-4B08-820B-776E82CFFBB4}"/>
                  </a:ext>
                </a:extLst>
              </p:cNvPr>
              <p:cNvSpPr/>
              <p:nvPr/>
            </p:nvSpPr>
            <p:spPr bwMode="gray">
              <a:xfrm>
                <a:off x="2925000" y="3816000"/>
                <a:ext cx="19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57" name="Pijl: punthaak 56">
                <a:extLst>
                  <a:ext uri="{FF2B5EF4-FFF2-40B4-BE49-F238E27FC236}">
                    <a16:creationId xmlns:a16="http://schemas.microsoft.com/office/drawing/2014/main" id="{BD442212-9512-4B27-AC89-9C209960207C}"/>
                  </a:ext>
                </a:extLst>
              </p:cNvPr>
              <p:cNvSpPr/>
              <p:nvPr/>
            </p:nvSpPr>
            <p:spPr bwMode="gray">
              <a:xfrm>
                <a:off x="3033000" y="3672000"/>
                <a:ext cx="1728000" cy="288000"/>
              </a:xfrm>
              <a:prstGeom prst="chevron">
                <a:avLst>
                  <a:gd name="adj" fmla="val 3901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212BCD42-D729-4447-84F7-284FE4C09EDC}"/>
                  </a:ext>
                </a:extLst>
              </p:cNvPr>
              <p:cNvGrpSpPr/>
              <p:nvPr/>
            </p:nvGrpSpPr>
            <p:grpSpPr bwMode="gray">
              <a:xfrm>
                <a:off x="2925000" y="864000"/>
                <a:ext cx="1944000" cy="976497"/>
                <a:chOff x="6932809" y="1845207"/>
                <a:chExt cx="1944000" cy="976497"/>
              </a:xfrm>
            </p:grpSpPr>
            <p:sp>
              <p:nvSpPr>
                <p:cNvPr id="59" name="Vrije vorm: vorm 58">
                  <a:extLst>
                    <a:ext uri="{FF2B5EF4-FFF2-40B4-BE49-F238E27FC236}">
                      <a16:creationId xmlns:a16="http://schemas.microsoft.com/office/drawing/2014/main" id="{81942529-169A-4AA7-BAF2-515BB13A6CB5}"/>
                    </a:ext>
                  </a:extLst>
                </p:cNvPr>
                <p:cNvSpPr/>
                <p:nvPr/>
              </p:nvSpPr>
              <p:spPr bwMode="gray">
                <a:xfrm>
                  <a:off x="6932809" y="1845207"/>
                  <a:ext cx="1944000" cy="976497"/>
                </a:xfrm>
                <a:custGeom>
                  <a:avLst/>
                  <a:gdLst>
                    <a:gd name="connsiteX0" fmla="*/ 0 w 1944000"/>
                    <a:gd name="connsiteY0" fmla="*/ 0 h 976497"/>
                    <a:gd name="connsiteX1" fmla="*/ 1944000 w 1944000"/>
                    <a:gd name="connsiteY1" fmla="*/ 0 h 976497"/>
                    <a:gd name="connsiteX2" fmla="*/ 1944000 w 1944000"/>
                    <a:gd name="connsiteY2" fmla="*/ 864096 h 976497"/>
                    <a:gd name="connsiteX3" fmla="*/ 1182752 w 1944000"/>
                    <a:gd name="connsiteY3" fmla="*/ 864096 h 976497"/>
                    <a:gd name="connsiteX4" fmla="*/ 972000 w 1944000"/>
                    <a:gd name="connsiteY4" fmla="*/ 976497 h 976497"/>
                    <a:gd name="connsiteX5" fmla="*/ 761248 w 1944000"/>
                    <a:gd name="connsiteY5" fmla="*/ 864096 h 976497"/>
                    <a:gd name="connsiteX6" fmla="*/ 0 w 1944000"/>
                    <a:gd name="connsiteY6" fmla="*/ 864096 h 97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4000" h="976497">
                      <a:moveTo>
                        <a:pt x="0" y="0"/>
                      </a:moveTo>
                      <a:lnTo>
                        <a:pt x="1944000" y="0"/>
                      </a:lnTo>
                      <a:lnTo>
                        <a:pt x="1944000" y="864096"/>
                      </a:lnTo>
                      <a:lnTo>
                        <a:pt x="1182752" y="864096"/>
                      </a:lnTo>
                      <a:lnTo>
                        <a:pt x="972000" y="976497"/>
                      </a:lnTo>
                      <a:lnTo>
                        <a:pt x="76124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0" name="Oval 64">
                  <a:extLst>
                    <a:ext uri="{FF2B5EF4-FFF2-40B4-BE49-F238E27FC236}">
                      <a16:creationId xmlns:a16="http://schemas.microsoft.com/office/drawing/2014/main" id="{DFCB9DF3-C534-41B2-9DC6-3AE7115CC7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932809" y="1845207"/>
                  <a:ext cx="864000" cy="86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0000"/>
                      </a:schemeClr>
                    </a:gs>
                    <a:gs pos="50000">
                      <a:schemeClr val="bg1">
                        <a:alpha val="4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542E835B-AE6E-49FF-BB70-B1FBFE4C6CCF}"/>
                    </a:ext>
                  </a:extLst>
                </p:cNvPr>
                <p:cNvSpPr/>
                <p:nvPr/>
              </p:nvSpPr>
              <p:spPr bwMode="gray">
                <a:xfrm>
                  <a:off x="7184809" y="1845207"/>
                  <a:ext cx="1692000" cy="864000"/>
                </a:xfrm>
                <a:custGeom>
                  <a:avLst/>
                  <a:gdLst>
                    <a:gd name="connsiteX0" fmla="*/ 864000 w 1692000"/>
                    <a:gd name="connsiteY0" fmla="*/ 0 h 864000"/>
                    <a:gd name="connsiteX1" fmla="*/ 1692000 w 1692000"/>
                    <a:gd name="connsiteY1" fmla="*/ 0 h 864000"/>
                    <a:gd name="connsiteX2" fmla="*/ 1692000 w 1692000"/>
                    <a:gd name="connsiteY2" fmla="*/ 864000 h 864000"/>
                    <a:gd name="connsiteX3" fmla="*/ 0 w 1692000"/>
                    <a:gd name="connsiteY3" fmla="*/ 864000 h 864000"/>
                    <a:gd name="connsiteX4" fmla="*/ 864000 w 1692000"/>
                    <a:gd name="connsiteY4" fmla="*/ 0 h 86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2000" h="864000">
                      <a:moveTo>
                        <a:pt x="864000" y="0"/>
                      </a:moveTo>
                      <a:lnTo>
                        <a:pt x="1692000" y="0"/>
                      </a:lnTo>
                      <a:lnTo>
                        <a:pt x="1692000" y="864000"/>
                      </a:lnTo>
                      <a:lnTo>
                        <a:pt x="0" y="864000"/>
                      </a:lnTo>
                      <a:cubicBezTo>
                        <a:pt x="0" y="386826"/>
                        <a:pt x="386826" y="0"/>
                        <a:pt x="8640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62" name="Tekstvak 61">
                  <a:extLst>
                    <a:ext uri="{FF2B5EF4-FFF2-40B4-BE49-F238E27FC236}">
                      <a16:creationId xmlns:a16="http://schemas.microsoft.com/office/drawing/2014/main" id="{5CB6BD6F-333F-464B-B1BD-49A25CD00CDA}"/>
                    </a:ext>
                  </a:extLst>
                </p:cNvPr>
                <p:cNvSpPr txBox="1"/>
                <p:nvPr/>
              </p:nvSpPr>
              <p:spPr bwMode="gray">
                <a:xfrm>
                  <a:off x="7508809" y="1964469"/>
                  <a:ext cx="792000" cy="648000"/>
                </a:xfrm>
                <a:prstGeom prst="rect">
                  <a:avLst/>
                </a:prstGeom>
                <a:noFill/>
              </p:spPr>
              <p:txBody>
                <a:bodyPr wrap="none" rtlCol="0" anchor="t" anchorCtr="1"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nl-NL" sz="1600" dirty="0">
                      <a:solidFill>
                        <a:schemeClr val="bg1"/>
                      </a:solidFill>
                    </a:rPr>
                    <a:t>STAP</a:t>
                  </a:r>
                  <a:br>
                    <a:rPr lang="nl-NL" dirty="0">
                      <a:solidFill>
                        <a:schemeClr val="bg1"/>
                      </a:solidFill>
                    </a:rPr>
                  </a:br>
                  <a:r>
                    <a:rPr lang="nl-NL" sz="4000" dirty="0">
                      <a:solidFill>
                        <a:schemeClr val="bg1"/>
                      </a:solidFill>
                    </a:rPr>
                    <a:t>04</a:t>
                  </a:r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4" name="Groep 63">
              <a:extLst>
                <a:ext uri="{FF2B5EF4-FFF2-40B4-BE49-F238E27FC236}">
                  <a16:creationId xmlns:a16="http://schemas.microsoft.com/office/drawing/2014/main" id="{AB8C8260-A3F7-4FA3-A6A8-0D2AA330A92F}"/>
                </a:ext>
              </a:extLst>
            </p:cNvPr>
            <p:cNvGrpSpPr/>
            <p:nvPr/>
          </p:nvGrpSpPr>
          <p:grpSpPr bwMode="gray">
            <a:xfrm>
              <a:off x="720000" y="1080000"/>
              <a:ext cx="1944000" cy="2664000"/>
              <a:chOff x="720000" y="1080000"/>
              <a:chExt cx="1944000" cy="2664000"/>
            </a:xfrm>
          </p:grpSpPr>
          <p:sp>
            <p:nvSpPr>
              <p:cNvPr id="65" name="Rechthoek 64">
                <a:extLst>
                  <a:ext uri="{FF2B5EF4-FFF2-40B4-BE49-F238E27FC236}">
                    <a16:creationId xmlns:a16="http://schemas.microsoft.com/office/drawing/2014/main" id="{31E78EFA-2F7D-44D9-8723-7B006C8E04F8}"/>
                  </a:ext>
                </a:extLst>
              </p:cNvPr>
              <p:cNvSpPr/>
              <p:nvPr/>
            </p:nvSpPr>
            <p:spPr bwMode="gray">
              <a:xfrm>
                <a:off x="720000" y="1908000"/>
                <a:ext cx="1944000" cy="1620000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>
                <a:outerShdw blurRad="279400" dist="381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grpSp>
            <p:nvGrpSpPr>
              <p:cNvPr id="66" name="Groep 65">
                <a:extLst>
                  <a:ext uri="{FF2B5EF4-FFF2-40B4-BE49-F238E27FC236}">
                    <a16:creationId xmlns:a16="http://schemas.microsoft.com/office/drawing/2014/main" id="{08ED177F-4F3A-4A9B-9EC4-43BBB53BAF17}"/>
                  </a:ext>
                </a:extLst>
              </p:cNvPr>
              <p:cNvGrpSpPr/>
              <p:nvPr/>
            </p:nvGrpSpPr>
            <p:grpSpPr bwMode="gray">
              <a:xfrm>
                <a:off x="720000" y="1080000"/>
                <a:ext cx="1944000" cy="976497"/>
                <a:chOff x="6932809" y="1845207"/>
                <a:chExt cx="1944000" cy="976497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45D6F9D6-D34B-4DE2-BB35-1D985DF9FEAC}"/>
                    </a:ext>
                  </a:extLst>
                </p:cNvPr>
                <p:cNvSpPr/>
                <p:nvPr/>
              </p:nvSpPr>
              <p:spPr bwMode="gray">
                <a:xfrm>
                  <a:off x="6932809" y="1845207"/>
                  <a:ext cx="1944000" cy="976497"/>
                </a:xfrm>
                <a:custGeom>
                  <a:avLst/>
                  <a:gdLst>
                    <a:gd name="connsiteX0" fmla="*/ 0 w 1944000"/>
                    <a:gd name="connsiteY0" fmla="*/ 0 h 976497"/>
                    <a:gd name="connsiteX1" fmla="*/ 1944000 w 1944000"/>
                    <a:gd name="connsiteY1" fmla="*/ 0 h 976497"/>
                    <a:gd name="connsiteX2" fmla="*/ 1944000 w 1944000"/>
                    <a:gd name="connsiteY2" fmla="*/ 864096 h 976497"/>
                    <a:gd name="connsiteX3" fmla="*/ 1182752 w 1944000"/>
                    <a:gd name="connsiteY3" fmla="*/ 864096 h 976497"/>
                    <a:gd name="connsiteX4" fmla="*/ 972000 w 1944000"/>
                    <a:gd name="connsiteY4" fmla="*/ 976497 h 976497"/>
                    <a:gd name="connsiteX5" fmla="*/ 761248 w 1944000"/>
                    <a:gd name="connsiteY5" fmla="*/ 864096 h 976497"/>
                    <a:gd name="connsiteX6" fmla="*/ 0 w 1944000"/>
                    <a:gd name="connsiteY6" fmla="*/ 864096 h 97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44000" h="976497">
                      <a:moveTo>
                        <a:pt x="0" y="0"/>
                      </a:moveTo>
                      <a:lnTo>
                        <a:pt x="1944000" y="0"/>
                      </a:lnTo>
                      <a:lnTo>
                        <a:pt x="1944000" y="864096"/>
                      </a:lnTo>
                      <a:lnTo>
                        <a:pt x="1182752" y="864096"/>
                      </a:lnTo>
                      <a:lnTo>
                        <a:pt x="972000" y="976497"/>
                      </a:lnTo>
                      <a:lnTo>
                        <a:pt x="761248" y="864096"/>
                      </a:lnTo>
                      <a:lnTo>
                        <a:pt x="0" y="864096"/>
                      </a:lnTo>
                      <a:close/>
                    </a:path>
                  </a:pathLst>
                </a:custGeom>
                <a:solidFill>
                  <a:srgbClr val="FF9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0" name="Oval 64">
                  <a:extLst>
                    <a:ext uri="{FF2B5EF4-FFF2-40B4-BE49-F238E27FC236}">
                      <a16:creationId xmlns:a16="http://schemas.microsoft.com/office/drawing/2014/main" id="{8B9C0081-FB78-4A07-8A21-D3805FD773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6932809" y="1845207"/>
                  <a:ext cx="864000" cy="864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70000"/>
                      </a:schemeClr>
                    </a:gs>
                    <a:gs pos="50000">
                      <a:schemeClr val="bg1">
                        <a:alpha val="4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C35C38E1-2271-4869-A064-13B87DACCB1B}"/>
                    </a:ext>
                  </a:extLst>
                </p:cNvPr>
                <p:cNvSpPr/>
                <p:nvPr/>
              </p:nvSpPr>
              <p:spPr bwMode="gray">
                <a:xfrm>
                  <a:off x="7184809" y="1845207"/>
                  <a:ext cx="1692000" cy="864000"/>
                </a:xfrm>
                <a:custGeom>
                  <a:avLst/>
                  <a:gdLst>
                    <a:gd name="connsiteX0" fmla="*/ 864000 w 1692000"/>
                    <a:gd name="connsiteY0" fmla="*/ 0 h 864000"/>
                    <a:gd name="connsiteX1" fmla="*/ 1692000 w 1692000"/>
                    <a:gd name="connsiteY1" fmla="*/ 0 h 864000"/>
                    <a:gd name="connsiteX2" fmla="*/ 1692000 w 1692000"/>
                    <a:gd name="connsiteY2" fmla="*/ 864000 h 864000"/>
                    <a:gd name="connsiteX3" fmla="*/ 0 w 1692000"/>
                    <a:gd name="connsiteY3" fmla="*/ 864000 h 864000"/>
                    <a:gd name="connsiteX4" fmla="*/ 864000 w 1692000"/>
                    <a:gd name="connsiteY4" fmla="*/ 0 h 86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2000" h="864000">
                      <a:moveTo>
                        <a:pt x="864000" y="0"/>
                      </a:moveTo>
                      <a:lnTo>
                        <a:pt x="1692000" y="0"/>
                      </a:lnTo>
                      <a:lnTo>
                        <a:pt x="1692000" y="864000"/>
                      </a:lnTo>
                      <a:lnTo>
                        <a:pt x="0" y="864000"/>
                      </a:lnTo>
                      <a:cubicBezTo>
                        <a:pt x="0" y="386826"/>
                        <a:pt x="386826" y="0"/>
                        <a:pt x="864000" y="0"/>
                      </a:cubicBezTo>
                      <a:close/>
                    </a:path>
                  </a:pathLst>
                </a:custGeom>
                <a:solidFill>
                  <a:srgbClr val="FF9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72" name="Tekstvak 71">
                  <a:extLst>
                    <a:ext uri="{FF2B5EF4-FFF2-40B4-BE49-F238E27FC236}">
                      <a16:creationId xmlns:a16="http://schemas.microsoft.com/office/drawing/2014/main" id="{C2CBB33F-3B55-4A18-BAE2-98413A3B92A5}"/>
                    </a:ext>
                  </a:extLst>
                </p:cNvPr>
                <p:cNvSpPr txBox="1"/>
                <p:nvPr/>
              </p:nvSpPr>
              <p:spPr bwMode="gray">
                <a:xfrm>
                  <a:off x="7508809" y="1964469"/>
                  <a:ext cx="792000" cy="648000"/>
                </a:xfrm>
                <a:prstGeom prst="rect">
                  <a:avLst/>
                </a:prstGeom>
                <a:noFill/>
              </p:spPr>
              <p:txBody>
                <a:bodyPr wrap="none" rtlCol="0" anchor="t" anchorCtr="1"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nl-NL" sz="1600" dirty="0">
                      <a:solidFill>
                        <a:schemeClr val="bg1"/>
                      </a:solidFill>
                    </a:rPr>
                    <a:t>STAP</a:t>
                  </a:r>
                  <a:br>
                    <a:rPr lang="nl-NL" dirty="0">
                      <a:solidFill>
                        <a:schemeClr val="bg1"/>
                      </a:solidFill>
                    </a:rPr>
                  </a:br>
                  <a:r>
                    <a:rPr lang="nl-NL" sz="4000" dirty="0">
                      <a:solidFill>
                        <a:schemeClr val="bg1"/>
                      </a:solidFill>
                    </a:rPr>
                    <a:t>01</a:t>
                  </a:r>
                  <a:endParaRPr lang="nl-NL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36A651C5-8F8B-4301-A9C4-8CB502E36B46}"/>
                  </a:ext>
                </a:extLst>
              </p:cNvPr>
              <p:cNvSpPr/>
              <p:nvPr/>
            </p:nvSpPr>
            <p:spPr bwMode="gray">
              <a:xfrm>
                <a:off x="720000" y="3384000"/>
                <a:ext cx="1944000" cy="36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68" name="Pijl: punthaak 70">
                <a:extLst>
                  <a:ext uri="{FF2B5EF4-FFF2-40B4-BE49-F238E27FC236}">
                    <a16:creationId xmlns:a16="http://schemas.microsoft.com/office/drawing/2014/main" id="{0F8EFF71-C7F2-42CE-AC30-49E4A72FC59F}"/>
                  </a:ext>
                </a:extLst>
              </p:cNvPr>
              <p:cNvSpPr/>
              <p:nvPr/>
            </p:nvSpPr>
            <p:spPr bwMode="gray">
              <a:xfrm>
                <a:off x="828000" y="3240000"/>
                <a:ext cx="1728000" cy="288000"/>
              </a:xfrm>
              <a:custGeom>
                <a:avLst/>
                <a:gdLst>
                  <a:gd name="connsiteX0" fmla="*/ 0 w 1728000"/>
                  <a:gd name="connsiteY0" fmla="*/ 0 h 288000"/>
                  <a:gd name="connsiteX1" fmla="*/ 1615643 w 1728000"/>
                  <a:gd name="connsiteY1" fmla="*/ 0 h 288000"/>
                  <a:gd name="connsiteX2" fmla="*/ 1728000 w 1728000"/>
                  <a:gd name="connsiteY2" fmla="*/ 144000 h 288000"/>
                  <a:gd name="connsiteX3" fmla="*/ 1615643 w 1728000"/>
                  <a:gd name="connsiteY3" fmla="*/ 288000 h 288000"/>
                  <a:gd name="connsiteX4" fmla="*/ 0 w 1728000"/>
                  <a:gd name="connsiteY4" fmla="*/ 288000 h 288000"/>
                  <a:gd name="connsiteX5" fmla="*/ 112357 w 1728000"/>
                  <a:gd name="connsiteY5" fmla="*/ 144000 h 288000"/>
                  <a:gd name="connsiteX6" fmla="*/ 0 w 1728000"/>
                  <a:gd name="connsiteY6" fmla="*/ 0 h 288000"/>
                  <a:gd name="connsiteX0" fmla="*/ 0 w 1728000"/>
                  <a:gd name="connsiteY0" fmla="*/ 0 h 288000"/>
                  <a:gd name="connsiteX1" fmla="*/ 1615643 w 1728000"/>
                  <a:gd name="connsiteY1" fmla="*/ 0 h 288000"/>
                  <a:gd name="connsiteX2" fmla="*/ 1728000 w 1728000"/>
                  <a:gd name="connsiteY2" fmla="*/ 144000 h 288000"/>
                  <a:gd name="connsiteX3" fmla="*/ 1615643 w 1728000"/>
                  <a:gd name="connsiteY3" fmla="*/ 288000 h 288000"/>
                  <a:gd name="connsiteX4" fmla="*/ 0 w 1728000"/>
                  <a:gd name="connsiteY4" fmla="*/ 288000 h 288000"/>
                  <a:gd name="connsiteX5" fmla="*/ 0 w 17280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8000" h="288000">
                    <a:moveTo>
                      <a:pt x="0" y="0"/>
                    </a:moveTo>
                    <a:lnTo>
                      <a:pt x="1615643" y="0"/>
                    </a:lnTo>
                    <a:lnTo>
                      <a:pt x="1728000" y="144000"/>
                    </a:lnTo>
                    <a:lnTo>
                      <a:pt x="1615643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E5560F7-F347-42E7-B5E0-259088A4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D61C-A4FF-8240-8FD6-4BAC6FE4D2C5}" type="datetimeyyyy">
              <a:rPr lang="nl-NL" smtClean="0"/>
              <a:t>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9C4F92-C9A8-4291-BB03-0E80E3DD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311B8D-2D78-45AB-9F73-980CA011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AE24621-A69D-4FAB-A7B3-0E65C1C57B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28000" y="2160000"/>
            <a:ext cx="1728000" cy="1008000"/>
          </a:xfrm>
        </p:spPr>
        <p:txBody>
          <a:bodyPr anchor="t" anchorCtr="1"/>
          <a:lstStyle>
            <a:lvl1pPr marL="0" indent="0" algn="ctr">
              <a:lnSpc>
                <a:spcPct val="90000"/>
              </a:lnSpc>
              <a:buNone/>
              <a:defRPr sz="1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189E715-D51D-4BF4-9361-5436FBF1C8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972000" y="3240000"/>
            <a:ext cx="1440000" cy="288000"/>
          </a:xfrm>
        </p:spPr>
        <p:txBody>
          <a:bodyPr lIns="0" tIns="0" rIns="0" bIns="0" anchor="ctr" anchorCtr="1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19BB12A-E22B-433D-A2F4-9AEFECBDFA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" y="3744000"/>
            <a:ext cx="1728000" cy="2016000"/>
          </a:xfrm>
        </p:spPr>
        <p:txBody>
          <a:bodyPr/>
          <a:lstStyle>
            <a:lvl1pPr marL="158400" indent="-158400">
              <a:lnSpc>
                <a:spcPct val="90000"/>
              </a:lnSpc>
              <a:defRPr sz="1400"/>
            </a:lvl1pPr>
            <a:lvl2pPr marL="0" indent="0">
              <a:lnSpc>
                <a:spcPct val="90000"/>
              </a:lnSpc>
              <a:buNone/>
              <a:defRPr sz="14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CF5A72B-F69A-4F5B-93D8-A5EACAE7D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033181" y="1944000"/>
            <a:ext cx="1728000" cy="1224000"/>
          </a:xfrm>
        </p:spPr>
        <p:txBody>
          <a:bodyPr anchor="t" anchorCtr="1"/>
          <a:lstStyle>
            <a:lvl1pPr marL="0" indent="0" algn="ctr">
              <a:lnSpc>
                <a:spcPct val="90000"/>
              </a:lnSpc>
              <a:buNone/>
              <a:defRPr sz="1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CD9ECAFF-33E0-464C-AEB1-FB619943EB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177181" y="3240000"/>
            <a:ext cx="1440000" cy="288000"/>
          </a:xfrm>
        </p:spPr>
        <p:txBody>
          <a:bodyPr lIns="0" tIns="0" rIns="0" bIns="0" anchor="ctr" anchorCtr="1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25B15E86-AD49-47D8-8C91-5E27555175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33181" y="3744000"/>
            <a:ext cx="1728000" cy="2016000"/>
          </a:xfrm>
        </p:spPr>
        <p:txBody>
          <a:bodyPr/>
          <a:lstStyle>
            <a:lvl1pPr marL="158400" indent="-158400">
              <a:lnSpc>
                <a:spcPct val="90000"/>
              </a:lnSpc>
              <a:defRPr sz="1400"/>
            </a:lvl1pPr>
            <a:lvl2pPr marL="0" indent="0">
              <a:lnSpc>
                <a:spcPct val="90000"/>
              </a:lnSpc>
              <a:buNone/>
              <a:defRPr sz="14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10F120A8-A475-4422-A391-E980F6D85D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238362" y="1728000"/>
            <a:ext cx="1728000" cy="1440000"/>
          </a:xfrm>
        </p:spPr>
        <p:txBody>
          <a:bodyPr anchor="t" anchorCtr="1"/>
          <a:lstStyle>
            <a:lvl1pPr marL="0" indent="0" algn="ctr">
              <a:lnSpc>
                <a:spcPct val="90000"/>
              </a:lnSpc>
              <a:buNone/>
              <a:defRPr sz="1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BFB94B2-2F48-41D8-A1C8-6B5A1E838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5382362" y="3240000"/>
            <a:ext cx="1440000" cy="288000"/>
          </a:xfrm>
        </p:spPr>
        <p:txBody>
          <a:bodyPr lIns="0" tIns="0" rIns="0" bIns="0" anchor="ctr" anchorCtr="1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7DEC9615-3835-4640-816D-4B7424A686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38362" y="3744000"/>
            <a:ext cx="1728000" cy="2016000"/>
          </a:xfrm>
        </p:spPr>
        <p:txBody>
          <a:bodyPr/>
          <a:lstStyle>
            <a:lvl1pPr marL="158400" indent="-158400">
              <a:lnSpc>
                <a:spcPct val="90000"/>
              </a:lnSpc>
              <a:defRPr sz="1400"/>
            </a:lvl1pPr>
            <a:lvl2pPr marL="0" indent="0">
              <a:lnSpc>
                <a:spcPct val="90000"/>
              </a:lnSpc>
              <a:buNone/>
              <a:defRPr sz="14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A4BE1FB6-DD73-4022-88AE-57D555FCE4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443543" y="1512000"/>
            <a:ext cx="1728000" cy="1656000"/>
          </a:xfrm>
        </p:spPr>
        <p:txBody>
          <a:bodyPr anchor="t" anchorCtr="1"/>
          <a:lstStyle>
            <a:lvl1pPr marL="0" indent="0" algn="ctr">
              <a:lnSpc>
                <a:spcPct val="90000"/>
              </a:lnSpc>
              <a:buNone/>
              <a:defRPr sz="14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B7516224-2E10-466C-8244-1DDEAB1553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7587543" y="3240000"/>
            <a:ext cx="1440000" cy="288000"/>
          </a:xfrm>
        </p:spPr>
        <p:txBody>
          <a:bodyPr lIns="0" tIns="0" rIns="0" bIns="0" anchor="ctr" anchorCtr="1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8551302D-DB09-43CB-A569-CD2A886815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43543" y="3744000"/>
            <a:ext cx="1728000" cy="2016000"/>
          </a:xfrm>
        </p:spPr>
        <p:txBody>
          <a:bodyPr/>
          <a:lstStyle>
            <a:lvl1pPr marL="158400" indent="-158400">
              <a:lnSpc>
                <a:spcPct val="90000"/>
              </a:lnSpc>
              <a:defRPr sz="1400"/>
            </a:lvl1pPr>
            <a:lvl2pPr marL="0" indent="0">
              <a:lnSpc>
                <a:spcPct val="90000"/>
              </a:lnSpc>
              <a:buNone/>
              <a:defRPr sz="14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6C73BD8D-2B0B-41A9-9D5D-36A2BC272A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9792725" y="3240000"/>
            <a:ext cx="1440000" cy="288000"/>
          </a:xfrm>
        </p:spPr>
        <p:txBody>
          <a:bodyPr lIns="0" tIns="0" rIns="0" bIns="0" anchor="ctr" anchorCtr="1"/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117BAB81-89BB-40B3-B4FD-1EA4FBC825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48725" y="3743999"/>
            <a:ext cx="1728000" cy="2016000"/>
          </a:xfrm>
        </p:spPr>
        <p:txBody>
          <a:bodyPr/>
          <a:lstStyle>
            <a:lvl1pPr marL="158400" indent="-158400">
              <a:lnSpc>
                <a:spcPct val="90000"/>
              </a:lnSpc>
              <a:defRPr sz="1400"/>
            </a:lvl1pPr>
            <a:lvl2pPr marL="0" indent="0">
              <a:lnSpc>
                <a:spcPct val="90000"/>
              </a:lnSpc>
              <a:buNone/>
              <a:defRPr sz="14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943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 quote en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EFD5E2E-46D5-466B-8EB6-5FB94FBED13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0"/>
            <a:ext cx="12192000" cy="6120000"/>
          </a:xfrm>
          <a:solidFill>
            <a:schemeClr val="bg1">
              <a:lumMod val="85000"/>
            </a:schemeClr>
          </a:solidFill>
        </p:spPr>
        <p:txBody>
          <a:bodyPr tIns="108000"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BE5E4DD-4550-4CB5-A431-C0EEFC556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9200" y="1764000"/>
            <a:ext cx="4680000" cy="2160000"/>
          </a:xfrm>
        </p:spPr>
        <p:txBody>
          <a:bodyPr wrap="none" tIns="36000" anchor="t" anchorCtr="0"/>
          <a:lstStyle>
            <a:lvl1pPr marL="108000" indent="0">
              <a:lnSpc>
                <a:spcPct val="75000"/>
              </a:lnSpc>
              <a:spcBef>
                <a:spcPts val="0"/>
              </a:spcBef>
              <a:buNone/>
              <a:tabLst/>
              <a:defRPr sz="48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buNone/>
              <a:defRPr sz="160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Tekst …</a:t>
            </a:r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F6DC067-F28B-4FCC-A5C1-D7D345BC2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19200" y="4140000"/>
            <a:ext cx="9000000" cy="792000"/>
          </a:xfrm>
        </p:spPr>
        <p:txBody>
          <a:bodyPr l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B55EE67-B1C4-415A-BB3C-FD255D13A58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BD22A95-7832-534B-82DB-E1EB5668D062}" type="datetimeyyyy">
              <a:rPr lang="nl-NL" smtClean="0"/>
              <a:t>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6A2EEE-27D6-4C8D-95C0-220DB96F653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GENERAL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268698-6ECF-4FF4-AF94-3F8E28BDF8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6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 quote en afbeeld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EFD5E2E-46D5-466B-8EB6-5FB94FBED13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0" y="0"/>
            <a:ext cx="12192000" cy="5112000"/>
          </a:xfrm>
          <a:solidFill>
            <a:schemeClr val="bg1">
              <a:lumMod val="85000"/>
            </a:schemeClr>
          </a:solidFill>
        </p:spPr>
        <p:txBody>
          <a:bodyPr tIns="108000"/>
          <a:lstStyle>
            <a:lvl1pPr marL="0" indent="0" algn="ctr">
              <a:spcBef>
                <a:spcPts val="0"/>
              </a:spcBef>
              <a:buNone/>
              <a:defRPr sz="20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BE5E4DD-4550-4CB5-A431-C0EEFC556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32000" y="1260000"/>
            <a:ext cx="4320000" cy="2160000"/>
          </a:xfrm>
        </p:spPr>
        <p:txBody>
          <a:bodyPr wrap="none" tIns="36000" anchor="t" anchorCtr="0"/>
          <a:lstStyle>
            <a:lvl1pPr marL="108000" indent="0">
              <a:lnSpc>
                <a:spcPct val="75000"/>
              </a:lnSpc>
              <a:spcBef>
                <a:spcPts val="0"/>
              </a:spcBef>
              <a:buNone/>
              <a:tabLst/>
              <a:defRPr sz="48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75000"/>
              </a:lnSpc>
              <a:spcBef>
                <a:spcPts val="0"/>
              </a:spcBef>
              <a:buNone/>
              <a:defRPr sz="160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/>
              <a:t>Tekst …</a:t>
            </a:r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F6DC067-F28B-4FCC-A5C1-D7D345BC2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1332000" y="3636000"/>
            <a:ext cx="9000000" cy="792000"/>
          </a:xfrm>
        </p:spPr>
        <p:txBody>
          <a:bodyPr lIns="144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35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el quote in rood-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BE5E4DD-4550-4CB5-A431-C0EEFC556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576000"/>
            <a:ext cx="11376000" cy="4248000"/>
          </a:xfrm>
        </p:spPr>
        <p:txBody>
          <a:bodyPr wrap="none" tIns="36000" anchor="t" anchorCtr="0"/>
          <a:lstStyle>
            <a:lvl1pPr marL="234000" indent="0">
              <a:lnSpc>
                <a:spcPct val="74000"/>
              </a:lnSpc>
              <a:spcBef>
                <a:spcPts val="0"/>
              </a:spcBef>
              <a:buNone/>
              <a:tabLst/>
              <a:defRPr sz="10000" cap="all" baseline="0">
                <a:gradFill>
                  <a:gsLst>
                    <a:gs pos="80000">
                      <a:srgbClr val="D4004D"/>
                    </a:gs>
                    <a:gs pos="0">
                      <a:srgbClr val="0037D4"/>
                    </a:gs>
                    <a:gs pos="40000">
                      <a:srgbClr val="000050"/>
                    </a:gs>
                    <a:gs pos="20000">
                      <a:srgbClr val="006CD4"/>
                    </a:gs>
                    <a:gs pos="60000">
                      <a:srgbClr val="E900A3"/>
                    </a:gs>
                    <a:gs pos="100000">
                      <a:srgbClr val="FF0005"/>
                    </a:gs>
                  </a:gsLst>
                  <a:path path="circle">
                    <a:fillToRect r="100000" b="100000"/>
                  </a:path>
                </a:gradFill>
              </a:defRPr>
            </a:lvl1pPr>
            <a:lvl2pPr marL="0" indent="0">
              <a:lnSpc>
                <a:spcPct val="74000"/>
              </a:lnSpc>
              <a:spcBef>
                <a:spcPts val="0"/>
              </a:spcBef>
              <a:buNone/>
              <a:defRPr sz="32000" cap="all" baseline="0">
                <a:gradFill>
                  <a:gsLst>
                    <a:gs pos="80000">
                      <a:srgbClr val="D4004D"/>
                    </a:gs>
                    <a:gs pos="0">
                      <a:srgbClr val="0037D4"/>
                    </a:gs>
                    <a:gs pos="40000">
                      <a:srgbClr val="000050"/>
                    </a:gs>
                    <a:gs pos="20000">
                      <a:srgbClr val="006CD4"/>
                    </a:gs>
                    <a:gs pos="60000">
                      <a:srgbClr val="E900A3"/>
                    </a:gs>
                    <a:gs pos="100000">
                      <a:srgbClr val="FF0005"/>
                    </a:gs>
                  </a:gsLst>
                  <a:path path="circle">
                    <a:fillToRect r="100000" b="100000"/>
                  </a:path>
                </a:gradFill>
              </a:defRPr>
            </a:lvl2pPr>
          </a:lstStyle>
          <a:p>
            <a:pPr lvl="0"/>
            <a:r>
              <a:rPr lang="nl-NL" dirty="0"/>
              <a:t>Tekst …</a:t>
            </a:r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F6DC067-F28B-4FCC-A5C1-D7D345BC2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20000" y="5698800"/>
            <a:ext cx="6120000" cy="792000"/>
          </a:xfrm>
        </p:spPr>
        <p:txBody>
          <a:bodyPr lIns="0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F610FA4-3F54-41DE-9C6C-3D26D2F6DF98}"/>
              </a:ext>
            </a:extLst>
          </p:cNvPr>
          <p:cNvSpPr/>
          <p:nvPr/>
        </p:nvSpPr>
        <p:spPr>
          <a:xfrm>
            <a:off x="0" y="5058000"/>
            <a:ext cx="12193200" cy="5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mpe quote, ro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BE5E4DD-4550-4CB5-A431-C0EEFC556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" y="576000"/>
            <a:ext cx="11376000" cy="4248000"/>
          </a:xfrm>
        </p:spPr>
        <p:txBody>
          <a:bodyPr wrap="none" tIns="36000" anchor="t" anchorCtr="0"/>
          <a:lstStyle>
            <a:lvl1pPr marL="234000" indent="0">
              <a:lnSpc>
                <a:spcPct val="74000"/>
              </a:lnSpc>
              <a:spcBef>
                <a:spcPts val="0"/>
              </a:spcBef>
              <a:buNone/>
              <a:tabLst/>
              <a:defRPr sz="10000" cap="all" baseline="0">
                <a:gradFill flip="none" rotWithShape="1">
                  <a:gsLst>
                    <a:gs pos="60000">
                      <a:schemeClr val="accent3"/>
                    </a:gs>
                    <a:gs pos="0">
                      <a:srgbClr val="FF0005"/>
                    </a:gs>
                    <a:gs pos="40000">
                      <a:schemeClr val="accent3"/>
                    </a:gs>
                    <a:gs pos="20000">
                      <a:srgbClr val="D4004D"/>
                    </a:gs>
                    <a:gs pos="90000">
                      <a:schemeClr val="accent5"/>
                    </a:gs>
                    <a:gs pos="50000">
                      <a:schemeClr val="accent1"/>
                    </a:gs>
                    <a:gs pos="100000">
                      <a:srgbClr val="FF0005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defRPr>
            </a:lvl1pPr>
            <a:lvl2pPr marL="0" indent="0">
              <a:lnSpc>
                <a:spcPct val="74000"/>
              </a:lnSpc>
              <a:spcBef>
                <a:spcPts val="0"/>
              </a:spcBef>
              <a:buNone/>
              <a:defRPr sz="32000" cap="all" baseline="0">
                <a:gradFill flip="none" rotWithShape="1">
                  <a:gsLst>
                    <a:gs pos="60000">
                      <a:schemeClr val="accent3"/>
                    </a:gs>
                    <a:gs pos="0">
                      <a:srgbClr val="FF0005"/>
                    </a:gs>
                    <a:gs pos="40000">
                      <a:schemeClr val="accent3"/>
                    </a:gs>
                    <a:gs pos="20000">
                      <a:srgbClr val="D4004D"/>
                    </a:gs>
                    <a:gs pos="90000">
                      <a:schemeClr val="accent5"/>
                    </a:gs>
                    <a:gs pos="50000">
                      <a:schemeClr val="accent1"/>
                    </a:gs>
                    <a:gs pos="100000">
                      <a:srgbClr val="FF0005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</a:defRPr>
            </a:lvl2pPr>
          </a:lstStyle>
          <a:p>
            <a:pPr lvl="0"/>
            <a:r>
              <a:rPr lang="nl-NL" dirty="0"/>
              <a:t>Tekst …</a:t>
            </a:r>
          </a:p>
          <a:p>
            <a:pPr lvl="1"/>
            <a:r>
              <a:rPr lang="nl-NL" dirty="0"/>
              <a:t>…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F6DC067-F28B-4FCC-A5C1-D7D345BC2F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720000" y="5698800"/>
            <a:ext cx="6120000" cy="792000"/>
          </a:xfrm>
        </p:spPr>
        <p:txBody>
          <a:bodyPr lIns="0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2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9F610FA4-3F54-41DE-9C6C-3D26D2F6DF98}"/>
              </a:ext>
            </a:extLst>
          </p:cNvPr>
          <p:cNvSpPr/>
          <p:nvPr/>
        </p:nvSpPr>
        <p:spPr>
          <a:xfrm>
            <a:off x="0" y="5058000"/>
            <a:ext cx="12193200" cy="5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en Pay off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5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met versienumm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8E7BA-C9F0-407A-BFF3-7727DAB49AB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440000" y="540000"/>
            <a:ext cx="8856000" cy="2160000"/>
          </a:xfrm>
        </p:spPr>
        <p:txBody>
          <a:bodyPr anchor="b"/>
          <a:lstStyle>
            <a:lvl1pPr algn="l"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978A94-9CF5-43DD-BA01-5FCF65A74E2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440000" y="2880000"/>
            <a:ext cx="8856000" cy="1260000"/>
          </a:xfrm>
        </p:spPr>
        <p:txBody>
          <a:bodyPr lIns="18000"/>
          <a:lstStyle>
            <a:lvl1pPr marL="0" indent="0" algn="l">
              <a:spcBef>
                <a:spcPts val="300"/>
              </a:spcBef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2EE0EF-8CFA-4946-A0C4-65E8E675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72000"/>
            <a:ext cx="4320000" cy="216000"/>
          </a:xfrm>
        </p:spPr>
        <p:txBody>
          <a:bodyPr tIns="0" anchor="t" anchorCtr="0"/>
          <a:lstStyle>
            <a:lvl1pPr algn="l">
              <a:defRPr sz="1200"/>
            </a:lvl1pPr>
          </a:lstStyle>
          <a:p>
            <a:fld id="{3DA3C4C7-C431-AB44-8891-3C36B65A95B9}" type="datetimeyyyy">
              <a:rPr lang="nl-NL" smtClean="0"/>
              <a:t>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C1BE8E-98BA-45B3-92E2-681BF15C7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0000" y="6084000"/>
            <a:ext cx="4320000" cy="288000"/>
          </a:xfrm>
        </p:spPr>
        <p:txBody>
          <a:bodyPr tIns="0" bIns="0" anchor="t" anchorCtr="0"/>
          <a:lstStyle>
            <a:lvl1pPr algn="l">
              <a:defRPr sz="1600"/>
            </a:lvl1pPr>
          </a:lstStyle>
          <a:p>
            <a:r>
              <a:rPr lang="nl-NL"/>
              <a:t>GENERAL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160000" y="4248000"/>
            <a:ext cx="8136000" cy="360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het versienummer te bewerken</a:t>
            </a:r>
          </a:p>
        </p:txBody>
      </p:sp>
      <p:sp>
        <p:nvSpPr>
          <p:cNvPr id="10" name="Tekstvak 9"/>
          <p:cNvSpPr txBox="1"/>
          <p:nvPr/>
        </p:nvSpPr>
        <p:spPr bwMode="gray">
          <a:xfrm>
            <a:off x="1440000" y="4248000"/>
            <a:ext cx="720000" cy="3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nl-NL" dirty="0">
                <a:solidFill>
                  <a:schemeClr val="bg1"/>
                </a:solidFill>
              </a:rPr>
              <a:t>Versie: </a:t>
            </a:r>
          </a:p>
        </p:txBody>
      </p:sp>
    </p:spTree>
    <p:extLst>
      <p:ext uri="{BB962C8B-B14F-4D97-AF65-F5344CB8AC3E}">
        <p14:creationId xmlns:p14="http://schemas.microsoft.com/office/powerpoint/2010/main" val="32323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lant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C753B8B3-31DC-4555-B365-F330D73752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5112000"/>
          </a:xfrm>
          <a:blipFill>
            <a:blip r:embed="rId3"/>
            <a:stretch>
              <a:fillRect/>
            </a:stretch>
          </a:blipFill>
        </p:spPr>
        <p:txBody>
          <a:bodyPr tIns="1080000" bIns="108000"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98E7BA-C9F0-407A-BFF3-7727DAB49AB5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20000" y="720000"/>
            <a:ext cx="7020000" cy="1656000"/>
          </a:xfrm>
          <a:prstGeom prst="roundRect">
            <a:avLst>
              <a:gd name="adj" fmla="val 4458"/>
            </a:avLst>
          </a:prstGeom>
          <a:solidFill>
            <a:schemeClr val="bg1"/>
          </a:solidFill>
        </p:spPr>
        <p:txBody>
          <a:bodyPr lIns="180000" tIns="180000" rIns="180000" bIns="1080000" anchor="t" anchorCtr="0">
            <a:noAutofit/>
          </a:bodyPr>
          <a:lstStyle>
            <a:lvl1pPr algn="l"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978A94-9CF5-43DD-BA01-5FCF65A74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99999" y="1620000"/>
            <a:ext cx="6660000" cy="621861"/>
          </a:xfrm>
        </p:spPr>
        <p:txBody>
          <a:bodyPr lIns="21600" bIns="18000" anchor="b" anchorCtr="0">
            <a:spAutoFit/>
          </a:bodyPr>
          <a:lstStyle>
            <a:lvl1pPr marL="0" indent="0" algn="l">
              <a:lnSpc>
                <a:spcPct val="95000"/>
              </a:lnSpc>
              <a:buNone/>
              <a:defRPr sz="2000" cap="none" baseline="0">
                <a:solidFill>
                  <a:schemeClr val="accent1"/>
                </a:solidFill>
              </a:defRPr>
            </a:lvl1pPr>
            <a:lvl2pPr marL="324000" indent="-324000" algn="l">
              <a:lnSpc>
                <a:spcPct val="95000"/>
              </a:lnSpc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50453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2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 / Ag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20AC50-DC3F-48A0-8CEC-07F28496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0" y="396000"/>
            <a:ext cx="6804000" cy="54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17CD4B6-4D72-466E-A992-FE1BF057BA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0" y="1440000"/>
            <a:ext cx="6804000" cy="4320000"/>
          </a:xfrm>
        </p:spPr>
        <p:txBody>
          <a:bodyPr bIns="360000" anchor="ctr" anchorCtr="0"/>
          <a:lstStyle>
            <a:lvl1pPr marL="518400" indent="-518400">
              <a:spcBef>
                <a:spcPts val="900"/>
              </a:spcBef>
              <a:buClr>
                <a:schemeClr val="accent1"/>
              </a:buClr>
              <a:tabLst>
                <a:tab pos="518400" algn="l"/>
                <a:tab pos="7070400" algn="r"/>
              </a:tabLst>
              <a:defRPr sz="2200"/>
            </a:lvl1pPr>
            <a:lvl2pPr marL="770400" indent="-23018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518400" algn="l"/>
                <a:tab pos="7070400" algn="r"/>
              </a:tabLst>
              <a:defRPr sz="1800"/>
            </a:lvl2pPr>
          </a:lstStyle>
          <a:p>
            <a:pPr lvl="0"/>
            <a:r>
              <a:rPr lang="nl-NL" dirty="0"/>
              <a:t>Tekststijl van het model bewerken	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3F742B3-65B9-484D-BF2A-E361138490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360000" y="1809000"/>
            <a:ext cx="3240000" cy="3240000"/>
          </a:xfrm>
        </p:spPr>
        <p:txBody>
          <a:bodyPr bIns="36000" anchor="ctr" anchorCtr="1"/>
          <a:lstStyle>
            <a:lvl1pPr marL="0" indent="0" algn="ctr">
              <a:buNone/>
              <a:defRPr sz="22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649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8C2B4-A70F-4F30-908F-25C08CF254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19999" y="936000"/>
            <a:ext cx="10764000" cy="2520000"/>
          </a:xfrm>
        </p:spPr>
        <p:txBody>
          <a:bodyPr anchor="b" anchorCtr="0"/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FE412-1CAC-431F-96D9-194E84DBBD45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720000" y="3600000"/>
            <a:ext cx="10764000" cy="216000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61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CA5E9-416B-4635-AFAF-09651550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000"/>
            <a:ext cx="10764000" cy="54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34D5E-FF30-4AA8-8F90-8E6A3B697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440000"/>
            <a:ext cx="5148000" cy="4320000"/>
          </a:xfrm>
        </p:spPr>
        <p:txBody>
          <a:bodyPr/>
          <a:lstStyle>
            <a:lvl5pPr>
              <a:defRPr/>
            </a:lvl5pPr>
            <a:lvl7pPr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B01FF51-7329-4098-B5A3-F24A3D2E8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000" y="1440000"/>
            <a:ext cx="5148000" cy="432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324000" algn="l"/>
                <a:tab pos="612000" algn="l"/>
              </a:tabLst>
              <a:defRPr/>
            </a:lvl5pPr>
            <a:lvl6pPr marL="324000" indent="-3240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24000" algn="l"/>
                <a:tab pos="612000" algn="l"/>
              </a:tabLst>
              <a:defRPr sz="2000"/>
            </a:lvl6pPr>
            <a:lvl7pPr>
              <a:spcBef>
                <a:spcPts val="0"/>
              </a:spcBef>
              <a:spcAft>
                <a:spcPts val="0"/>
              </a:spcAft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726CF-4881-4BF8-A762-17705421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EE48-BBCF-3543-8BA4-E13D15AE8500}" type="datetimeyyyy">
              <a:rPr lang="nl-NL" smtClean="0"/>
              <a:t>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B0BEE-F7F4-434C-AE9F-59EC32A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710493-0B4B-49E1-BD1A-D41B775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5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CA5E9-416B-4635-AFAF-09651550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34D5E-FF30-4AA8-8F90-8E6A3B697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6000" y="1440000"/>
            <a:ext cx="5148000" cy="4320000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 marL="324000" indent="-324000">
              <a:spcAft>
                <a:spcPts val="0"/>
              </a:spcAft>
              <a:buFont typeface="+mj-lt"/>
              <a:buAutoNum type="arabicPeriod"/>
              <a:defRPr/>
            </a:lvl6pPr>
            <a:lvl7pPr>
              <a:spcAft>
                <a:spcPts val="0"/>
              </a:spcAft>
              <a:defRPr/>
            </a:lvl7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726CF-4881-4BF8-A762-17705421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3C0-E7FF-544A-BBEA-B8958EC03B5E}" type="datetimeyyyy">
              <a:rPr lang="nl-NL" smtClean="0"/>
              <a:t>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E3B0BEE-F7F4-434C-AE9F-59EC32A5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GENERAL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710493-0B4B-49E1-BD1A-D41B775F4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F3AE-BDC3-4FE3-8224-72765FA59A2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E6C8E3FA-F323-4C82-803C-EF818386402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00" y="1440000"/>
            <a:ext cx="5148000" cy="4319587"/>
          </a:xfrm>
          <a:solidFill>
            <a:schemeClr val="bg1">
              <a:lumMod val="95000"/>
            </a:schemeClr>
          </a:solidFill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91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FF657EC2-F18E-461B-91F0-ED1CD47B45D0}"/>
              </a:ext>
            </a:extLst>
          </p:cNvPr>
          <p:cNvCxnSpPr/>
          <p:nvPr/>
        </p:nvCxnSpPr>
        <p:spPr bwMode="gray">
          <a:xfrm>
            <a:off x="0" y="6120390"/>
            <a:ext cx="1219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BFE43F-2F3A-41ED-8D98-B8049CAE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6000"/>
            <a:ext cx="10764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D9CB7A-BB7D-4EB1-894B-7F78EB410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64000" cy="4319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DF27BE-1173-4D87-8D9C-D0BB6839F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36000" y="6588000"/>
            <a:ext cx="432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100000"/>
              </a:lnSpc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2B71E0B-3CBC-4A4E-B19D-A4BCE1FDB08B}" type="datetimeyyyy">
              <a:rPr lang="nl-NL" smtClean="0"/>
              <a:t>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61E27A-088D-4EA5-AD87-55B0D23CA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444000"/>
            <a:ext cx="432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100000"/>
              </a:lnSpc>
              <a:defRPr sz="900" b="0" cap="all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nl-NL"/>
              <a:t>GENERAL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6EF995-2F76-4826-8C40-DFF09AC3A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0" y="6120390"/>
            <a:ext cx="720000" cy="737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 algn="ctr">
              <a:lnSpc>
                <a:spcPct val="100000"/>
              </a:lnSpc>
              <a:defRPr sz="1600">
                <a:solidFill>
                  <a:schemeClr val="bg1"/>
                </a:solidFill>
              </a:defRPr>
            </a:lvl1pPr>
          </a:lstStyle>
          <a:p>
            <a:fld id="{255BF3AE-BDC3-4FE3-8224-72765FA59A2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15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4" r:id="rId3"/>
    <p:sldLayoutId id="2147483693" r:id="rId4"/>
    <p:sldLayoutId id="2147483680" r:id="rId5"/>
    <p:sldLayoutId id="2147483692" r:id="rId6"/>
    <p:sldLayoutId id="2147483663" r:id="rId7"/>
    <p:sldLayoutId id="2147483664" r:id="rId8"/>
    <p:sldLayoutId id="2147483685" r:id="rId9"/>
    <p:sldLayoutId id="2147483687" r:id="rId10"/>
    <p:sldLayoutId id="2147483684" r:id="rId11"/>
    <p:sldLayoutId id="2147483686" r:id="rId12"/>
    <p:sldLayoutId id="2147483679" r:id="rId13"/>
    <p:sldLayoutId id="2147483691" r:id="rId14"/>
    <p:sldLayoutId id="2147483665" r:id="rId15"/>
    <p:sldLayoutId id="2147483689" r:id="rId16"/>
    <p:sldLayoutId id="2147483668" r:id="rId17"/>
    <p:sldLayoutId id="2147483669" r:id="rId18"/>
    <p:sldLayoutId id="2147483666" r:id="rId19"/>
    <p:sldLayoutId id="2147483667" r:id="rId20"/>
    <p:sldLayoutId id="2147483690" r:id="rId21"/>
    <p:sldLayoutId id="2147483683" r:id="rId22"/>
    <p:sldLayoutId id="2147483676" r:id="rId23"/>
    <p:sldLayoutId id="2147483677" r:id="rId24"/>
    <p:sldLayoutId id="2147483678" r:id="rId25"/>
    <p:sldLayoutId id="214748368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0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>
          <a:tab pos="324000" algn="l"/>
          <a:tab pos="612000" algn="l"/>
          <a:tab pos="900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70000" algn="l" defTabSz="90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>
          <a:tab pos="324000" algn="l"/>
          <a:tab pos="612000" algn="l"/>
          <a:tab pos="900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0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324000" algn="l"/>
          <a:tab pos="612000" algn="l"/>
          <a:tab pos="9000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0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>
          <a:tab pos="324000" algn="l"/>
          <a:tab pos="612000" algn="l"/>
          <a:tab pos="900000" algn="l"/>
        </a:tabLst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0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None/>
        <a:tabLst>
          <a:tab pos="324000" algn="l"/>
          <a:tab pos="612000" algn="l"/>
          <a:tab pos="900000" algn="l"/>
        </a:tabLst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324000" indent="-324000" algn="l" defTabSz="90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tabLst>
          <a:tab pos="324000" algn="l"/>
          <a:tab pos="612000" algn="l"/>
          <a:tab pos="900000" algn="l"/>
        </a:tabLst>
        <a:defRPr sz="20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900000" indent="-270000" algn="l" defTabSz="9000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>
          <a:tab pos="324000" algn="l"/>
          <a:tab pos="612000" algn="l"/>
          <a:tab pos="9000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26">
          <p15:clr>
            <a:srgbClr val="F26B43"/>
          </p15:clr>
        </p15:guide>
        <p15:guide id="2" pos="454">
          <p15:clr>
            <a:srgbClr val="F26B43"/>
          </p15:clr>
        </p15:guide>
        <p15:guide id="3" orient="horz" pos="905">
          <p15:clr>
            <a:srgbClr val="F26B43"/>
          </p15:clr>
        </p15:guide>
        <p15:guide id="4" orient="horz" pos="36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98AC9-DED1-452A-993A-C4D177A61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SIM maakt het simpel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B036B9-2F81-46EF-B1F1-D384D48BDC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F1E4CD-2BBD-4E4C-9F8B-6204EAC6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4AE1-6334-BF42-9F67-E5A9FC30DECA}" type="datetimeyyyy">
              <a:rPr lang="nl-NL" smtClean="0"/>
              <a:t>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7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47933-F2C3-4510-846F-33B3B3E1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212562-37F9-42C3-A656-7F367535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29F21A-DA4A-4C40-9B5D-59B9C3D4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4597-3B5B-864E-934F-DD449FA5C11C}" type="datetimeyyyy">
              <a:rPr lang="nl-NL" smtClean="0"/>
              <a:t>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35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 Theme">
  <a:themeElements>
    <a:clrScheme name="SIM_Color">
      <a:dk1>
        <a:srgbClr val="000050"/>
      </a:dk1>
      <a:lt1>
        <a:sysClr val="window" lastClr="FFFFFF"/>
      </a:lt1>
      <a:dk2>
        <a:srgbClr val="3C3C3C"/>
      </a:dk2>
      <a:lt2>
        <a:srgbClr val="94D9FF"/>
      </a:lt2>
      <a:accent1>
        <a:srgbClr val="0037D4"/>
      </a:accent1>
      <a:accent2>
        <a:srgbClr val="000050"/>
      </a:accent2>
      <a:accent3>
        <a:srgbClr val="E900A3"/>
      </a:accent3>
      <a:accent4>
        <a:srgbClr val="FF9000"/>
      </a:accent4>
      <a:accent5>
        <a:srgbClr val="D4004D"/>
      </a:accent5>
      <a:accent6>
        <a:srgbClr val="00AAE6"/>
      </a:accent6>
      <a:hlink>
        <a:srgbClr val="0037D4"/>
      </a:hlink>
      <a:folHlink>
        <a:srgbClr val="00005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accent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custClrLst>
    <a:custClr name="Custom Color 1">
      <a:srgbClr val="000050"/>
    </a:custClr>
    <a:custClr name="Custom Color 2">
      <a:srgbClr val="0037D4"/>
    </a:custClr>
    <a:custClr name="Custom Color 3">
      <a:srgbClr val="006CD4"/>
    </a:custClr>
    <a:custClr name="Custom Color 4">
      <a:srgbClr val="00AAE6"/>
    </a:custClr>
    <a:custClr name="Custom Color 5">
      <a:srgbClr val="94D9FF"/>
    </a:custClr>
    <a:custClr name="Custom Color 6">
      <a:srgbClr val="E900A3"/>
    </a:custClr>
    <a:custClr name="Custom Color 7">
      <a:srgbClr val="D4004D"/>
    </a:custClr>
    <a:custClr name="Custom Color 8">
      <a:srgbClr val="FF0005"/>
    </a:custClr>
    <a:custClr name="Custom Color 9">
      <a:srgbClr val="FF9000"/>
    </a:custClr>
    <a:custClr name="Custom Color 10">
      <a:srgbClr val="3C3C3C"/>
    </a:custClr>
  </a:custClrLst>
  <a:extLst>
    <a:ext uri="{05A4C25C-085E-4340-85A3-A5531E510DB2}">
      <thm15:themeFamily xmlns:thm15="http://schemas.microsoft.com/office/thememl/2012/main" name="Powerpoint 2022 sjabloon SIM" id="{33D1633E-6E95-974B-95B8-CD636A34E7CB}" vid="{DDB93E0A-84E9-194B-8C0D-BB183D99060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AB11CD885B44D89CF10636B9FD7B8" ma:contentTypeVersion="36" ma:contentTypeDescription="Een nieuw document maken." ma:contentTypeScope="" ma:versionID="5267222f480be3a2c9208b355d01fb72">
  <xsd:schema xmlns:xsd="http://www.w3.org/2001/XMLSchema" xmlns:xs="http://www.w3.org/2001/XMLSchema" xmlns:p="http://schemas.microsoft.com/office/2006/metadata/properties" xmlns:ns2="07024cc7-919f-4ac9-a347-85b4d1b018e1" xmlns:ns3="28a17dd4-df00-4ee3-ac85-ceaf346daf5e" xmlns:ns4="69263946-5792-445e-a07e-ccd064435092" targetNamespace="http://schemas.microsoft.com/office/2006/metadata/properties" ma:root="true" ma:fieldsID="7fa4c126c4ba7c7838f0ceb7f8c6e511" ns2:_="" ns3:_="" ns4:_="">
    <xsd:import namespace="07024cc7-919f-4ac9-a347-85b4d1b018e1"/>
    <xsd:import namespace="28a17dd4-df00-4ee3-ac85-ceaf346daf5e"/>
    <xsd:import namespace="69263946-5792-445e-a07e-ccd064435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24cc7-919f-4ac9-a347-85b4d1b01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17dd4-df00-4ee3-ac85-ceaf346daf5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63946-5792-445e-a07e-ccd064435092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8a17dd4-df00-4ee3-ac85-ceaf346daf5e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FC284-B95A-4137-8B0F-D8707EE491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24cc7-919f-4ac9-a347-85b4d1b018e1"/>
    <ds:schemaRef ds:uri="28a17dd4-df00-4ee3-ac85-ceaf346daf5e"/>
    <ds:schemaRef ds:uri="69263946-5792-445e-a07e-ccd064435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C5D220-DDB6-4705-A538-0F8AB1D2B81A}">
  <ds:schemaRefs>
    <ds:schemaRef ds:uri="http://schemas.microsoft.com/office/2006/metadata/properties"/>
    <ds:schemaRef ds:uri="http://schemas.microsoft.com/office/infopath/2007/PartnerControls"/>
    <ds:schemaRef ds:uri="707f3059-b1dc-4411-9435-1a6289ed1a1a"/>
    <ds:schemaRef ds:uri="28a17dd4-df00-4ee3-ac85-ceaf346daf5e"/>
  </ds:schemaRefs>
</ds:datastoreItem>
</file>

<file path=customXml/itemProps3.xml><?xml version="1.0" encoding="utf-8"?>
<ds:datastoreItem xmlns:ds="http://schemas.openxmlformats.org/officeDocument/2006/customXml" ds:itemID="{EE90A4D1-8BD1-420A-B39A-F5E7E29B8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 Theme</Template>
  <TotalTime>0</TotalTime>
  <Words>6</Words>
  <Application>Microsoft Macintosh PowerPoint</Application>
  <PresentationFormat>Breedbeeld</PresentationFormat>
  <Paragraphs>3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Calibri</vt:lpstr>
      <vt:lpstr>SIM Theme</vt:lpstr>
      <vt:lpstr>SIM maakt het simpel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 maakt het simpel</dc:title>
  <dc:creator>Twan Meijerink</dc:creator>
  <cp:lastModifiedBy>Twan Meijerink</cp:lastModifiedBy>
  <cp:revision>1</cp:revision>
  <dcterms:created xsi:type="dcterms:W3CDTF">2022-03-08T09:21:04Z</dcterms:created>
  <dcterms:modified xsi:type="dcterms:W3CDTF">2022-03-08T09:21:22Z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0x01010029FAB11CD885B44D89CF10636B9FD7B8</vt:lpwstr>
  </property>
  <property fmtid="{D5CDD505-2E9C-101B-9397-08002B2CF9AE}" pid="3" name="MSIP_Label_fb15783d-bf04-4a5a-aff5-3d47cc1245b9_Enabled">
    <vt:lpwstr>true</vt:lpwstr>
  </property>
  <property fmtid="{D5CDD505-2E9C-101B-9397-08002B2CF9AE}" pid="4" name="MSIP_Label_fb15783d-bf04-4a5a-aff5-3d47cc1245b9_SetDate">
    <vt:lpwstr>2020-01-16T13:11:45Z</vt:lpwstr>
  </property>
  <property fmtid="{D5CDD505-2E9C-101B-9397-08002B2CF9AE}" pid="5" name="MSIP_Label_fb15783d-bf04-4a5a-aff5-3d47cc1245b9_Method">
    <vt:lpwstr>Standard</vt:lpwstr>
  </property>
  <property fmtid="{D5CDD505-2E9C-101B-9397-08002B2CF9AE}" pid="6" name="MSIP_Label_fb15783d-bf04-4a5a-aff5-3d47cc1245b9_Name">
    <vt:lpwstr>General</vt:lpwstr>
  </property>
  <property fmtid="{D5CDD505-2E9C-101B-9397-08002B2CF9AE}" pid="7" name="MSIP_Label_fb15783d-bf04-4a5a-aff5-3d47cc1245b9_SiteId">
    <vt:lpwstr>e1fcb9be-768a-4913-8d77-b8c555f59f02</vt:lpwstr>
  </property>
  <property fmtid="{D5CDD505-2E9C-101B-9397-08002B2CF9AE}" pid="8" name="MSIP_Label_fb15783d-bf04-4a5a-aff5-3d47cc1245b9_ActionId">
    <vt:lpwstr>36419eba-c6e4-4dcb-b8ad-000007aa2152</vt:lpwstr>
  </property>
  <property fmtid="{D5CDD505-2E9C-101B-9397-08002B2CF9AE}" pid="9" name="MSIP_Label_fb15783d-bf04-4a5a-aff5-3d47cc1245b9_ContentBits">
    <vt:lpwstr>0</vt:lpwstr>
  </property>
  <property fmtid="{D5CDD505-2E9C-101B-9397-08002B2CF9AE}" pid="10" name="GUID">
    <vt:lpwstr>0acb53e0-6ba6-4e65-9490-c0d172e23844</vt:lpwstr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MSIP_Label_2595ba92-4c27-49aa-b8ae-b3d5c6d68c61_Enabled">
    <vt:lpwstr>true</vt:lpwstr>
  </property>
  <property fmtid="{D5CDD505-2E9C-101B-9397-08002B2CF9AE}" pid="16" name="MSIP_Label_2595ba92-4c27-49aa-b8ae-b3d5c6d68c61_SetDate">
    <vt:lpwstr>2020-05-25T07:17:08Z</vt:lpwstr>
  </property>
  <property fmtid="{D5CDD505-2E9C-101B-9397-08002B2CF9AE}" pid="17" name="MSIP_Label_2595ba92-4c27-49aa-b8ae-b3d5c6d68c61_Method">
    <vt:lpwstr>Standard</vt:lpwstr>
  </property>
  <property fmtid="{D5CDD505-2E9C-101B-9397-08002B2CF9AE}" pid="18" name="MSIP_Label_2595ba92-4c27-49aa-b8ae-b3d5c6d68c61_Name">
    <vt:lpwstr>General</vt:lpwstr>
  </property>
  <property fmtid="{D5CDD505-2E9C-101B-9397-08002B2CF9AE}" pid="19" name="MSIP_Label_2595ba92-4c27-49aa-b8ae-b3d5c6d68c61_SiteId">
    <vt:lpwstr>b19d02d1-f819-4f4c-a334-a049ade83a9c</vt:lpwstr>
  </property>
  <property fmtid="{D5CDD505-2E9C-101B-9397-08002B2CF9AE}" pid="20" name="MSIP_Label_2595ba92-4c27-49aa-b8ae-b3d5c6d68c61_ActionId">
    <vt:lpwstr>549a14e7-9752-4eda-9f09-a02ddca03e54</vt:lpwstr>
  </property>
  <property fmtid="{D5CDD505-2E9C-101B-9397-08002B2CF9AE}" pid="21" name="MSIP_Label_2595ba92-4c27-49aa-b8ae-b3d5c6d68c61_ContentBits">
    <vt:lpwstr>0</vt:lpwstr>
  </property>
</Properties>
</file>