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6799" r:id="rId4"/>
  </p:sldMasterIdLst>
  <p:notesMasterIdLst>
    <p:notesMasterId r:id="rId10"/>
  </p:notesMasterIdLst>
  <p:handoutMasterIdLst>
    <p:handoutMasterId r:id="rId11"/>
  </p:handoutMasterIdLst>
  <p:sldIdLst>
    <p:sldId id="636" r:id="rId5"/>
    <p:sldId id="656" r:id="rId6"/>
    <p:sldId id="623" r:id="rId7"/>
    <p:sldId id="668" r:id="rId8"/>
    <p:sldId id="6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018 UC Template" id="{1E8BEFAE-0ACD-914D-98FE-5577C268833A}">
          <p14:sldIdLst>
            <p14:sldId id="636"/>
            <p14:sldId id="656"/>
            <p14:sldId id="623"/>
            <p14:sldId id="668"/>
            <p14:sldId id="6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0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pos="7104" userDrawn="1">
          <p15:clr>
            <a:srgbClr val="A4A3A4"/>
          </p15:clr>
        </p15:guide>
        <p15:guide id="5" pos="431">
          <p15:clr>
            <a:srgbClr val="A4A3A4"/>
          </p15:clr>
        </p15:guide>
        <p15:guide id="6" pos="7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B75D"/>
    <a:srgbClr val="2F2F2F"/>
    <a:srgbClr val="E0F4FE"/>
    <a:srgbClr val="201844"/>
    <a:srgbClr val="65485A"/>
    <a:srgbClr val="F7F7F7"/>
    <a:srgbClr val="00CBE8"/>
    <a:srgbClr val="18133B"/>
    <a:srgbClr val="383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F51F1-BA4F-4F94-8EAB-2198AF1E4225}" v="154" dt="2019-05-07T07:54:49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0" autoAdjust="0"/>
    <p:restoredTop sz="84107" autoAdjust="0"/>
  </p:normalViewPr>
  <p:slideViewPr>
    <p:cSldViewPr snapToGrid="0" snapToObjects="1" showGuides="1">
      <p:cViewPr varScale="1">
        <p:scale>
          <a:sx n="97" d="100"/>
          <a:sy n="97" d="100"/>
        </p:scale>
        <p:origin x="1092" y="84"/>
      </p:cViewPr>
      <p:guideLst>
        <p:guide orient="horz" pos="430"/>
        <p:guide orient="horz" pos="3888"/>
        <p:guide pos="576"/>
        <p:guide pos="7104"/>
        <p:guide pos="431"/>
        <p:guide pos="7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A000E-74AE-4AFB-B44E-039852DA862A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nl-NL"/>
        </a:p>
      </dgm:t>
    </dgm:pt>
    <dgm:pt modelId="{FE630FCD-972A-42C6-B47E-A6E45AEA77E0}">
      <dgm:prSet phldrT="[Tekst]" custT="1"/>
      <dgm:spPr>
        <a:solidFill>
          <a:schemeClr val="tx1">
            <a:lumMod val="50000"/>
            <a:alpha val="30000"/>
          </a:schemeClr>
        </a:solidFill>
        <a:ln>
          <a:noFill/>
        </a:ln>
      </dgm:spPr>
      <dgm:t>
        <a:bodyPr/>
        <a:lstStyle/>
        <a:p>
          <a:r>
            <a:rPr lang="nl-NL" sz="1400">
              <a:latin typeface="Abadi Extra Light" panose="020B0204020104020204" pitchFamily="34" charset="0"/>
              <a:ea typeface="Verdana" panose="020B0604030504040204" pitchFamily="34" charset="0"/>
              <a:cs typeface="Verdana" panose="020B0604030504040204" pitchFamily="34" charset="0"/>
            </a:rPr>
            <a:t>Waterschap Hollandse Delta</a:t>
          </a:r>
          <a:endParaRPr lang="nl-NL" sz="1400" dirty="0">
            <a:latin typeface="Abadi Extra Light" panose="020B0204020104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60C6AF2-1A0C-418E-B833-D3E941BAB1E5}" type="parTrans" cxnId="{3BAB1AB7-227B-4380-944A-5C9BC7DA299E}">
      <dgm:prSet/>
      <dgm:spPr/>
      <dgm:t>
        <a:bodyPr/>
        <a:lstStyle/>
        <a:p>
          <a:endParaRPr lang="nl-NL"/>
        </a:p>
      </dgm:t>
    </dgm:pt>
    <dgm:pt modelId="{9F98B937-5233-48B5-B7C4-2B3B2169DC36}" type="sibTrans" cxnId="{3BAB1AB7-227B-4380-944A-5C9BC7DA299E}">
      <dgm:prSet/>
      <dgm:spPr/>
      <dgm:t>
        <a:bodyPr/>
        <a:lstStyle/>
        <a:p>
          <a:endParaRPr lang="nl-NL"/>
        </a:p>
      </dgm:t>
    </dgm:pt>
    <dgm:pt modelId="{E5831115-35A5-4EB8-8B89-96EFD4C089B9}">
      <dgm:prSet custT="1"/>
      <dgm:spPr/>
      <dgm:t>
        <a:bodyPr/>
        <a:lstStyle/>
        <a:p>
          <a:r>
            <a:rPr lang="nl-NL" sz="1400">
              <a:latin typeface="Abadi Extra Light" panose="020B0204020104020204" pitchFamily="34" charset="0"/>
              <a:ea typeface="Verdana" panose="020B0604030504040204" pitchFamily="34" charset="0"/>
              <a:cs typeface="Verdana" panose="020B0604030504040204" pitchFamily="34" charset="0"/>
            </a:rPr>
            <a:t>Adviseur Geo-Informatie</a:t>
          </a:r>
          <a:endParaRPr lang="nl-NL" sz="1400" dirty="0">
            <a:latin typeface="Abadi Extra Light" panose="020B0204020104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78C45ED-BB1B-4C46-B5D4-E7EAA9CB9DDC}" type="parTrans" cxnId="{3DB98677-7874-4DDA-A34A-BDC024439007}">
      <dgm:prSet/>
      <dgm:spPr/>
      <dgm:t>
        <a:bodyPr/>
        <a:lstStyle/>
        <a:p>
          <a:endParaRPr lang="nl-NL"/>
        </a:p>
      </dgm:t>
    </dgm:pt>
    <dgm:pt modelId="{EDB97BEC-A15B-4137-A616-A3AB82F66A64}" type="sibTrans" cxnId="{3DB98677-7874-4DDA-A34A-BDC024439007}">
      <dgm:prSet/>
      <dgm:spPr/>
      <dgm:t>
        <a:bodyPr/>
        <a:lstStyle/>
        <a:p>
          <a:endParaRPr lang="nl-NL"/>
        </a:p>
      </dgm:t>
    </dgm:pt>
    <dgm:pt modelId="{EAB77DC0-6679-444D-9378-671013022DB7}">
      <dgm:prSet phldrT="[Tekst]" custT="1"/>
      <dgm:spPr>
        <a:solidFill>
          <a:schemeClr val="tx1">
            <a:lumMod val="50000"/>
            <a:alpha val="30000"/>
          </a:schemeClr>
        </a:solidFill>
        <a:ln>
          <a:noFill/>
        </a:ln>
      </dgm:spPr>
      <dgm:t>
        <a:bodyPr/>
        <a:lstStyle/>
        <a:p>
          <a:r>
            <a:rPr lang="nl-NL" sz="1800">
              <a:latin typeface="Abadi Extra Light" panose="020B0204020104020204" pitchFamily="34" charset="0"/>
              <a:ea typeface="Verdana" panose="020B0604030504040204" pitchFamily="34" charset="0"/>
              <a:cs typeface="Verdana" panose="020B0604030504040204" pitchFamily="34" charset="0"/>
            </a:rPr>
            <a:t>Guido van der Kolk</a:t>
          </a:r>
          <a:endParaRPr lang="nl-NL" sz="1800" dirty="0">
            <a:latin typeface="Abadi Extra Light" panose="020B0204020104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F28850-3286-487E-B1B4-5A5B6378D113}" type="sibTrans" cxnId="{74378B9B-2575-4F5E-A032-1178DC91579A}">
      <dgm:prSet/>
      <dgm:spPr/>
      <dgm:t>
        <a:bodyPr/>
        <a:lstStyle/>
        <a:p>
          <a:endParaRPr lang="nl-NL"/>
        </a:p>
      </dgm:t>
    </dgm:pt>
    <dgm:pt modelId="{FBC5E081-9F7A-4BD2-94DC-1D57B472C70B}" type="parTrans" cxnId="{74378B9B-2575-4F5E-A032-1178DC91579A}">
      <dgm:prSet/>
      <dgm:spPr/>
      <dgm:t>
        <a:bodyPr/>
        <a:lstStyle/>
        <a:p>
          <a:endParaRPr lang="nl-NL"/>
        </a:p>
      </dgm:t>
    </dgm:pt>
    <dgm:pt modelId="{1AEC4F81-C802-45CB-9490-6D3D12F75C86}" type="pres">
      <dgm:prSet presAssocID="{F4AA000E-74AE-4AFB-B44E-039852DA862A}" presName="Name0" presStyleCnt="0">
        <dgm:presLayoutVars>
          <dgm:dir/>
          <dgm:resizeHandles/>
        </dgm:presLayoutVars>
      </dgm:prSet>
      <dgm:spPr/>
    </dgm:pt>
    <dgm:pt modelId="{0903BB56-6E95-4F3E-BC83-C1177E4FF1B8}" type="pres">
      <dgm:prSet presAssocID="{EAB77DC0-6679-444D-9378-671013022DB7}" presName="composite" presStyleCnt="0"/>
      <dgm:spPr/>
    </dgm:pt>
    <dgm:pt modelId="{EC972DBF-A9A4-4FC5-9CC4-C3739A6A06E7}" type="pres">
      <dgm:prSet presAssocID="{EAB77DC0-6679-444D-9378-671013022DB7}" presName="rect1" presStyleLbl="bgImgPlace1" presStyleIdx="0" presStyleCnt="1" custScaleX="129465" custScaleY="138954" custLinFactNeighborX="-46162" custLinFactNeighborY="-12767"/>
      <dgm:spPr>
        <a:prstGeom prst="flowChartConnector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59B9694-FC10-4202-B195-1315C060D69B}" type="pres">
      <dgm:prSet presAssocID="{EAB77DC0-6679-444D-9378-671013022DB7}" presName="rect2" presStyleLbl="node1" presStyleIdx="0" presStyleCnt="1" custScaleX="279853" custScaleY="70865" custLinFactNeighborX="36640" custLinFactNeighborY="79700">
        <dgm:presLayoutVars>
          <dgm:bulletEnabled val="1"/>
        </dgm:presLayoutVars>
      </dgm:prSet>
      <dgm:spPr/>
    </dgm:pt>
  </dgm:ptLst>
  <dgm:cxnLst>
    <dgm:cxn modelId="{43E95749-DFB9-4178-B005-EC038CD69ED9}" type="presOf" srcId="{FE630FCD-972A-42C6-B47E-A6E45AEA77E0}" destId="{D59B9694-FC10-4202-B195-1315C060D69B}" srcOrd="0" destOrd="1" presId="urn:microsoft.com/office/officeart/2008/layout/BendingPictureBlocks"/>
    <dgm:cxn modelId="{3DB98677-7874-4DDA-A34A-BDC024439007}" srcId="{EAB77DC0-6679-444D-9378-671013022DB7}" destId="{E5831115-35A5-4EB8-8B89-96EFD4C089B9}" srcOrd="1" destOrd="0" parTransId="{C78C45ED-BB1B-4C46-B5D4-E7EAA9CB9DDC}" sibTransId="{EDB97BEC-A15B-4137-A616-A3AB82F66A64}"/>
    <dgm:cxn modelId="{029ECC7B-D47E-4154-B0CE-237D9EAA13F6}" type="presOf" srcId="{F4AA000E-74AE-4AFB-B44E-039852DA862A}" destId="{1AEC4F81-C802-45CB-9490-6D3D12F75C86}" srcOrd="0" destOrd="0" presId="urn:microsoft.com/office/officeart/2008/layout/BendingPictureBlocks"/>
    <dgm:cxn modelId="{74378B9B-2575-4F5E-A032-1178DC91579A}" srcId="{F4AA000E-74AE-4AFB-B44E-039852DA862A}" destId="{EAB77DC0-6679-444D-9378-671013022DB7}" srcOrd="0" destOrd="0" parTransId="{FBC5E081-9F7A-4BD2-94DC-1D57B472C70B}" sibTransId="{A1F28850-3286-487E-B1B4-5A5B6378D113}"/>
    <dgm:cxn modelId="{094203B5-C047-4A71-BE91-C73F4CBEC33F}" type="presOf" srcId="{E5831115-35A5-4EB8-8B89-96EFD4C089B9}" destId="{D59B9694-FC10-4202-B195-1315C060D69B}" srcOrd="0" destOrd="2" presId="urn:microsoft.com/office/officeart/2008/layout/BendingPictureBlocks"/>
    <dgm:cxn modelId="{3BAB1AB7-227B-4380-944A-5C9BC7DA299E}" srcId="{EAB77DC0-6679-444D-9378-671013022DB7}" destId="{FE630FCD-972A-42C6-B47E-A6E45AEA77E0}" srcOrd="0" destOrd="0" parTransId="{F60C6AF2-1A0C-418E-B833-D3E941BAB1E5}" sibTransId="{9F98B937-5233-48B5-B7C4-2B3B2169DC36}"/>
    <dgm:cxn modelId="{6C00D9BC-CE18-4F3C-8953-C311F3F5EAE7}" type="presOf" srcId="{EAB77DC0-6679-444D-9378-671013022DB7}" destId="{D59B9694-FC10-4202-B195-1315C060D69B}" srcOrd="0" destOrd="0" presId="urn:microsoft.com/office/officeart/2008/layout/BendingPictureBlocks"/>
    <dgm:cxn modelId="{C792B9AD-0078-482E-9FD4-754F5773C87F}" type="presParOf" srcId="{1AEC4F81-C802-45CB-9490-6D3D12F75C86}" destId="{0903BB56-6E95-4F3E-BC83-C1177E4FF1B8}" srcOrd="0" destOrd="0" presId="urn:microsoft.com/office/officeart/2008/layout/BendingPictureBlocks"/>
    <dgm:cxn modelId="{8671AE26-D295-4124-9DF8-3F1EE016E27E}" type="presParOf" srcId="{0903BB56-6E95-4F3E-BC83-C1177E4FF1B8}" destId="{EC972DBF-A9A4-4FC5-9CC4-C3739A6A06E7}" srcOrd="0" destOrd="0" presId="urn:microsoft.com/office/officeart/2008/layout/BendingPictureBlocks"/>
    <dgm:cxn modelId="{E04A515F-D0E6-4935-9218-B8AF1A1E037F}" type="presParOf" srcId="{0903BB56-6E95-4F3E-BC83-C1177E4FF1B8}" destId="{D59B9694-FC10-4202-B195-1315C060D69B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698B6-6691-48F6-8525-E86BA69001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E228032-D5B0-4CBB-B3C1-2257FDE131BF}">
      <dgm:prSet phldrT="[Tekst]"/>
      <dgm:spPr/>
      <dgm:t>
        <a:bodyPr/>
        <a:lstStyle/>
        <a:p>
          <a:r>
            <a:rPr lang="nl-NL" dirty="0"/>
            <a:t>Analyseren van Regels</a:t>
          </a:r>
        </a:p>
      </dgm:t>
    </dgm:pt>
    <dgm:pt modelId="{3A087D3C-7CE7-439E-86B6-A62DD5C2304E}" type="parTrans" cxnId="{0E19DE22-3A96-498B-89FB-805DC65EFAC7}">
      <dgm:prSet/>
      <dgm:spPr/>
      <dgm:t>
        <a:bodyPr/>
        <a:lstStyle/>
        <a:p>
          <a:endParaRPr lang="nl-NL"/>
        </a:p>
      </dgm:t>
    </dgm:pt>
    <dgm:pt modelId="{E9689BF6-4E86-4A52-8700-1337A3C31682}" type="sibTrans" cxnId="{0E19DE22-3A96-498B-89FB-805DC65EFAC7}">
      <dgm:prSet/>
      <dgm:spPr/>
      <dgm:t>
        <a:bodyPr/>
        <a:lstStyle/>
        <a:p>
          <a:endParaRPr lang="nl-NL"/>
        </a:p>
      </dgm:t>
    </dgm:pt>
    <dgm:pt modelId="{5E0C061B-E60B-4B14-A9A8-2A90653732EC}">
      <dgm:prSet phldrT="[Tekst]"/>
      <dgm:spPr/>
      <dgm:t>
        <a:bodyPr/>
        <a:lstStyle/>
        <a:p>
          <a:r>
            <a:rPr lang="nl-NL" dirty="0"/>
            <a:t>Mappen van Regels op </a:t>
          </a:r>
          <a:r>
            <a:rPr lang="nl-NL" dirty="0" err="1"/>
            <a:t>Georegistraties</a:t>
          </a:r>
          <a:endParaRPr lang="nl-NL" dirty="0"/>
        </a:p>
      </dgm:t>
    </dgm:pt>
    <dgm:pt modelId="{C4FA93F9-F439-4B84-8503-EB245E971C44}" type="parTrans" cxnId="{E483FEDD-1072-4FF2-AEB4-421D5C87282D}">
      <dgm:prSet/>
      <dgm:spPr/>
      <dgm:t>
        <a:bodyPr/>
        <a:lstStyle/>
        <a:p>
          <a:endParaRPr lang="nl-NL"/>
        </a:p>
      </dgm:t>
    </dgm:pt>
    <dgm:pt modelId="{762DF077-2E88-4D8B-862C-07548F79CC43}" type="sibTrans" cxnId="{E483FEDD-1072-4FF2-AEB4-421D5C87282D}">
      <dgm:prSet/>
      <dgm:spPr/>
      <dgm:t>
        <a:bodyPr/>
        <a:lstStyle/>
        <a:p>
          <a:endParaRPr lang="nl-NL"/>
        </a:p>
      </dgm:t>
    </dgm:pt>
    <dgm:pt modelId="{825D2C1B-936D-47B8-9CFA-12E71739CB0C}">
      <dgm:prSet phldrT="[Tekst]"/>
      <dgm:spPr/>
      <dgm:t>
        <a:bodyPr/>
        <a:lstStyle/>
        <a:p>
          <a:r>
            <a:rPr lang="nl-NL" dirty="0"/>
            <a:t>Maken van ETL-</a:t>
          </a:r>
          <a:r>
            <a:rPr lang="nl-NL" dirty="0" err="1"/>
            <a:t>scripting</a:t>
          </a:r>
          <a:endParaRPr lang="nl-NL" dirty="0"/>
        </a:p>
      </dgm:t>
    </dgm:pt>
    <dgm:pt modelId="{79F89992-B5AE-4A1F-80C9-3C75B5BB5B63}" type="parTrans" cxnId="{7770056C-07A5-4F35-9F2B-60D32D7B2FC4}">
      <dgm:prSet/>
      <dgm:spPr/>
      <dgm:t>
        <a:bodyPr/>
        <a:lstStyle/>
        <a:p>
          <a:endParaRPr lang="nl-NL"/>
        </a:p>
      </dgm:t>
    </dgm:pt>
    <dgm:pt modelId="{B777240E-2010-4D0D-9FD9-878D522CE78B}" type="sibTrans" cxnId="{7770056C-07A5-4F35-9F2B-60D32D7B2FC4}">
      <dgm:prSet/>
      <dgm:spPr/>
      <dgm:t>
        <a:bodyPr/>
        <a:lstStyle/>
        <a:p>
          <a:endParaRPr lang="nl-NL"/>
        </a:p>
      </dgm:t>
    </dgm:pt>
    <dgm:pt modelId="{35652D2B-0144-4652-B3B2-D1846021DFD8}" type="pres">
      <dgm:prSet presAssocID="{756698B6-6691-48F6-8525-E86BA69001A0}" presName="Name0" presStyleCnt="0">
        <dgm:presLayoutVars>
          <dgm:dir/>
          <dgm:animLvl val="lvl"/>
          <dgm:resizeHandles val="exact"/>
        </dgm:presLayoutVars>
      </dgm:prSet>
      <dgm:spPr/>
    </dgm:pt>
    <dgm:pt modelId="{F2D60508-8173-4CEF-92C4-034ACEC5843B}" type="pres">
      <dgm:prSet presAssocID="{3E228032-D5B0-4CBB-B3C1-2257FDE131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92942E8-4277-4F8C-A344-AB271AF62A22}" type="pres">
      <dgm:prSet presAssocID="{E9689BF6-4E86-4A52-8700-1337A3C31682}" presName="parTxOnlySpace" presStyleCnt="0"/>
      <dgm:spPr/>
    </dgm:pt>
    <dgm:pt modelId="{EC8A9115-6DEB-4522-9CFB-B146BB8B7EA3}" type="pres">
      <dgm:prSet presAssocID="{5E0C061B-E60B-4B14-A9A8-2A90653732E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95D39B2-04DC-4BB2-9234-0ED21393BEC5}" type="pres">
      <dgm:prSet presAssocID="{762DF077-2E88-4D8B-862C-07548F79CC43}" presName="parTxOnlySpace" presStyleCnt="0"/>
      <dgm:spPr/>
    </dgm:pt>
    <dgm:pt modelId="{A4A7B78B-EA7C-49DE-BD05-56C010269042}" type="pres">
      <dgm:prSet presAssocID="{825D2C1B-936D-47B8-9CFA-12E71739CB0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E19DE22-3A96-498B-89FB-805DC65EFAC7}" srcId="{756698B6-6691-48F6-8525-E86BA69001A0}" destId="{3E228032-D5B0-4CBB-B3C1-2257FDE131BF}" srcOrd="0" destOrd="0" parTransId="{3A087D3C-7CE7-439E-86B6-A62DD5C2304E}" sibTransId="{E9689BF6-4E86-4A52-8700-1337A3C31682}"/>
    <dgm:cxn modelId="{D4A19838-931D-4F9D-B41B-76DADEA25F1E}" type="presOf" srcId="{5E0C061B-E60B-4B14-A9A8-2A90653732EC}" destId="{EC8A9115-6DEB-4522-9CFB-B146BB8B7EA3}" srcOrd="0" destOrd="0" presId="urn:microsoft.com/office/officeart/2005/8/layout/chevron1"/>
    <dgm:cxn modelId="{CB5ADA38-1E7F-4040-BF0D-B0182E197D65}" type="presOf" srcId="{825D2C1B-936D-47B8-9CFA-12E71739CB0C}" destId="{A4A7B78B-EA7C-49DE-BD05-56C010269042}" srcOrd="0" destOrd="0" presId="urn:microsoft.com/office/officeart/2005/8/layout/chevron1"/>
    <dgm:cxn modelId="{7770056C-07A5-4F35-9F2B-60D32D7B2FC4}" srcId="{756698B6-6691-48F6-8525-E86BA69001A0}" destId="{825D2C1B-936D-47B8-9CFA-12E71739CB0C}" srcOrd="2" destOrd="0" parTransId="{79F89992-B5AE-4A1F-80C9-3C75B5BB5B63}" sibTransId="{B777240E-2010-4D0D-9FD9-878D522CE78B}"/>
    <dgm:cxn modelId="{ED37C2BD-4B93-4A59-BD14-A0B9E8FF9D6B}" type="presOf" srcId="{756698B6-6691-48F6-8525-E86BA69001A0}" destId="{35652D2B-0144-4652-B3B2-D1846021DFD8}" srcOrd="0" destOrd="0" presId="urn:microsoft.com/office/officeart/2005/8/layout/chevron1"/>
    <dgm:cxn modelId="{E483FEDD-1072-4FF2-AEB4-421D5C87282D}" srcId="{756698B6-6691-48F6-8525-E86BA69001A0}" destId="{5E0C061B-E60B-4B14-A9A8-2A90653732EC}" srcOrd="1" destOrd="0" parTransId="{C4FA93F9-F439-4B84-8503-EB245E971C44}" sibTransId="{762DF077-2E88-4D8B-862C-07548F79CC43}"/>
    <dgm:cxn modelId="{2FBE8DEF-7FF9-4E29-8DEC-B001232AC7C0}" type="presOf" srcId="{3E228032-D5B0-4CBB-B3C1-2257FDE131BF}" destId="{F2D60508-8173-4CEF-92C4-034ACEC5843B}" srcOrd="0" destOrd="0" presId="urn:microsoft.com/office/officeart/2005/8/layout/chevron1"/>
    <dgm:cxn modelId="{E512D051-44F3-4452-8888-2BFB9A87A887}" type="presParOf" srcId="{35652D2B-0144-4652-B3B2-D1846021DFD8}" destId="{F2D60508-8173-4CEF-92C4-034ACEC5843B}" srcOrd="0" destOrd="0" presId="urn:microsoft.com/office/officeart/2005/8/layout/chevron1"/>
    <dgm:cxn modelId="{19B515D9-9EE1-495D-8902-BF536A4DBAE4}" type="presParOf" srcId="{35652D2B-0144-4652-B3B2-D1846021DFD8}" destId="{692942E8-4277-4F8C-A344-AB271AF62A22}" srcOrd="1" destOrd="0" presId="urn:microsoft.com/office/officeart/2005/8/layout/chevron1"/>
    <dgm:cxn modelId="{28C7FC5C-4B2E-4299-AED8-6D25B5EB8846}" type="presParOf" srcId="{35652D2B-0144-4652-B3B2-D1846021DFD8}" destId="{EC8A9115-6DEB-4522-9CFB-B146BB8B7EA3}" srcOrd="2" destOrd="0" presId="urn:microsoft.com/office/officeart/2005/8/layout/chevron1"/>
    <dgm:cxn modelId="{9EE52EC3-416A-4753-A472-6765FA8C7F66}" type="presParOf" srcId="{35652D2B-0144-4652-B3B2-D1846021DFD8}" destId="{C95D39B2-04DC-4BB2-9234-0ED21393BEC5}" srcOrd="3" destOrd="0" presId="urn:microsoft.com/office/officeart/2005/8/layout/chevron1"/>
    <dgm:cxn modelId="{62B07AA4-EFAB-45B8-A4AE-768189110CE4}" type="presParOf" srcId="{35652D2B-0144-4652-B3B2-D1846021DFD8}" destId="{A4A7B78B-EA7C-49DE-BD05-56C01026904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72DBF-A9A4-4FC5-9CC4-C3739A6A06E7}">
      <dsp:nvSpPr>
        <dsp:cNvPr id="0" name=""/>
        <dsp:cNvSpPr/>
      </dsp:nvSpPr>
      <dsp:spPr>
        <a:xfrm>
          <a:off x="1204270" y="0"/>
          <a:ext cx="2977643" cy="2687968"/>
        </a:xfrm>
        <a:prstGeom prst="flowChartConnector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B9694-FC10-4202-B195-1315C060D69B}">
      <dsp:nvSpPr>
        <dsp:cNvPr id="0" name=""/>
        <dsp:cNvSpPr/>
      </dsp:nvSpPr>
      <dsp:spPr>
        <a:xfrm>
          <a:off x="1083787" y="2083671"/>
          <a:ext cx="3488357" cy="883329"/>
        </a:xfrm>
        <a:prstGeom prst="rect">
          <a:avLst/>
        </a:prstGeom>
        <a:solidFill>
          <a:schemeClr val="tx1">
            <a:lumMod val="50000"/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>
              <a:latin typeface="Abadi Extra Light" panose="020B0204020104020204" pitchFamily="34" charset="0"/>
              <a:ea typeface="Verdana" panose="020B0604030504040204" pitchFamily="34" charset="0"/>
              <a:cs typeface="Verdana" panose="020B0604030504040204" pitchFamily="34" charset="0"/>
            </a:rPr>
            <a:t>Guido van der Kolk</a:t>
          </a:r>
          <a:endParaRPr lang="nl-NL" sz="1800" kern="1200" dirty="0">
            <a:latin typeface="Abadi Extra Light" panose="020B0204020104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latin typeface="Abadi Extra Light" panose="020B0204020104020204" pitchFamily="34" charset="0"/>
              <a:ea typeface="Verdana" panose="020B0604030504040204" pitchFamily="34" charset="0"/>
              <a:cs typeface="Verdana" panose="020B0604030504040204" pitchFamily="34" charset="0"/>
            </a:rPr>
            <a:t>Waterschap Hollandse Delta</a:t>
          </a:r>
          <a:endParaRPr lang="nl-NL" sz="1400" kern="1200" dirty="0">
            <a:latin typeface="Abadi Extra Light" panose="020B0204020104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latin typeface="Abadi Extra Light" panose="020B0204020104020204" pitchFamily="34" charset="0"/>
              <a:ea typeface="Verdana" panose="020B0604030504040204" pitchFamily="34" charset="0"/>
              <a:cs typeface="Verdana" panose="020B0604030504040204" pitchFamily="34" charset="0"/>
            </a:rPr>
            <a:t>Adviseur Geo-Informatie</a:t>
          </a:r>
          <a:endParaRPr lang="nl-NL" sz="1400" kern="1200" dirty="0">
            <a:latin typeface="Abadi Extra Light" panose="020B0204020104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83787" y="2083671"/>
        <a:ext cx="3488357" cy="883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60508-8173-4CEF-92C4-034ACEC5843B}">
      <dsp:nvSpPr>
        <dsp:cNvPr id="0" name=""/>
        <dsp:cNvSpPr/>
      </dsp:nvSpPr>
      <dsp:spPr>
        <a:xfrm>
          <a:off x="3037" y="974251"/>
          <a:ext cx="3701240" cy="1480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Analyseren van Regels</a:t>
          </a:r>
        </a:p>
      </dsp:txBody>
      <dsp:txXfrm>
        <a:off x="743285" y="974251"/>
        <a:ext cx="2220744" cy="1480496"/>
      </dsp:txXfrm>
    </dsp:sp>
    <dsp:sp modelId="{EC8A9115-6DEB-4522-9CFB-B146BB8B7EA3}">
      <dsp:nvSpPr>
        <dsp:cNvPr id="0" name=""/>
        <dsp:cNvSpPr/>
      </dsp:nvSpPr>
      <dsp:spPr>
        <a:xfrm>
          <a:off x="3334154" y="974251"/>
          <a:ext cx="3701240" cy="1480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Mappen van Regels op </a:t>
          </a:r>
          <a:r>
            <a:rPr lang="nl-NL" sz="2400" kern="1200" dirty="0" err="1"/>
            <a:t>Georegistraties</a:t>
          </a:r>
          <a:endParaRPr lang="nl-NL" sz="2400" kern="1200" dirty="0"/>
        </a:p>
      </dsp:txBody>
      <dsp:txXfrm>
        <a:off x="4074402" y="974251"/>
        <a:ext cx="2220744" cy="1480496"/>
      </dsp:txXfrm>
    </dsp:sp>
    <dsp:sp modelId="{A4A7B78B-EA7C-49DE-BD05-56C010269042}">
      <dsp:nvSpPr>
        <dsp:cNvPr id="0" name=""/>
        <dsp:cNvSpPr/>
      </dsp:nvSpPr>
      <dsp:spPr>
        <a:xfrm>
          <a:off x="6665271" y="974251"/>
          <a:ext cx="3701240" cy="1480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Maken van ETL-</a:t>
          </a:r>
          <a:r>
            <a:rPr lang="nl-NL" sz="2400" kern="1200" dirty="0" err="1"/>
            <a:t>scripting</a:t>
          </a:r>
          <a:endParaRPr lang="nl-NL" sz="2400" kern="1200" dirty="0"/>
        </a:p>
      </dsp:txBody>
      <dsp:txXfrm>
        <a:off x="7405519" y="974251"/>
        <a:ext cx="2220744" cy="148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4AB64-BB16-014D-AF59-00877FFB534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ED56D-3A20-2943-930A-2361A9DDC1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1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5498D241-0AB7-BC44-80E8-F0A20AF46E9E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E7143C0-4F23-B545-9533-520B5A87CA1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6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 is nu ruimte voor 3 vragen. Zijn er meer vragen schiet ons dan later deze dag aan.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 is nu ruimte voor 3 vragen. Zijn er meer vragen schiet ons dan later deze dag aan.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33121" y="2428193"/>
            <a:ext cx="8525773" cy="914400"/>
          </a:xfrm>
        </p:spPr>
        <p:txBody>
          <a:bodyPr rIns="0" anchor="b">
            <a:noAutofit/>
          </a:bodyPr>
          <a:lstStyle>
            <a:lvl1pPr algn="ctr"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28801" y="3465218"/>
            <a:ext cx="8534401" cy="9144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451A-FCFD-434A-B413-4FC4940F51A5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0"/>
          <a:stretch/>
        </p:blipFill>
        <p:spPr>
          <a:xfrm>
            <a:off x="10013894" y="572078"/>
            <a:ext cx="1274495" cy="4655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gradFill flip="none" rotWithShape="1">
          <a:gsLst>
            <a:gs pos="1000">
              <a:srgbClr val="0078C3"/>
            </a:gs>
            <a:gs pos="100000">
              <a:srgbClr val="0A144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0"/>
          <p:cNvSpPr/>
          <p:nvPr/>
        </p:nvSpPr>
        <p:spPr bwMode="auto">
          <a:xfrm flipH="1">
            <a:off x="1" y="2"/>
            <a:ext cx="5497956" cy="6865697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8" name="Parallelogram 10"/>
          <p:cNvSpPr/>
          <p:nvPr/>
        </p:nvSpPr>
        <p:spPr bwMode="auto">
          <a:xfrm rot="16200000" flipH="1" flipV="1">
            <a:off x="4707461" y="-626538"/>
            <a:ext cx="2777078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icture Placeholder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4213" y="1757363"/>
            <a:ext cx="5943600" cy="3343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76871" y="3582548"/>
            <a:ext cx="4527741" cy="338554"/>
          </a:xfr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6871" y="2348110"/>
            <a:ext cx="4527741" cy="1169551"/>
          </a:xfrm>
        </p:spPr>
        <p:txBody>
          <a:bodyPr wrap="square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Demo Title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4F549-0427-4244-A862-4448189DB373}" type="datetime1">
              <a:rPr lang="en-US" smtClean="0"/>
              <a:t>10/30/2019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52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_User Scree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User Screens Title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AE68-A72F-5D4F-9F17-A3226245CBE1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79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304" y="1990427"/>
            <a:ext cx="10367433" cy="1477328"/>
          </a:xfrm>
        </p:spPr>
        <p:txBody>
          <a:bodyPr anchor="b"/>
          <a:lstStyle>
            <a:lvl1pPr>
              <a:spcAft>
                <a:spcPts val="0"/>
              </a:spcAft>
              <a:defRPr sz="9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Word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304" y="3467761"/>
            <a:ext cx="10367433" cy="615553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40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Smaller word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C78A-6CAD-534F-B704-ABEC0223F57F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5250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4" y="2625441"/>
            <a:ext cx="7315200" cy="461665"/>
          </a:xfrm>
        </p:spPr>
        <p:txBody>
          <a:bodyPr anchor="b"/>
          <a:lstStyle>
            <a:lvl1pPr>
              <a:spcAft>
                <a:spcPts val="0"/>
              </a:spcAft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3683197"/>
            <a:ext cx="7315200" cy="400110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2600" b="0" baseline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3E7EF-D511-BA4B-8909-1097879F8BA6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260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0"/>
          <p:cNvSpPr/>
          <p:nvPr userDrawn="1"/>
        </p:nvSpPr>
        <p:spPr bwMode="auto">
          <a:xfrm rot="16811740" flipH="1">
            <a:off x="2821442" y="-2136101"/>
            <a:ext cx="6318215" cy="12766191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3826999 w 5497956"/>
              <a:gd name="connsiteY2" fmla="*/ 4279505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  <a:gd name="connsiteX0" fmla="*/ 0 w 5497956"/>
              <a:gd name="connsiteY0" fmla="*/ 0 h 5277653"/>
              <a:gd name="connsiteX1" fmla="*/ 5497956 w 5497956"/>
              <a:gd name="connsiteY1" fmla="*/ 0 h 5277653"/>
              <a:gd name="connsiteX2" fmla="*/ 3826999 w 5497956"/>
              <a:gd name="connsiteY2" fmla="*/ 4279505 h 5277653"/>
              <a:gd name="connsiteX3" fmla="*/ 2377650 w 5497956"/>
              <a:gd name="connsiteY3" fmla="*/ 5277653 h 5277653"/>
              <a:gd name="connsiteX4" fmla="*/ 0 w 5497956"/>
              <a:gd name="connsiteY4" fmla="*/ 0 h 5277653"/>
              <a:gd name="connsiteX0" fmla="*/ 0 w 3863432"/>
              <a:gd name="connsiteY0" fmla="*/ 2222226 h 5277653"/>
              <a:gd name="connsiteX1" fmla="*/ 3863432 w 3863432"/>
              <a:gd name="connsiteY1" fmla="*/ 0 h 5277653"/>
              <a:gd name="connsiteX2" fmla="*/ 2192475 w 3863432"/>
              <a:gd name="connsiteY2" fmla="*/ 4279505 h 5277653"/>
              <a:gd name="connsiteX3" fmla="*/ 743126 w 3863432"/>
              <a:gd name="connsiteY3" fmla="*/ 5277653 h 5277653"/>
              <a:gd name="connsiteX4" fmla="*/ 0 w 3863432"/>
              <a:gd name="connsiteY4" fmla="*/ 2222226 h 5277653"/>
              <a:gd name="connsiteX0" fmla="*/ 0 w 4172478"/>
              <a:gd name="connsiteY0" fmla="*/ 1085159 h 4140586"/>
              <a:gd name="connsiteX1" fmla="*/ 4172478 w 4172478"/>
              <a:gd name="connsiteY1" fmla="*/ 0 h 4140586"/>
              <a:gd name="connsiteX2" fmla="*/ 2192475 w 4172478"/>
              <a:gd name="connsiteY2" fmla="*/ 3142438 h 4140586"/>
              <a:gd name="connsiteX3" fmla="*/ 743126 w 4172478"/>
              <a:gd name="connsiteY3" fmla="*/ 4140586 h 4140586"/>
              <a:gd name="connsiteX4" fmla="*/ 0 w 4172478"/>
              <a:gd name="connsiteY4" fmla="*/ 1085159 h 4140586"/>
              <a:gd name="connsiteX0" fmla="*/ 0 w 3868783"/>
              <a:gd name="connsiteY0" fmla="*/ 887305 h 4140586"/>
              <a:gd name="connsiteX1" fmla="*/ 3868783 w 3868783"/>
              <a:gd name="connsiteY1" fmla="*/ 0 h 4140586"/>
              <a:gd name="connsiteX2" fmla="*/ 1888780 w 3868783"/>
              <a:gd name="connsiteY2" fmla="*/ 3142438 h 4140586"/>
              <a:gd name="connsiteX3" fmla="*/ 439431 w 3868783"/>
              <a:gd name="connsiteY3" fmla="*/ 4140586 h 4140586"/>
              <a:gd name="connsiteX4" fmla="*/ 0 w 3868783"/>
              <a:gd name="connsiteY4" fmla="*/ 887305 h 4140586"/>
              <a:gd name="connsiteX0" fmla="*/ 269818 w 4138601"/>
              <a:gd name="connsiteY0" fmla="*/ 887305 h 3536775"/>
              <a:gd name="connsiteX1" fmla="*/ 4138601 w 4138601"/>
              <a:gd name="connsiteY1" fmla="*/ 0 h 3536775"/>
              <a:gd name="connsiteX2" fmla="*/ 2158598 w 4138601"/>
              <a:gd name="connsiteY2" fmla="*/ 3142438 h 3536775"/>
              <a:gd name="connsiteX3" fmla="*/ 0 w 4138601"/>
              <a:gd name="connsiteY3" fmla="*/ 3536775 h 3536775"/>
              <a:gd name="connsiteX4" fmla="*/ 269818 w 4138601"/>
              <a:gd name="connsiteY4" fmla="*/ 887305 h 3536775"/>
              <a:gd name="connsiteX0" fmla="*/ 269818 w 4138601"/>
              <a:gd name="connsiteY0" fmla="*/ 887305 h 3635085"/>
              <a:gd name="connsiteX1" fmla="*/ 4138601 w 4138601"/>
              <a:gd name="connsiteY1" fmla="*/ 0 h 3635085"/>
              <a:gd name="connsiteX2" fmla="*/ 2376678 w 4138601"/>
              <a:gd name="connsiteY2" fmla="*/ 3635085 h 3635085"/>
              <a:gd name="connsiteX3" fmla="*/ 0 w 4138601"/>
              <a:gd name="connsiteY3" fmla="*/ 3536775 h 3635085"/>
              <a:gd name="connsiteX4" fmla="*/ 269818 w 4138601"/>
              <a:gd name="connsiteY4" fmla="*/ 887305 h 3635085"/>
              <a:gd name="connsiteX0" fmla="*/ 453784 w 4138601"/>
              <a:gd name="connsiteY0" fmla="*/ 250562 h 3635085"/>
              <a:gd name="connsiteX1" fmla="*/ 4138601 w 4138601"/>
              <a:gd name="connsiteY1" fmla="*/ 0 h 3635085"/>
              <a:gd name="connsiteX2" fmla="*/ 2376678 w 4138601"/>
              <a:gd name="connsiteY2" fmla="*/ 3635085 h 3635085"/>
              <a:gd name="connsiteX3" fmla="*/ 0 w 4138601"/>
              <a:gd name="connsiteY3" fmla="*/ 3536775 h 3635085"/>
              <a:gd name="connsiteX4" fmla="*/ 453784 w 4138601"/>
              <a:gd name="connsiteY4" fmla="*/ 250562 h 3635085"/>
              <a:gd name="connsiteX0" fmla="*/ 1391303 w 4138601"/>
              <a:gd name="connsiteY0" fmla="*/ 75768 h 3635085"/>
              <a:gd name="connsiteX1" fmla="*/ 4138601 w 4138601"/>
              <a:gd name="connsiteY1" fmla="*/ 0 h 3635085"/>
              <a:gd name="connsiteX2" fmla="*/ 2376678 w 4138601"/>
              <a:gd name="connsiteY2" fmla="*/ 3635085 h 3635085"/>
              <a:gd name="connsiteX3" fmla="*/ 0 w 4138601"/>
              <a:gd name="connsiteY3" fmla="*/ 3536775 h 3635085"/>
              <a:gd name="connsiteX4" fmla="*/ 1391303 w 4138601"/>
              <a:gd name="connsiteY4" fmla="*/ 75768 h 3635085"/>
              <a:gd name="connsiteX0" fmla="*/ 1391303 w 4138601"/>
              <a:gd name="connsiteY0" fmla="*/ 75768 h 3536775"/>
              <a:gd name="connsiteX1" fmla="*/ 4138601 w 4138601"/>
              <a:gd name="connsiteY1" fmla="*/ 0 h 3536775"/>
              <a:gd name="connsiteX2" fmla="*/ 1273242 w 4138601"/>
              <a:gd name="connsiteY2" fmla="*/ 3407480 h 3536775"/>
              <a:gd name="connsiteX3" fmla="*/ 0 w 4138601"/>
              <a:gd name="connsiteY3" fmla="*/ 3536775 h 3536775"/>
              <a:gd name="connsiteX4" fmla="*/ 1391303 w 4138601"/>
              <a:gd name="connsiteY4" fmla="*/ 75768 h 3536775"/>
              <a:gd name="connsiteX0" fmla="*/ 1391303 w 3058684"/>
              <a:gd name="connsiteY0" fmla="*/ 103474 h 3564481"/>
              <a:gd name="connsiteX1" fmla="*/ 3058684 w 3058684"/>
              <a:gd name="connsiteY1" fmla="*/ 0 h 3564481"/>
              <a:gd name="connsiteX2" fmla="*/ 1273242 w 3058684"/>
              <a:gd name="connsiteY2" fmla="*/ 3435186 h 3564481"/>
              <a:gd name="connsiteX3" fmla="*/ 0 w 3058684"/>
              <a:gd name="connsiteY3" fmla="*/ 3564481 h 3564481"/>
              <a:gd name="connsiteX4" fmla="*/ 1391303 w 3058684"/>
              <a:gd name="connsiteY4" fmla="*/ 103474 h 3564481"/>
              <a:gd name="connsiteX0" fmla="*/ 1521436 w 3188817"/>
              <a:gd name="connsiteY0" fmla="*/ 103474 h 3464355"/>
              <a:gd name="connsiteX1" fmla="*/ 3188817 w 3188817"/>
              <a:gd name="connsiteY1" fmla="*/ 0 h 3464355"/>
              <a:gd name="connsiteX2" fmla="*/ 1403375 w 3188817"/>
              <a:gd name="connsiteY2" fmla="*/ 3435186 h 3464355"/>
              <a:gd name="connsiteX3" fmla="*/ 0 w 3188817"/>
              <a:gd name="connsiteY3" fmla="*/ 3464355 h 3464355"/>
              <a:gd name="connsiteX4" fmla="*/ 1521436 w 3188817"/>
              <a:gd name="connsiteY4" fmla="*/ 103474 h 3464355"/>
              <a:gd name="connsiteX0" fmla="*/ 1521436 w 3188817"/>
              <a:gd name="connsiteY0" fmla="*/ 103474 h 3632772"/>
              <a:gd name="connsiteX1" fmla="*/ 3188817 w 3188817"/>
              <a:gd name="connsiteY1" fmla="*/ 0 h 3632772"/>
              <a:gd name="connsiteX2" fmla="*/ 1626674 w 3188817"/>
              <a:gd name="connsiteY2" fmla="*/ 3632772 h 3632772"/>
              <a:gd name="connsiteX3" fmla="*/ 0 w 3188817"/>
              <a:gd name="connsiteY3" fmla="*/ 3464355 h 3632772"/>
              <a:gd name="connsiteX4" fmla="*/ 1521436 w 3188817"/>
              <a:gd name="connsiteY4" fmla="*/ 103474 h 3632772"/>
              <a:gd name="connsiteX0" fmla="*/ 1521436 w 3605461"/>
              <a:gd name="connsiteY0" fmla="*/ 69855 h 3599153"/>
              <a:gd name="connsiteX1" fmla="*/ 3605461 w 3605461"/>
              <a:gd name="connsiteY1" fmla="*/ 0 h 3599153"/>
              <a:gd name="connsiteX2" fmla="*/ 1626674 w 3605461"/>
              <a:gd name="connsiteY2" fmla="*/ 3599153 h 3599153"/>
              <a:gd name="connsiteX3" fmla="*/ 0 w 3605461"/>
              <a:gd name="connsiteY3" fmla="*/ 3430736 h 3599153"/>
              <a:gd name="connsiteX4" fmla="*/ 1521436 w 3605461"/>
              <a:gd name="connsiteY4" fmla="*/ 69855 h 3599153"/>
              <a:gd name="connsiteX0" fmla="*/ 1488157 w 3605461"/>
              <a:gd name="connsiteY0" fmla="*/ 0 h 3645127"/>
              <a:gd name="connsiteX1" fmla="*/ 3605461 w 3605461"/>
              <a:gd name="connsiteY1" fmla="*/ 45974 h 3645127"/>
              <a:gd name="connsiteX2" fmla="*/ 1626674 w 3605461"/>
              <a:gd name="connsiteY2" fmla="*/ 3645127 h 3645127"/>
              <a:gd name="connsiteX3" fmla="*/ 0 w 3605461"/>
              <a:gd name="connsiteY3" fmla="*/ 3476710 h 3645127"/>
              <a:gd name="connsiteX4" fmla="*/ 1488157 w 3605461"/>
              <a:gd name="connsiteY4" fmla="*/ 0 h 3645127"/>
              <a:gd name="connsiteX0" fmla="*/ 1488157 w 3494077"/>
              <a:gd name="connsiteY0" fmla="*/ 138768 h 3783895"/>
              <a:gd name="connsiteX1" fmla="*/ 3494077 w 3494077"/>
              <a:gd name="connsiteY1" fmla="*/ 0 h 3783895"/>
              <a:gd name="connsiteX2" fmla="*/ 1626674 w 3494077"/>
              <a:gd name="connsiteY2" fmla="*/ 3783895 h 3783895"/>
              <a:gd name="connsiteX3" fmla="*/ 0 w 3494077"/>
              <a:gd name="connsiteY3" fmla="*/ 3615478 h 3783895"/>
              <a:gd name="connsiteX4" fmla="*/ 1488157 w 3494077"/>
              <a:gd name="connsiteY4" fmla="*/ 138768 h 3783895"/>
              <a:gd name="connsiteX0" fmla="*/ 1124549 w 3130469"/>
              <a:gd name="connsiteY0" fmla="*/ 138768 h 3783895"/>
              <a:gd name="connsiteX1" fmla="*/ 3130469 w 3130469"/>
              <a:gd name="connsiteY1" fmla="*/ 0 h 3783895"/>
              <a:gd name="connsiteX2" fmla="*/ 1263066 w 3130469"/>
              <a:gd name="connsiteY2" fmla="*/ 3783895 h 3783895"/>
              <a:gd name="connsiteX3" fmla="*/ 0 w 3130469"/>
              <a:gd name="connsiteY3" fmla="*/ 3710249 h 3783895"/>
              <a:gd name="connsiteX4" fmla="*/ 1124549 w 3130469"/>
              <a:gd name="connsiteY4" fmla="*/ 138768 h 3783895"/>
              <a:gd name="connsiteX0" fmla="*/ 1124549 w 2637804"/>
              <a:gd name="connsiteY0" fmla="*/ 122113 h 3767240"/>
              <a:gd name="connsiteX1" fmla="*/ 2637804 w 2637804"/>
              <a:gd name="connsiteY1" fmla="*/ 0 h 3767240"/>
              <a:gd name="connsiteX2" fmla="*/ 1263066 w 2637804"/>
              <a:gd name="connsiteY2" fmla="*/ 3767240 h 3767240"/>
              <a:gd name="connsiteX3" fmla="*/ 0 w 2637804"/>
              <a:gd name="connsiteY3" fmla="*/ 3693594 h 3767240"/>
              <a:gd name="connsiteX4" fmla="*/ 1124549 w 2637804"/>
              <a:gd name="connsiteY4" fmla="*/ 122113 h 3767240"/>
              <a:gd name="connsiteX0" fmla="*/ 1305037 w 2637804"/>
              <a:gd name="connsiteY0" fmla="*/ 0 h 3855679"/>
              <a:gd name="connsiteX1" fmla="*/ 2637804 w 2637804"/>
              <a:gd name="connsiteY1" fmla="*/ 88439 h 3855679"/>
              <a:gd name="connsiteX2" fmla="*/ 1263066 w 2637804"/>
              <a:gd name="connsiteY2" fmla="*/ 3855679 h 3855679"/>
              <a:gd name="connsiteX3" fmla="*/ 0 w 2637804"/>
              <a:gd name="connsiteY3" fmla="*/ 3782033 h 3855679"/>
              <a:gd name="connsiteX4" fmla="*/ 1305037 w 2637804"/>
              <a:gd name="connsiteY4" fmla="*/ 0 h 3855679"/>
              <a:gd name="connsiteX0" fmla="*/ 1264430 w 2637804"/>
              <a:gd name="connsiteY0" fmla="*/ 0 h 3899282"/>
              <a:gd name="connsiteX1" fmla="*/ 2637804 w 2637804"/>
              <a:gd name="connsiteY1" fmla="*/ 132042 h 3899282"/>
              <a:gd name="connsiteX2" fmla="*/ 1263066 w 2637804"/>
              <a:gd name="connsiteY2" fmla="*/ 3899282 h 3899282"/>
              <a:gd name="connsiteX3" fmla="*/ 0 w 2637804"/>
              <a:gd name="connsiteY3" fmla="*/ 3825636 h 3899282"/>
              <a:gd name="connsiteX4" fmla="*/ 1264430 w 2637804"/>
              <a:gd name="connsiteY4" fmla="*/ 0 h 3899282"/>
              <a:gd name="connsiteX0" fmla="*/ 1264430 w 2637804"/>
              <a:gd name="connsiteY0" fmla="*/ 0 h 4163698"/>
              <a:gd name="connsiteX1" fmla="*/ 2637804 w 2637804"/>
              <a:gd name="connsiteY1" fmla="*/ 132042 h 4163698"/>
              <a:gd name="connsiteX2" fmla="*/ 1331152 w 2637804"/>
              <a:gd name="connsiteY2" fmla="*/ 4163698 h 4163698"/>
              <a:gd name="connsiteX3" fmla="*/ 0 w 2637804"/>
              <a:gd name="connsiteY3" fmla="*/ 3825636 h 4163698"/>
              <a:gd name="connsiteX4" fmla="*/ 1264430 w 2637804"/>
              <a:gd name="connsiteY4" fmla="*/ 0 h 4163698"/>
              <a:gd name="connsiteX0" fmla="*/ 1182770 w 2556144"/>
              <a:gd name="connsiteY0" fmla="*/ 0 h 4163698"/>
              <a:gd name="connsiteX1" fmla="*/ 2556144 w 2556144"/>
              <a:gd name="connsiteY1" fmla="*/ 132042 h 4163698"/>
              <a:gd name="connsiteX2" fmla="*/ 1249492 w 2556144"/>
              <a:gd name="connsiteY2" fmla="*/ 4163698 h 4163698"/>
              <a:gd name="connsiteX3" fmla="*/ 0 w 2556144"/>
              <a:gd name="connsiteY3" fmla="*/ 3580706 h 4163698"/>
              <a:gd name="connsiteX4" fmla="*/ 1182770 w 2556144"/>
              <a:gd name="connsiteY4" fmla="*/ 0 h 4163698"/>
              <a:gd name="connsiteX0" fmla="*/ 1182770 w 2556144"/>
              <a:gd name="connsiteY0" fmla="*/ 0 h 3715230"/>
              <a:gd name="connsiteX1" fmla="*/ 2556144 w 2556144"/>
              <a:gd name="connsiteY1" fmla="*/ 132042 h 3715230"/>
              <a:gd name="connsiteX2" fmla="*/ 1481730 w 2556144"/>
              <a:gd name="connsiteY2" fmla="*/ 3715230 h 3715230"/>
              <a:gd name="connsiteX3" fmla="*/ 0 w 2556144"/>
              <a:gd name="connsiteY3" fmla="*/ 3580706 h 3715230"/>
              <a:gd name="connsiteX4" fmla="*/ 1182770 w 2556144"/>
              <a:gd name="connsiteY4" fmla="*/ 0 h 3715230"/>
              <a:gd name="connsiteX0" fmla="*/ 1182770 w 2556144"/>
              <a:gd name="connsiteY0" fmla="*/ 0 h 3745461"/>
              <a:gd name="connsiteX1" fmla="*/ 2556144 w 2556144"/>
              <a:gd name="connsiteY1" fmla="*/ 132042 h 3745461"/>
              <a:gd name="connsiteX2" fmla="*/ 1793329 w 2556144"/>
              <a:gd name="connsiteY2" fmla="*/ 3745461 h 3745461"/>
              <a:gd name="connsiteX3" fmla="*/ 0 w 2556144"/>
              <a:gd name="connsiteY3" fmla="*/ 3580706 h 3745461"/>
              <a:gd name="connsiteX4" fmla="*/ 1182770 w 2556144"/>
              <a:gd name="connsiteY4" fmla="*/ 0 h 3745461"/>
              <a:gd name="connsiteX0" fmla="*/ 810452 w 2556144"/>
              <a:gd name="connsiteY0" fmla="*/ 0 h 3786541"/>
              <a:gd name="connsiteX1" fmla="*/ 2556144 w 2556144"/>
              <a:gd name="connsiteY1" fmla="*/ 173122 h 3786541"/>
              <a:gd name="connsiteX2" fmla="*/ 1793329 w 2556144"/>
              <a:gd name="connsiteY2" fmla="*/ 3786541 h 3786541"/>
              <a:gd name="connsiteX3" fmla="*/ 0 w 2556144"/>
              <a:gd name="connsiteY3" fmla="*/ 3621786 h 3786541"/>
              <a:gd name="connsiteX4" fmla="*/ 810452 w 2556144"/>
              <a:gd name="connsiteY4" fmla="*/ 0 h 3786541"/>
              <a:gd name="connsiteX0" fmla="*/ 810452 w 2490881"/>
              <a:gd name="connsiteY0" fmla="*/ 0 h 3786541"/>
              <a:gd name="connsiteX1" fmla="*/ 2490881 w 2490881"/>
              <a:gd name="connsiteY1" fmla="*/ 479137 h 3786541"/>
              <a:gd name="connsiteX2" fmla="*/ 1793329 w 2490881"/>
              <a:gd name="connsiteY2" fmla="*/ 3786541 h 3786541"/>
              <a:gd name="connsiteX3" fmla="*/ 0 w 2490881"/>
              <a:gd name="connsiteY3" fmla="*/ 3621786 h 3786541"/>
              <a:gd name="connsiteX4" fmla="*/ 810452 w 2490881"/>
              <a:gd name="connsiteY4" fmla="*/ 0 h 3786541"/>
              <a:gd name="connsiteX0" fmla="*/ 750890 w 2490881"/>
              <a:gd name="connsiteY0" fmla="*/ 0 h 3470057"/>
              <a:gd name="connsiteX1" fmla="*/ 2490881 w 2490881"/>
              <a:gd name="connsiteY1" fmla="*/ 162653 h 3470057"/>
              <a:gd name="connsiteX2" fmla="*/ 1793329 w 2490881"/>
              <a:gd name="connsiteY2" fmla="*/ 3470057 h 3470057"/>
              <a:gd name="connsiteX3" fmla="*/ 0 w 2490881"/>
              <a:gd name="connsiteY3" fmla="*/ 3305302 h 3470057"/>
              <a:gd name="connsiteX4" fmla="*/ 750890 w 2490881"/>
              <a:gd name="connsiteY4" fmla="*/ 0 h 3470057"/>
              <a:gd name="connsiteX0" fmla="*/ 761393 w 2490881"/>
              <a:gd name="connsiteY0" fmla="*/ 0 h 3473996"/>
              <a:gd name="connsiteX1" fmla="*/ 2490881 w 2490881"/>
              <a:gd name="connsiteY1" fmla="*/ 166592 h 3473996"/>
              <a:gd name="connsiteX2" fmla="*/ 1793329 w 2490881"/>
              <a:gd name="connsiteY2" fmla="*/ 3473996 h 3473996"/>
              <a:gd name="connsiteX3" fmla="*/ 0 w 2490881"/>
              <a:gd name="connsiteY3" fmla="*/ 3309241 h 3473996"/>
              <a:gd name="connsiteX4" fmla="*/ 761393 w 2490881"/>
              <a:gd name="connsiteY4" fmla="*/ 0 h 3473996"/>
              <a:gd name="connsiteX0" fmla="*/ 756589 w 2486077"/>
              <a:gd name="connsiteY0" fmla="*/ 0 h 3473996"/>
              <a:gd name="connsiteX1" fmla="*/ 2486077 w 2486077"/>
              <a:gd name="connsiteY1" fmla="*/ 166592 h 3473996"/>
              <a:gd name="connsiteX2" fmla="*/ 1788525 w 2486077"/>
              <a:gd name="connsiteY2" fmla="*/ 3473996 h 3473996"/>
              <a:gd name="connsiteX3" fmla="*/ 0 w 2486077"/>
              <a:gd name="connsiteY3" fmla="*/ 3294834 h 3473996"/>
              <a:gd name="connsiteX4" fmla="*/ 756589 w 2486077"/>
              <a:gd name="connsiteY4" fmla="*/ 0 h 3473996"/>
              <a:gd name="connsiteX0" fmla="*/ 740384 w 2469872"/>
              <a:gd name="connsiteY0" fmla="*/ 0 h 3473996"/>
              <a:gd name="connsiteX1" fmla="*/ 2469872 w 2469872"/>
              <a:gd name="connsiteY1" fmla="*/ 166592 h 3473996"/>
              <a:gd name="connsiteX2" fmla="*/ 1772320 w 2469872"/>
              <a:gd name="connsiteY2" fmla="*/ 3473996 h 3473996"/>
              <a:gd name="connsiteX3" fmla="*/ 0 w 2469872"/>
              <a:gd name="connsiteY3" fmla="*/ 3301364 h 3473996"/>
              <a:gd name="connsiteX4" fmla="*/ 740384 w 2469872"/>
              <a:gd name="connsiteY4" fmla="*/ 0 h 3473996"/>
              <a:gd name="connsiteX0" fmla="*/ 740384 w 3180498"/>
              <a:gd name="connsiteY0" fmla="*/ 0 h 3473996"/>
              <a:gd name="connsiteX1" fmla="*/ 3180498 w 3180498"/>
              <a:gd name="connsiteY1" fmla="*/ 240494 h 3473996"/>
              <a:gd name="connsiteX2" fmla="*/ 1772320 w 3180498"/>
              <a:gd name="connsiteY2" fmla="*/ 3473996 h 3473996"/>
              <a:gd name="connsiteX3" fmla="*/ 0 w 3180498"/>
              <a:gd name="connsiteY3" fmla="*/ 3301364 h 3473996"/>
              <a:gd name="connsiteX4" fmla="*/ 740384 w 3180498"/>
              <a:gd name="connsiteY4" fmla="*/ 0 h 3473996"/>
              <a:gd name="connsiteX0" fmla="*/ 736813 w 3180498"/>
              <a:gd name="connsiteY0" fmla="*/ 0 h 3472657"/>
              <a:gd name="connsiteX1" fmla="*/ 3180498 w 3180498"/>
              <a:gd name="connsiteY1" fmla="*/ 239155 h 3472657"/>
              <a:gd name="connsiteX2" fmla="*/ 1772320 w 3180498"/>
              <a:gd name="connsiteY2" fmla="*/ 3472657 h 3472657"/>
              <a:gd name="connsiteX3" fmla="*/ 0 w 3180498"/>
              <a:gd name="connsiteY3" fmla="*/ 3300025 h 3472657"/>
              <a:gd name="connsiteX4" fmla="*/ 736813 w 3180498"/>
              <a:gd name="connsiteY4" fmla="*/ 0 h 3472657"/>
              <a:gd name="connsiteX0" fmla="*/ 736813 w 3187641"/>
              <a:gd name="connsiteY0" fmla="*/ 0 h 3472657"/>
              <a:gd name="connsiteX1" fmla="*/ 3187641 w 3187641"/>
              <a:gd name="connsiteY1" fmla="*/ 236478 h 3472657"/>
              <a:gd name="connsiteX2" fmla="*/ 1772320 w 3187641"/>
              <a:gd name="connsiteY2" fmla="*/ 3472657 h 3472657"/>
              <a:gd name="connsiteX3" fmla="*/ 0 w 3187641"/>
              <a:gd name="connsiteY3" fmla="*/ 3300025 h 3472657"/>
              <a:gd name="connsiteX4" fmla="*/ 736813 w 3187641"/>
              <a:gd name="connsiteY4" fmla="*/ 0 h 34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7641" h="3472657">
                <a:moveTo>
                  <a:pt x="736813" y="0"/>
                </a:moveTo>
                <a:lnTo>
                  <a:pt x="3187641" y="236478"/>
                </a:lnTo>
                <a:lnTo>
                  <a:pt x="1772320" y="3472657"/>
                </a:lnTo>
                <a:lnTo>
                  <a:pt x="0" y="3300025"/>
                </a:lnTo>
                <a:lnTo>
                  <a:pt x="736813" y="0"/>
                </a:lnTo>
                <a:close/>
              </a:path>
            </a:pathLst>
          </a:custGeom>
          <a:gradFill flip="none" rotWithShape="1">
            <a:gsLst>
              <a:gs pos="98000">
                <a:srgbClr val="053264"/>
              </a:gs>
              <a:gs pos="51000">
                <a:srgbClr val="027FB5"/>
              </a:gs>
              <a:gs pos="0">
                <a:srgbClr val="00B9F2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Parallelogram 10"/>
          <p:cNvSpPr/>
          <p:nvPr/>
        </p:nvSpPr>
        <p:spPr bwMode="auto">
          <a:xfrm rot="5400000" flipV="1">
            <a:off x="5295901" y="-38098"/>
            <a:ext cx="1600198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gradFill flip="none" rotWithShape="1">
            <a:gsLst>
              <a:gs pos="100000">
                <a:srgbClr val="00B9F2"/>
              </a:gs>
              <a:gs pos="10000">
                <a:srgbClr val="053264"/>
              </a:gs>
            </a:gsLst>
            <a:lin ang="378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08" y="2489995"/>
            <a:ext cx="6073985" cy="1878011"/>
          </a:xfrm>
          <a:prstGeom prst="rect">
            <a:avLst/>
          </a:prstGeom>
        </p:spPr>
      </p:pic>
      <p:sp>
        <p:nvSpPr>
          <p:cNvPr id="12" name="Parallelogram 10"/>
          <p:cNvSpPr/>
          <p:nvPr userDrawn="1"/>
        </p:nvSpPr>
        <p:spPr bwMode="auto">
          <a:xfrm rot="5400000" flipH="1">
            <a:off x="5320618" y="-642728"/>
            <a:ext cx="1555939" cy="12227867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  <a:gd name="connsiteX0" fmla="*/ 1085273 w 2777078"/>
              <a:gd name="connsiteY0" fmla="*/ 35863 h 12227861"/>
              <a:gd name="connsiteX1" fmla="*/ 2358932 w 2777078"/>
              <a:gd name="connsiteY1" fmla="*/ 0 h 12227861"/>
              <a:gd name="connsiteX2" fmla="*/ 2777078 w 2777078"/>
              <a:gd name="connsiteY2" fmla="*/ 12227861 h 12227861"/>
              <a:gd name="connsiteX3" fmla="*/ 0 w 2777078"/>
              <a:gd name="connsiteY3" fmla="*/ 12227861 h 12227861"/>
              <a:gd name="connsiteX4" fmla="*/ 1085273 w 2777078"/>
              <a:gd name="connsiteY4" fmla="*/ 35863 h 12227861"/>
              <a:gd name="connsiteX0" fmla="*/ 273578 w 1965383"/>
              <a:gd name="connsiteY0" fmla="*/ 35863 h 12245793"/>
              <a:gd name="connsiteX1" fmla="*/ 1547237 w 1965383"/>
              <a:gd name="connsiteY1" fmla="*/ 0 h 12245793"/>
              <a:gd name="connsiteX2" fmla="*/ 1965383 w 1965383"/>
              <a:gd name="connsiteY2" fmla="*/ 12227861 h 12245793"/>
              <a:gd name="connsiteX3" fmla="*/ 0 w 1965383"/>
              <a:gd name="connsiteY3" fmla="*/ 12245793 h 12245793"/>
              <a:gd name="connsiteX4" fmla="*/ 273578 w 1965383"/>
              <a:gd name="connsiteY4" fmla="*/ 35863 h 12245793"/>
              <a:gd name="connsiteX0" fmla="*/ 0 w 2257531"/>
              <a:gd name="connsiteY0" fmla="*/ 17934 h 12245793"/>
              <a:gd name="connsiteX1" fmla="*/ 1839385 w 2257531"/>
              <a:gd name="connsiteY1" fmla="*/ 0 h 12245793"/>
              <a:gd name="connsiteX2" fmla="*/ 2257531 w 2257531"/>
              <a:gd name="connsiteY2" fmla="*/ 12227861 h 12245793"/>
              <a:gd name="connsiteX3" fmla="*/ 292148 w 2257531"/>
              <a:gd name="connsiteY3" fmla="*/ 12245793 h 12245793"/>
              <a:gd name="connsiteX4" fmla="*/ 0 w 2257531"/>
              <a:gd name="connsiteY4" fmla="*/ 17934 h 12245793"/>
              <a:gd name="connsiteX0" fmla="*/ 0 w 2257531"/>
              <a:gd name="connsiteY0" fmla="*/ 17934 h 12245793"/>
              <a:gd name="connsiteX1" fmla="*/ 1445837 w 2257531"/>
              <a:gd name="connsiteY1" fmla="*/ 0 h 12245793"/>
              <a:gd name="connsiteX2" fmla="*/ 2257531 w 2257531"/>
              <a:gd name="connsiteY2" fmla="*/ 12227861 h 12245793"/>
              <a:gd name="connsiteX3" fmla="*/ 292148 w 2257531"/>
              <a:gd name="connsiteY3" fmla="*/ 12245793 h 12245793"/>
              <a:gd name="connsiteX4" fmla="*/ 0 w 2257531"/>
              <a:gd name="connsiteY4" fmla="*/ 17934 h 12245793"/>
              <a:gd name="connsiteX0" fmla="*/ 0 w 2134547"/>
              <a:gd name="connsiteY0" fmla="*/ 17934 h 12245793"/>
              <a:gd name="connsiteX1" fmla="*/ 1445837 w 2134547"/>
              <a:gd name="connsiteY1" fmla="*/ 0 h 12245793"/>
              <a:gd name="connsiteX2" fmla="*/ 2134547 w 2134547"/>
              <a:gd name="connsiteY2" fmla="*/ 12209931 h 12245793"/>
              <a:gd name="connsiteX3" fmla="*/ 292148 w 2134547"/>
              <a:gd name="connsiteY3" fmla="*/ 12245793 h 12245793"/>
              <a:gd name="connsiteX4" fmla="*/ 0 w 2134547"/>
              <a:gd name="connsiteY4" fmla="*/ 17934 h 12245793"/>
              <a:gd name="connsiteX0" fmla="*/ 0 w 2134547"/>
              <a:gd name="connsiteY0" fmla="*/ 17934 h 12227867"/>
              <a:gd name="connsiteX1" fmla="*/ 1445837 w 2134547"/>
              <a:gd name="connsiteY1" fmla="*/ 0 h 12227867"/>
              <a:gd name="connsiteX2" fmla="*/ 2134547 w 2134547"/>
              <a:gd name="connsiteY2" fmla="*/ 12209931 h 12227867"/>
              <a:gd name="connsiteX3" fmla="*/ 242953 w 2134547"/>
              <a:gd name="connsiteY3" fmla="*/ 12227867 h 12227867"/>
              <a:gd name="connsiteX4" fmla="*/ 0 w 2134547"/>
              <a:gd name="connsiteY4" fmla="*/ 17934 h 12227867"/>
              <a:gd name="connsiteX0" fmla="*/ 0 w 2134546"/>
              <a:gd name="connsiteY0" fmla="*/ 17934 h 12227867"/>
              <a:gd name="connsiteX1" fmla="*/ 1445837 w 2134546"/>
              <a:gd name="connsiteY1" fmla="*/ 0 h 12227867"/>
              <a:gd name="connsiteX2" fmla="*/ 2134546 w 2134546"/>
              <a:gd name="connsiteY2" fmla="*/ 12222126 h 12227867"/>
              <a:gd name="connsiteX3" fmla="*/ 242953 w 2134546"/>
              <a:gd name="connsiteY3" fmla="*/ 12227867 h 12227867"/>
              <a:gd name="connsiteX4" fmla="*/ 0 w 2134546"/>
              <a:gd name="connsiteY4" fmla="*/ 17934 h 12227867"/>
              <a:gd name="connsiteX0" fmla="*/ 0 w 2134546"/>
              <a:gd name="connsiteY0" fmla="*/ 17934 h 12227867"/>
              <a:gd name="connsiteX1" fmla="*/ 1445837 w 2134546"/>
              <a:gd name="connsiteY1" fmla="*/ 0 h 12227867"/>
              <a:gd name="connsiteX2" fmla="*/ 2134546 w 2134546"/>
              <a:gd name="connsiteY2" fmla="*/ 12222126 h 12227867"/>
              <a:gd name="connsiteX3" fmla="*/ 234590 w 2134546"/>
              <a:gd name="connsiteY3" fmla="*/ 12227867 h 12227867"/>
              <a:gd name="connsiteX4" fmla="*/ 0 w 2134546"/>
              <a:gd name="connsiteY4" fmla="*/ 17934 h 1222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546" h="12227867">
                <a:moveTo>
                  <a:pt x="0" y="17934"/>
                </a:moveTo>
                <a:lnTo>
                  <a:pt x="1445837" y="0"/>
                </a:lnTo>
                <a:lnTo>
                  <a:pt x="2134546" y="12222126"/>
                </a:lnTo>
                <a:lnTo>
                  <a:pt x="234590" y="12227867"/>
                </a:lnTo>
                <a:lnTo>
                  <a:pt x="0" y="17934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6" name="Parallelogram 10"/>
          <p:cNvSpPr/>
          <p:nvPr userDrawn="1"/>
        </p:nvSpPr>
        <p:spPr bwMode="auto">
          <a:xfrm rot="5400000" flipH="1">
            <a:off x="4922486" y="-4888259"/>
            <a:ext cx="2364960" cy="12209928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  <a:gd name="connsiteX0" fmla="*/ 1085273 w 3244418"/>
              <a:gd name="connsiteY0" fmla="*/ 1 h 12191999"/>
              <a:gd name="connsiteX1" fmla="*/ 2777078 w 3244418"/>
              <a:gd name="connsiteY1" fmla="*/ 0 h 12191999"/>
              <a:gd name="connsiteX2" fmla="*/ 3244417 w 3244418"/>
              <a:gd name="connsiteY2" fmla="*/ 12191999 h 12191999"/>
              <a:gd name="connsiteX3" fmla="*/ 0 w 3244418"/>
              <a:gd name="connsiteY3" fmla="*/ 12191999 h 12191999"/>
              <a:gd name="connsiteX4" fmla="*/ 1085273 w 3244418"/>
              <a:gd name="connsiteY4" fmla="*/ 1 h 12191999"/>
              <a:gd name="connsiteX0" fmla="*/ 1085273 w 3244417"/>
              <a:gd name="connsiteY0" fmla="*/ 17930 h 12209928"/>
              <a:gd name="connsiteX1" fmla="*/ 2309739 w 3244417"/>
              <a:gd name="connsiteY1" fmla="*/ 0 h 12209928"/>
              <a:gd name="connsiteX2" fmla="*/ 3244417 w 3244417"/>
              <a:gd name="connsiteY2" fmla="*/ 12209928 h 12209928"/>
              <a:gd name="connsiteX3" fmla="*/ 0 w 3244417"/>
              <a:gd name="connsiteY3" fmla="*/ 12209928 h 12209928"/>
              <a:gd name="connsiteX4" fmla="*/ 1085273 w 3244417"/>
              <a:gd name="connsiteY4" fmla="*/ 17930 h 12209928"/>
              <a:gd name="connsiteX0" fmla="*/ 1085273 w 3244417"/>
              <a:gd name="connsiteY0" fmla="*/ 17930 h 12209928"/>
              <a:gd name="connsiteX1" fmla="*/ 2186755 w 3244417"/>
              <a:gd name="connsiteY1" fmla="*/ 0 h 12209928"/>
              <a:gd name="connsiteX2" fmla="*/ 3244417 w 3244417"/>
              <a:gd name="connsiteY2" fmla="*/ 12209928 h 12209928"/>
              <a:gd name="connsiteX3" fmla="*/ 0 w 3244417"/>
              <a:gd name="connsiteY3" fmla="*/ 12209928 h 12209928"/>
              <a:gd name="connsiteX4" fmla="*/ 1085273 w 3244417"/>
              <a:gd name="connsiteY4" fmla="*/ 17930 h 122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4417" h="12209928">
                <a:moveTo>
                  <a:pt x="1085273" y="17930"/>
                </a:moveTo>
                <a:lnTo>
                  <a:pt x="2186755" y="0"/>
                </a:lnTo>
                <a:lnTo>
                  <a:pt x="3244417" y="12209928"/>
                </a:lnTo>
                <a:lnTo>
                  <a:pt x="0" y="12209928"/>
                </a:lnTo>
                <a:lnTo>
                  <a:pt x="1085273" y="1793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3" name="Parallelogram 10"/>
          <p:cNvSpPr/>
          <p:nvPr userDrawn="1"/>
        </p:nvSpPr>
        <p:spPr bwMode="auto">
          <a:xfrm rot="5400000" flipH="1">
            <a:off x="5083850" y="-5083848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9" name="Parallelogram 10"/>
          <p:cNvSpPr/>
          <p:nvPr userDrawn="1"/>
        </p:nvSpPr>
        <p:spPr bwMode="auto">
          <a:xfrm rot="16200000">
            <a:off x="4904554" y="-454481"/>
            <a:ext cx="2364960" cy="12209928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  <a:gd name="connsiteX0" fmla="*/ 1085273 w 3244418"/>
              <a:gd name="connsiteY0" fmla="*/ 1 h 12191999"/>
              <a:gd name="connsiteX1" fmla="*/ 2777078 w 3244418"/>
              <a:gd name="connsiteY1" fmla="*/ 0 h 12191999"/>
              <a:gd name="connsiteX2" fmla="*/ 3244417 w 3244418"/>
              <a:gd name="connsiteY2" fmla="*/ 12191999 h 12191999"/>
              <a:gd name="connsiteX3" fmla="*/ 0 w 3244418"/>
              <a:gd name="connsiteY3" fmla="*/ 12191999 h 12191999"/>
              <a:gd name="connsiteX4" fmla="*/ 1085273 w 3244418"/>
              <a:gd name="connsiteY4" fmla="*/ 1 h 12191999"/>
              <a:gd name="connsiteX0" fmla="*/ 1085273 w 3244417"/>
              <a:gd name="connsiteY0" fmla="*/ 17930 h 12209928"/>
              <a:gd name="connsiteX1" fmla="*/ 2309739 w 3244417"/>
              <a:gd name="connsiteY1" fmla="*/ 0 h 12209928"/>
              <a:gd name="connsiteX2" fmla="*/ 3244417 w 3244417"/>
              <a:gd name="connsiteY2" fmla="*/ 12209928 h 12209928"/>
              <a:gd name="connsiteX3" fmla="*/ 0 w 3244417"/>
              <a:gd name="connsiteY3" fmla="*/ 12209928 h 12209928"/>
              <a:gd name="connsiteX4" fmla="*/ 1085273 w 3244417"/>
              <a:gd name="connsiteY4" fmla="*/ 17930 h 12209928"/>
              <a:gd name="connsiteX0" fmla="*/ 1085273 w 3244417"/>
              <a:gd name="connsiteY0" fmla="*/ 17930 h 12209928"/>
              <a:gd name="connsiteX1" fmla="*/ 2186755 w 3244417"/>
              <a:gd name="connsiteY1" fmla="*/ 0 h 12209928"/>
              <a:gd name="connsiteX2" fmla="*/ 3244417 w 3244417"/>
              <a:gd name="connsiteY2" fmla="*/ 12209928 h 12209928"/>
              <a:gd name="connsiteX3" fmla="*/ 0 w 3244417"/>
              <a:gd name="connsiteY3" fmla="*/ 12209928 h 12209928"/>
              <a:gd name="connsiteX4" fmla="*/ 1085273 w 3244417"/>
              <a:gd name="connsiteY4" fmla="*/ 17930 h 122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4417" h="12209928">
                <a:moveTo>
                  <a:pt x="1085273" y="17930"/>
                </a:moveTo>
                <a:lnTo>
                  <a:pt x="2186755" y="0"/>
                </a:lnTo>
                <a:lnTo>
                  <a:pt x="3244417" y="12209928"/>
                </a:lnTo>
                <a:lnTo>
                  <a:pt x="0" y="12209928"/>
                </a:lnTo>
                <a:lnTo>
                  <a:pt x="1085273" y="17930"/>
                </a:lnTo>
                <a:close/>
              </a:path>
            </a:pathLst>
          </a:custGeom>
          <a:solidFill>
            <a:schemeClr val="accent4">
              <a:alpha val="3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arallelogram 10"/>
          <p:cNvSpPr/>
          <p:nvPr userDrawn="1"/>
        </p:nvSpPr>
        <p:spPr bwMode="auto">
          <a:xfrm rot="5400000" flipV="1">
            <a:off x="5083849" y="-268081"/>
            <a:ext cx="2024302" cy="12227861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24568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A81BC-3EDE-DF41-AAFD-E201B22A4DF7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625" y="682625"/>
            <a:ext cx="10826496" cy="369332"/>
          </a:xfrm>
        </p:spPr>
        <p:txBody>
          <a:bodyPr/>
          <a:lstStyle>
            <a:lvl1pPr>
              <a:defRPr lang="en-US" sz="2400" b="1" kern="1200" spc="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2625" y="1097309"/>
            <a:ext cx="10826496" cy="246221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914400" y="1828804"/>
            <a:ext cx="10369296" cy="3427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3FCE-2EA5-FC4D-983B-580AC37CBFC0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10369296" cy="3429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87263" y="6177085"/>
            <a:ext cx="10826495" cy="215444"/>
          </a:xfrm>
        </p:spPr>
        <p:txBody>
          <a:bodyPr anchor="b">
            <a:sp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Tagline (optional)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D08D-D54C-BA4B-8317-E35AD78FCFFA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8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6409" y="1514615"/>
            <a:ext cx="1219201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097309"/>
            <a:ext cx="10826496" cy="246221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rgbClr val="94E6FF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</a:lstStyle>
          <a:p>
            <a:pPr lvl="0"/>
            <a:r>
              <a:rPr lang="en-US" dirty="0"/>
              <a:t>Click to Edit Subtitle (optional)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6185356"/>
            <a:ext cx="10826496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400" b="0" i="1" baseline="0">
                <a:solidFill>
                  <a:schemeClr val="tx2"/>
                </a:solidFill>
              </a:defRPr>
            </a:lvl1pPr>
            <a:lvl2pPr marL="0" indent="0" algn="r">
              <a:buNone/>
              <a:defRPr sz="1600"/>
            </a:lvl2pPr>
            <a:lvl3pPr marL="0" indent="0" algn="r">
              <a:buNone/>
              <a:defRPr sz="1600"/>
            </a:lvl3pPr>
            <a:lvl4pPr marL="0" indent="0" algn="r">
              <a:buNone/>
              <a:defRPr sz="1600"/>
            </a:lvl4pPr>
            <a:lvl5pPr marL="0" indent="0" algn="r">
              <a:buNone/>
              <a:defRPr sz="1600"/>
            </a:lvl5pPr>
          </a:lstStyle>
          <a:p>
            <a:pPr lvl="0"/>
            <a:r>
              <a:rPr lang="en-US" dirty="0"/>
              <a:t>Click to Edit Tagline (optional)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6409" y="1514615"/>
            <a:ext cx="1219201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>
              <a:ea typeface="+mn-ea"/>
              <a:cs typeface="+mn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2D34F-8954-7841-AB4B-0C1FAB48EC5B}" type="datetime1">
              <a:rPr lang="en-US" smtClean="0"/>
              <a:t>10/30/2019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399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FD9E9-5BD3-4B4E-ACCB-073B845C0DA6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48006-F8D8-EA4C-AF71-48A79F1CCFED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0C6F-E978-0B4C-8378-0FE8688C416F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rgbClr val="0078C3"/>
            </a:gs>
            <a:gs pos="100000">
              <a:srgbClr val="0A144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10"/>
          <p:cNvSpPr/>
          <p:nvPr/>
        </p:nvSpPr>
        <p:spPr bwMode="auto">
          <a:xfrm flipV="1">
            <a:off x="8866909" y="0"/>
            <a:ext cx="3325091" cy="6865698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arallelogram 10"/>
          <p:cNvSpPr/>
          <p:nvPr/>
        </p:nvSpPr>
        <p:spPr bwMode="auto">
          <a:xfrm rot="5400000" flipH="1">
            <a:off x="5083849" y="-5083848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2" name="Parallelogram 10"/>
          <p:cNvSpPr/>
          <p:nvPr/>
        </p:nvSpPr>
        <p:spPr bwMode="auto">
          <a:xfrm rot="16200000" flipH="1" flipV="1">
            <a:off x="5083850" y="-250150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3512743"/>
            <a:ext cx="8221903" cy="338554"/>
          </a:xfr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32670"/>
            <a:ext cx="8683723" cy="738664"/>
          </a:xfrm>
        </p:spPr>
        <p:txBody>
          <a:bodyPr wrap="square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4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/>
              <a:t>Click to Edit Section Title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79DAE-C5AD-7B45-BFF5-92E831D20A17}" type="datetime1">
              <a:rPr lang="en-US" smtClean="0"/>
              <a:t>10/30/2019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5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5000">
              <a:srgbClr val="053264"/>
            </a:gs>
            <a:gs pos="0">
              <a:srgbClr val="00B9F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36933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361957" cy="3429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80AA-5A32-E74F-85FD-0A56E9AA6F76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800" r:id="rId1"/>
    <p:sldLayoutId id="2147486801" r:id="rId2"/>
    <p:sldLayoutId id="2147486802" r:id="rId3"/>
    <p:sldLayoutId id="2147486803" r:id="rId4"/>
    <p:sldLayoutId id="2147486804" r:id="rId5"/>
    <p:sldLayoutId id="2147486805" r:id="rId6"/>
    <p:sldLayoutId id="2147486806" r:id="rId7"/>
    <p:sldLayoutId id="2147486807" r:id="rId8"/>
    <p:sldLayoutId id="2147486808" r:id="rId9"/>
    <p:sldLayoutId id="2147486809" r:id="rId10"/>
    <p:sldLayoutId id="2147486810" r:id="rId11"/>
    <p:sldLayoutId id="2147486811" r:id="rId12"/>
    <p:sldLayoutId id="2147486812" r:id="rId13"/>
    <p:sldLayoutId id="2147486816" r:id="rId14"/>
  </p:sldLayoutIdLst>
  <p:transition spd="med">
    <p:fade/>
  </p:transition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176213" indent="-176213" algn="l" defTabSz="4572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Arial"/>
        <a:buChar char="•"/>
        <a:defRPr sz="20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457200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800" b="1" kern="1200">
          <a:solidFill>
            <a:schemeClr val="tx1"/>
          </a:solidFill>
          <a:latin typeface="+mn-lt"/>
          <a:ea typeface="+mn-ea"/>
          <a:cs typeface="Arial"/>
        </a:defRPr>
      </a:lvl2pPr>
      <a:lvl3pPr marL="795528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Arial"/>
        </a:defRPr>
      </a:lvl3pPr>
      <a:lvl4pPr marL="1216152" indent="-173736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622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lang="en-US" sz="14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emf"/><Relationship Id="rId4" Type="http://schemas.openxmlformats.org/officeDocument/2006/relationships/hyperlink" Target="file:///\\hollandsedelta.adm\dfsroot\xchange\Guido\index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37546" y="2457705"/>
            <a:ext cx="7703767" cy="959871"/>
          </a:xfrm>
        </p:spPr>
        <p:txBody>
          <a:bodyPr/>
          <a:lstStyle/>
          <a:p>
            <a:pPr algn="l"/>
            <a:r>
              <a:rPr lang="en-US" sz="5400" b="0" dirty="0" err="1">
                <a:latin typeface="Abadi Extra Light" panose="020B0204020104020204" pitchFamily="34" charset="0"/>
              </a:rPr>
              <a:t>Genereren</a:t>
            </a:r>
            <a:r>
              <a:rPr lang="en-US" sz="5400" b="0" dirty="0">
                <a:latin typeface="Abadi Extra Light" panose="020B0204020104020204" pitchFamily="34" charset="0"/>
              </a:rPr>
              <a:t> van </a:t>
            </a:r>
            <a:r>
              <a:rPr lang="en-US" sz="5400" b="0" dirty="0" err="1">
                <a:latin typeface="Abadi Extra Light" panose="020B0204020104020204" pitchFamily="34" charset="0"/>
              </a:rPr>
              <a:t>Werkingsgebieden</a:t>
            </a:r>
            <a:endParaRPr lang="en-US" sz="5400" b="0" dirty="0">
              <a:latin typeface="Abadi Extra Light" panose="020B0204020104020204" pitchFamily="34" charset="0"/>
            </a:endParaRPr>
          </a:p>
        </p:txBody>
      </p:sp>
      <p:pic>
        <p:nvPicPr>
          <p:cNvPr id="6" name="Picture 5" descr="corner_logo_groen_eilanden">
            <a:extLst>
              <a:ext uri="{FF2B5EF4-FFF2-40B4-BE49-F238E27FC236}">
                <a16:creationId xmlns:a16="http://schemas.microsoft.com/office/drawing/2014/main" id="{73DDE09E-3824-4F40-B4A3-76597B631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9"/>
          <a:stretch/>
        </p:blipFill>
        <p:spPr bwMode="auto">
          <a:xfrm>
            <a:off x="11060113" y="0"/>
            <a:ext cx="1131887" cy="153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ijdelijke aanduiding voor inhoud 5">
            <a:extLst>
              <a:ext uri="{FF2B5EF4-FFF2-40B4-BE49-F238E27FC236}">
                <a16:creationId xmlns:a16="http://schemas.microsoft.com/office/drawing/2014/main" id="{46685CE1-3A89-4FBA-983B-C6D6066C80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374241"/>
              </p:ext>
            </p:extLst>
          </p:nvPr>
        </p:nvGraphicFramePr>
        <p:xfrm>
          <a:off x="6321307" y="2712718"/>
          <a:ext cx="5870693" cy="296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3401315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0CCE07AC-0B30-468A-BEA3-04D0020E2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97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2DEEF4-A48D-489C-AB96-B0EBBF6A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584775"/>
          </a:xfrm>
        </p:spPr>
        <p:txBody>
          <a:bodyPr/>
          <a:lstStyle/>
          <a:p>
            <a:r>
              <a:rPr lang="nl-NL" sz="3800" dirty="0"/>
              <a:t>Processtappen genereren werkingsgebieden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D44AD720-9AF5-4CF0-95CB-6375DA99892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07307215"/>
              </p:ext>
            </p:extLst>
          </p:nvPr>
        </p:nvGraphicFramePr>
        <p:xfrm>
          <a:off x="914400" y="1828800"/>
          <a:ext cx="1036955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746744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976871" y="3582548"/>
            <a:ext cx="4527741" cy="307777"/>
          </a:xfrm>
        </p:spPr>
        <p:txBody>
          <a:bodyPr/>
          <a:lstStyle/>
          <a:p>
            <a:endParaRPr lang="en-US" sz="2000" dirty="0">
              <a:solidFill>
                <a:srgbClr val="FFB75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6871" y="2932886"/>
            <a:ext cx="4527741" cy="584775"/>
          </a:xfrm>
        </p:spPr>
        <p:txBody>
          <a:bodyPr/>
          <a:lstStyle/>
          <a:p>
            <a:r>
              <a:rPr lang="en-US" dirty="0" err="1">
                <a:latin typeface="Abadi Extra Light" panose="020B0204020104020204" pitchFamily="34" charset="0"/>
              </a:rPr>
              <a:t>Voorbeeld</a:t>
            </a:r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47567-6DD2-4B0E-8BCA-D3F4E304C6F6}"/>
              </a:ext>
            </a:extLst>
          </p:cNvPr>
          <p:cNvSpPr txBox="1">
            <a:spLocks/>
          </p:cNvSpPr>
          <p:nvPr/>
        </p:nvSpPr>
        <p:spPr>
          <a:xfrm>
            <a:off x="685800" y="467182"/>
            <a:ext cx="10826496" cy="58477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nl-NL" dirty="0" err="1"/>
              <a:t>Mapping</a:t>
            </a:r>
            <a:r>
              <a:rPr lang="nl-NL" dirty="0"/>
              <a:t> Regels - Geo</a:t>
            </a:r>
          </a:p>
        </p:txBody>
      </p:sp>
      <p:pic>
        <p:nvPicPr>
          <p:cNvPr id="9" name="Tijdelijke aanduiding voor afbeelding 8">
            <a:hlinkClick r:id="rId4" action="ppaction://hlinkfile"/>
            <a:extLst>
              <a:ext uri="{FF2B5EF4-FFF2-40B4-BE49-F238E27FC236}">
                <a16:creationId xmlns:a16="http://schemas.microsoft.com/office/drawing/2014/main" id="{9E5B1DAC-0D73-46F8-BD6C-1C0D571699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1671" r="11671"/>
          <a:stretch>
            <a:fillRect/>
          </a:stretch>
        </p:blipFill>
        <p:spPr>
          <a:xfrm>
            <a:off x="684213" y="1757363"/>
            <a:ext cx="5943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6163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0CCE07AC-0B30-468A-BEA3-04D0020E2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97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2DEEF4-A48D-489C-AB96-B0EBBF6A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584775"/>
          </a:xfrm>
        </p:spPr>
        <p:txBody>
          <a:bodyPr/>
          <a:lstStyle/>
          <a:p>
            <a:r>
              <a:rPr lang="nl-NL" sz="3800" dirty="0"/>
              <a:t>Waarom ETL-</a:t>
            </a:r>
            <a:r>
              <a:rPr lang="nl-NL" sz="3800" dirty="0" err="1"/>
              <a:t>scripting</a:t>
            </a:r>
            <a:r>
              <a:rPr lang="nl-NL" sz="3800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52AB8E-A0F3-4A7B-8B7C-1B6E2DA0D5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828800"/>
            <a:ext cx="10369296" cy="1799303"/>
          </a:xfrm>
        </p:spPr>
        <p:txBody>
          <a:bodyPr numCol="2"/>
          <a:lstStyle/>
          <a:p>
            <a:pPr marL="0" indent="0">
              <a:buNone/>
            </a:pPr>
            <a:r>
              <a:rPr lang="nl-NL" dirty="0"/>
              <a:t>Wat wil DSO?</a:t>
            </a:r>
          </a:p>
          <a:p>
            <a:r>
              <a:rPr lang="nl-NL" b="0" dirty="0"/>
              <a:t>Alleen vlakjes</a:t>
            </a:r>
          </a:p>
          <a:p>
            <a:r>
              <a:rPr lang="nl-NL" b="0" dirty="0"/>
              <a:t>Weinig tot geen kenmerken bij geometrie, want informatie staat in de regels </a:t>
            </a:r>
            <a:r>
              <a:rPr lang="nl-NL" b="0" dirty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nl-NL" b="0" dirty="0">
                <a:sym typeface="Wingdings" panose="05000000000000000000" pitchFamily="2" charset="2"/>
              </a:rPr>
              <a:t>	geen query mogelijkheden</a:t>
            </a:r>
          </a:p>
          <a:p>
            <a:r>
              <a:rPr lang="nl-NL" b="0" dirty="0">
                <a:sym typeface="Wingdings" panose="05000000000000000000" pitchFamily="2" charset="2"/>
              </a:rPr>
              <a:t>Alleen bruikbaar voor specifieke regels(?)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Wat bieden Geo-kernregistraties?</a:t>
            </a:r>
          </a:p>
          <a:p>
            <a:r>
              <a:rPr lang="nl-NL" b="0" dirty="0">
                <a:sym typeface="Wingdings" panose="05000000000000000000" pitchFamily="2" charset="2"/>
              </a:rPr>
              <a:t>Vlakken, punten en lijnen</a:t>
            </a:r>
          </a:p>
          <a:p>
            <a:r>
              <a:rPr lang="nl-NL" b="0" dirty="0">
                <a:sym typeface="Wingdings" panose="05000000000000000000" pitchFamily="2" charset="2"/>
              </a:rPr>
              <a:t>Kenmerken vastleggen bij geometrie  	uitgebreide query mogelijkheden</a:t>
            </a:r>
          </a:p>
          <a:p>
            <a:r>
              <a:rPr lang="nl-NL" b="0" dirty="0">
                <a:sym typeface="Wingdings" panose="05000000000000000000" pitchFamily="2" charset="2"/>
              </a:rPr>
              <a:t>Eenmalig registreren, meervoudig gebruiken/combineren</a:t>
            </a:r>
            <a:endParaRPr lang="nl-NL" b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BF8813-1911-42E2-A4B0-C2283A51B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22864"/>
            <a:ext cx="2503491" cy="231209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C6F9FE9-CD0E-483A-A711-5258FCA7F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9038" y="3972231"/>
            <a:ext cx="2611426" cy="2611426"/>
          </a:xfrm>
          <a:prstGeom prst="rect">
            <a:avLst/>
          </a:prstGeom>
        </p:spPr>
      </p:pic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261EA82F-0ADB-44C2-A87F-240C70ACB9F4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>
            <a:off x="8599491" y="5278910"/>
            <a:ext cx="682161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Afbeelding 1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9CA0529-4BD5-41B4-9CA5-E8EA79C721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113" t="18444" r="7500" b="17820"/>
          <a:stretch/>
        </p:blipFill>
        <p:spPr>
          <a:xfrm>
            <a:off x="860204" y="4189503"/>
            <a:ext cx="2050144" cy="2079266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2F0988D9-E7B1-4716-8D21-4E9639464514}"/>
              </a:ext>
            </a:extLst>
          </p:cNvPr>
          <p:cNvSpPr/>
          <p:nvPr/>
        </p:nvSpPr>
        <p:spPr bwMode="auto">
          <a:xfrm>
            <a:off x="3534578" y="4122864"/>
            <a:ext cx="1582994" cy="82720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Regels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1C1CD69-43C0-4EE8-BFB1-250D18F459A2}"/>
              </a:ext>
            </a:extLst>
          </p:cNvPr>
          <p:cNvSpPr/>
          <p:nvPr/>
        </p:nvSpPr>
        <p:spPr bwMode="auto">
          <a:xfrm>
            <a:off x="3534578" y="5441561"/>
            <a:ext cx="1582994" cy="827208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Normen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0A59A76B-191A-411A-88D1-487802D44969}"/>
              </a:ext>
            </a:extLst>
          </p:cNvPr>
          <p:cNvCxnSpPr>
            <a:cxnSpLocks/>
          </p:cNvCxnSpPr>
          <p:nvPr/>
        </p:nvCxnSpPr>
        <p:spPr bwMode="auto">
          <a:xfrm>
            <a:off x="2910348" y="4593800"/>
            <a:ext cx="682161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CAD5DFCB-C934-4609-8666-373FD44A415D}"/>
              </a:ext>
            </a:extLst>
          </p:cNvPr>
          <p:cNvCxnSpPr>
            <a:cxnSpLocks/>
          </p:cNvCxnSpPr>
          <p:nvPr/>
        </p:nvCxnSpPr>
        <p:spPr bwMode="auto">
          <a:xfrm>
            <a:off x="2910347" y="5811569"/>
            <a:ext cx="682161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14D8B11-2B03-415C-A11E-2D07289FC943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 bwMode="auto">
          <a:xfrm>
            <a:off x="4326075" y="4950067"/>
            <a:ext cx="0" cy="49149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60129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976871" y="3582548"/>
            <a:ext cx="4527741" cy="307777"/>
          </a:xfrm>
        </p:spPr>
        <p:txBody>
          <a:bodyPr/>
          <a:lstStyle/>
          <a:p>
            <a:endParaRPr lang="en-US" sz="2000" dirty="0">
              <a:solidFill>
                <a:srgbClr val="FFB75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6871" y="2932886"/>
            <a:ext cx="4527741" cy="584775"/>
          </a:xfrm>
        </p:spPr>
        <p:txBody>
          <a:bodyPr/>
          <a:lstStyle/>
          <a:p>
            <a:r>
              <a:rPr lang="en-US" dirty="0" err="1">
                <a:latin typeface="Abadi Extra Light" panose="020B0204020104020204" pitchFamily="34" charset="0"/>
              </a:rPr>
              <a:t>Voorbeeld</a:t>
            </a:r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47567-6DD2-4B0E-8BCA-D3F4E304C6F6}"/>
              </a:ext>
            </a:extLst>
          </p:cNvPr>
          <p:cNvSpPr txBox="1">
            <a:spLocks/>
          </p:cNvSpPr>
          <p:nvPr/>
        </p:nvSpPr>
        <p:spPr>
          <a:xfrm>
            <a:off x="685800" y="467182"/>
            <a:ext cx="10826496" cy="58477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nl-NL" dirty="0"/>
              <a:t>ETL-</a:t>
            </a:r>
            <a:r>
              <a:rPr lang="nl-NL" dirty="0" err="1"/>
              <a:t>scripting</a:t>
            </a:r>
            <a:endParaRPr lang="nl-NL" dirty="0"/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A83304A6-B69D-465B-A180-5FA80C2C39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1176" r="1176"/>
          <a:stretch/>
        </p:blipFill>
        <p:spPr>
          <a:xfrm>
            <a:off x="684213" y="1757363"/>
            <a:ext cx="5943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8747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Esri_Corporate_Template-Dark">
  <a:themeElements>
    <a:clrScheme name="Esri Branding Colors 2013_Blue Background 1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C0E8FF"/>
      </a:hlink>
      <a:folHlink>
        <a:srgbClr val="81D0FF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31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97350_UC Template 2018 [Read-Only]" id="{0242A864-97EF-4DDA-8162-8E4CCB85B821}" vid="{AB7BB7D0-26FD-4868-BCBF-EC989B1931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733F478FFA2458B8C7FCDEE9BA5CF" ma:contentTypeVersion="" ma:contentTypeDescription="Een nieuw document maken." ma:contentTypeScope="" ma:versionID="e4867c3c4f6f934ae590124a5b569e00">
  <xsd:schema xmlns:xsd="http://www.w3.org/2001/XMLSchema" xmlns:xs="http://www.w3.org/2001/XMLSchema" xmlns:p="http://schemas.microsoft.com/office/2006/metadata/properties" xmlns:ns2="90d48fa7-16e3-402a-b5ec-73067a3ceb96" xmlns:ns3="aa65922b-fa39-4b5a-8568-654f19189808" targetNamespace="http://schemas.microsoft.com/office/2006/metadata/properties" ma:root="true" ma:fieldsID="637f4a2e68e1726e59b5c194ceef2dec" ns2:_="" ns3:_="">
    <xsd:import namespace="90d48fa7-16e3-402a-b5ec-73067a3ceb96"/>
    <xsd:import namespace="aa65922b-fa39-4b5a-8568-654f191898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48fa7-16e3-402a-b5ec-73067a3ceb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5922b-fa39-4b5a-8568-654f191898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7A7692-40CA-4CDA-8925-9A3C755AF9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48fa7-16e3-402a-b5ec-73067a3ceb96"/>
    <ds:schemaRef ds:uri="aa65922b-fa39-4b5a-8568-654f191898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E133DB-697E-4C10-B192-8899027B1E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A338E5-2E37-4973-87E6-4C02B0B7F4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G97350_UC Template 2018_Users Only</Template>
  <TotalTime>54</TotalTime>
  <Words>103</Words>
  <Application>Microsoft Office PowerPoint</Application>
  <PresentationFormat>Breedbeeld</PresentationFormat>
  <Paragraphs>31</Paragraphs>
  <Slides>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Esri_Corporate_Template-Dark</vt:lpstr>
      <vt:lpstr>Genereren van Werkingsgebieden</vt:lpstr>
      <vt:lpstr>Processtappen genereren werkingsgebieden</vt:lpstr>
      <vt:lpstr>Voorbeeld</vt:lpstr>
      <vt:lpstr>Waarom ETL-scripting?</vt:lpstr>
      <vt:lpstr>Voorbeeld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Generiek inspecteren van waterschaps-assets</dc:title>
  <dc:creator>Guido van der Kolk</dc:creator>
  <cp:lastModifiedBy>Guido van der Kolk</cp:lastModifiedBy>
  <cp:revision>6</cp:revision>
  <dcterms:created xsi:type="dcterms:W3CDTF">2018-04-30T16:56:29Z</dcterms:created>
  <dcterms:modified xsi:type="dcterms:W3CDTF">2019-10-30T21:22:09Z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0x01010067B733F478FFA2458B8C7FCDEE9BA5CF</vt:lpwstr>
  </property>
  <property fmtid="{D5CDD505-2E9C-101B-9397-08002B2CF9AE}" pid="3" name="WSHDTeam">
    <vt:lpwstr/>
  </property>
  <property fmtid="{D5CDD505-2E9C-101B-9397-08002B2CF9AE}" pid="4" name="WSHDAfdeling">
    <vt:lpwstr/>
  </property>
  <property fmtid="{D5CDD505-2E9C-101B-9397-08002B2CF9AE}" pid="5" name="_dlc_DocIdItemGuid">
    <vt:lpwstr>5e723629-65ae-48e2-93e6-225e0645a31b</vt:lpwstr>
  </property>
</Properties>
</file>