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4"/>
  </p:sldMasterIdLst>
  <p:notesMasterIdLst>
    <p:notesMasterId r:id="rId26"/>
  </p:notesMasterIdLst>
  <p:sldIdLst>
    <p:sldId id="257" r:id="rId5"/>
    <p:sldId id="260" r:id="rId6"/>
    <p:sldId id="261" r:id="rId7"/>
    <p:sldId id="282" r:id="rId8"/>
    <p:sldId id="283" r:id="rId9"/>
    <p:sldId id="294" r:id="rId10"/>
    <p:sldId id="264" r:id="rId11"/>
    <p:sldId id="272" r:id="rId12"/>
    <p:sldId id="296" r:id="rId13"/>
    <p:sldId id="284" r:id="rId14"/>
    <p:sldId id="285" r:id="rId15"/>
    <p:sldId id="286" r:id="rId16"/>
    <p:sldId id="287" r:id="rId17"/>
    <p:sldId id="288" r:id="rId18"/>
    <p:sldId id="291" r:id="rId19"/>
    <p:sldId id="297" r:id="rId20"/>
    <p:sldId id="289" r:id="rId21"/>
    <p:sldId id="290" r:id="rId22"/>
    <p:sldId id="295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5055AB-6769-C843-B7F7-758B9644EEB2}">
          <p14:sldIdLst>
            <p14:sldId id="257"/>
          </p14:sldIdLst>
        </p14:section>
        <p14:section name="content" id="{58BD9F0C-6E0D-2B4D-A109-DDE4B4B465EC}">
          <p14:sldIdLst>
            <p14:sldId id="260"/>
            <p14:sldId id="261"/>
            <p14:sldId id="282"/>
            <p14:sldId id="283"/>
            <p14:sldId id="294"/>
            <p14:sldId id="264"/>
            <p14:sldId id="272"/>
            <p14:sldId id="296"/>
            <p14:sldId id="284"/>
            <p14:sldId id="285"/>
            <p14:sldId id="286"/>
            <p14:sldId id="287"/>
            <p14:sldId id="288"/>
            <p14:sldId id="291"/>
            <p14:sldId id="297"/>
            <p14:sldId id="289"/>
            <p14:sldId id="290"/>
            <p14:sldId id="295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jn Maan" initials="MM" lastIdx="1" clrIdx="0">
    <p:extLst>
      <p:ext uri="{19B8F6BF-5375-455C-9EA6-DF929625EA0E}">
        <p15:presenceInfo xmlns:p15="http://schemas.microsoft.com/office/powerpoint/2012/main" userId="S::martijn.maan@boschenvanrijn.nl::fb50c7ca-3c6f-4747-92f2-28305799b9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3275" autoAdjust="0"/>
  </p:normalViewPr>
  <p:slideViewPr>
    <p:cSldViewPr snapToGrid="0" snapToObjects="1">
      <p:cViewPr varScale="1">
        <p:scale>
          <a:sx n="95" d="100"/>
          <a:sy n="95" d="100"/>
        </p:scale>
        <p:origin x="108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jn Maan" userId="fb50c7ca-3c6f-4747-92f2-28305799b9d1" providerId="ADAL" clId="{55E9712D-B46D-4F24-8A07-04830F215AF6}"/>
    <pc:docChg chg="undo redo custSel addSld delSld modSld sldOrd modSection">
      <pc:chgData name="Martijn Maan" userId="fb50c7ca-3c6f-4747-92f2-28305799b9d1" providerId="ADAL" clId="{55E9712D-B46D-4F24-8A07-04830F215AF6}" dt="2022-06-29T14:06:50.477" v="8385" actId="20577"/>
      <pc:docMkLst>
        <pc:docMk/>
      </pc:docMkLst>
      <pc:sldChg chg="modSp mod">
        <pc:chgData name="Martijn Maan" userId="fb50c7ca-3c6f-4747-92f2-28305799b9d1" providerId="ADAL" clId="{55E9712D-B46D-4F24-8A07-04830F215AF6}" dt="2022-06-29T08:46:08.795" v="11" actId="20577"/>
        <pc:sldMkLst>
          <pc:docMk/>
          <pc:sldMk cId="1742170329" sldId="257"/>
        </pc:sldMkLst>
        <pc:spChg chg="mod">
          <ac:chgData name="Martijn Maan" userId="fb50c7ca-3c6f-4747-92f2-28305799b9d1" providerId="ADAL" clId="{55E9712D-B46D-4F24-8A07-04830F215AF6}" dt="2022-06-29T08:46:08.795" v="11" actId="20577"/>
          <ac:spMkLst>
            <pc:docMk/>
            <pc:sldMk cId="1742170329" sldId="257"/>
            <ac:spMk id="3" creationId="{00000000-0000-0000-0000-000000000000}"/>
          </ac:spMkLst>
        </pc:spChg>
      </pc:sldChg>
      <pc:sldChg chg="modSp mod modNotesTx">
        <pc:chgData name="Martijn Maan" userId="fb50c7ca-3c6f-4747-92f2-28305799b9d1" providerId="ADAL" clId="{55E9712D-B46D-4F24-8A07-04830F215AF6}" dt="2022-06-29T09:54:14.967" v="1270" actId="20577"/>
        <pc:sldMkLst>
          <pc:docMk/>
          <pc:sldMk cId="4107410771" sldId="260"/>
        </pc:sldMkLst>
        <pc:spChg chg="mod">
          <ac:chgData name="Martijn Maan" userId="fb50c7ca-3c6f-4747-92f2-28305799b9d1" providerId="ADAL" clId="{55E9712D-B46D-4F24-8A07-04830F215AF6}" dt="2022-06-29T09:19:10.204" v="127" actId="20577"/>
          <ac:spMkLst>
            <pc:docMk/>
            <pc:sldMk cId="4107410771" sldId="260"/>
            <ac:spMk id="4" creationId="{B5B1A2AE-0029-4D2C-9319-521B82B10B0F}"/>
          </ac:spMkLst>
        </pc:spChg>
      </pc:sldChg>
      <pc:sldChg chg="modSp mod modNotesTx">
        <pc:chgData name="Martijn Maan" userId="fb50c7ca-3c6f-4747-92f2-28305799b9d1" providerId="ADAL" clId="{55E9712D-B46D-4F24-8A07-04830F215AF6}" dt="2022-06-29T13:53:56.216" v="8115" actId="20577"/>
        <pc:sldMkLst>
          <pc:docMk/>
          <pc:sldMk cId="2434155811" sldId="261"/>
        </pc:sldMkLst>
        <pc:spChg chg="mod">
          <ac:chgData name="Martijn Maan" userId="fb50c7ca-3c6f-4747-92f2-28305799b9d1" providerId="ADAL" clId="{55E9712D-B46D-4F24-8A07-04830F215AF6}" dt="2022-06-29T13:53:56.216" v="8115" actId="20577"/>
          <ac:spMkLst>
            <pc:docMk/>
            <pc:sldMk cId="2434155811" sldId="261"/>
            <ac:spMk id="3" creationId="{00000000-0000-0000-0000-000000000000}"/>
          </ac:spMkLst>
        </pc:spChg>
      </pc:sldChg>
      <pc:sldChg chg="modSp mod ord modNotesTx">
        <pc:chgData name="Martijn Maan" userId="fb50c7ca-3c6f-4747-92f2-28305799b9d1" providerId="ADAL" clId="{55E9712D-B46D-4F24-8A07-04830F215AF6}" dt="2022-06-29T13:43:12.824" v="7923" actId="20577"/>
        <pc:sldMkLst>
          <pc:docMk/>
          <pc:sldMk cId="3642930136" sldId="264"/>
        </pc:sldMkLst>
        <pc:spChg chg="mod">
          <ac:chgData name="Martijn Maan" userId="fb50c7ca-3c6f-4747-92f2-28305799b9d1" providerId="ADAL" clId="{55E9712D-B46D-4F24-8A07-04830F215AF6}" dt="2022-06-29T09:30:18.097" v="230" actId="20577"/>
          <ac:spMkLst>
            <pc:docMk/>
            <pc:sldMk cId="3642930136" sldId="264"/>
            <ac:spMk id="2" creationId="{00000000-0000-0000-0000-000000000000}"/>
          </ac:spMkLst>
        </pc:spChg>
        <pc:spChg chg="mod">
          <ac:chgData name="Martijn Maan" userId="fb50c7ca-3c6f-4747-92f2-28305799b9d1" providerId="ADAL" clId="{55E9712D-B46D-4F24-8A07-04830F215AF6}" dt="2022-06-29T13:38:19.641" v="7771" actId="20577"/>
          <ac:spMkLst>
            <pc:docMk/>
            <pc:sldMk cId="3642930136" sldId="264"/>
            <ac:spMk id="3" creationId="{00000000-0000-0000-0000-000000000000}"/>
          </ac:spMkLst>
        </pc:spChg>
      </pc:sldChg>
      <pc:sldChg chg="del">
        <pc:chgData name="Martijn Maan" userId="fb50c7ca-3c6f-4747-92f2-28305799b9d1" providerId="ADAL" clId="{55E9712D-B46D-4F24-8A07-04830F215AF6}" dt="2022-06-29T09:49:37.858" v="779" actId="2696"/>
        <pc:sldMkLst>
          <pc:docMk/>
          <pc:sldMk cId="579094664" sldId="266"/>
        </pc:sldMkLst>
      </pc:sldChg>
      <pc:sldChg chg="modSp mod ord">
        <pc:chgData name="Martijn Maan" userId="fb50c7ca-3c6f-4747-92f2-28305799b9d1" providerId="ADAL" clId="{55E9712D-B46D-4F24-8A07-04830F215AF6}" dt="2022-06-29T13:52:41.835" v="8112" actId="20577"/>
        <pc:sldMkLst>
          <pc:docMk/>
          <pc:sldMk cId="3728857760" sldId="268"/>
        </pc:sldMkLst>
        <pc:spChg chg="mod">
          <ac:chgData name="Martijn Maan" userId="fb50c7ca-3c6f-4747-92f2-28305799b9d1" providerId="ADAL" clId="{55E9712D-B46D-4F24-8A07-04830F215AF6}" dt="2022-06-29T13:52:41.835" v="8112" actId="20577"/>
          <ac:spMkLst>
            <pc:docMk/>
            <pc:sldMk cId="3728857760" sldId="268"/>
            <ac:spMk id="2" creationId="{00000000-0000-0000-0000-000000000000}"/>
          </ac:spMkLst>
        </pc:spChg>
      </pc:sldChg>
      <pc:sldChg chg="del">
        <pc:chgData name="Martijn Maan" userId="fb50c7ca-3c6f-4747-92f2-28305799b9d1" providerId="ADAL" clId="{55E9712D-B46D-4F24-8A07-04830F215AF6}" dt="2022-06-29T09:32:23.614" v="388" actId="2696"/>
        <pc:sldMkLst>
          <pc:docMk/>
          <pc:sldMk cId="3420815091" sldId="269"/>
        </pc:sldMkLst>
      </pc:sldChg>
      <pc:sldChg chg="del">
        <pc:chgData name="Martijn Maan" userId="fb50c7ca-3c6f-4747-92f2-28305799b9d1" providerId="ADAL" clId="{55E9712D-B46D-4F24-8A07-04830F215AF6}" dt="2022-06-29T09:49:37.858" v="779" actId="2696"/>
        <pc:sldMkLst>
          <pc:docMk/>
          <pc:sldMk cId="2038980010" sldId="270"/>
        </pc:sldMkLst>
      </pc:sldChg>
      <pc:sldChg chg="del">
        <pc:chgData name="Martijn Maan" userId="fb50c7ca-3c6f-4747-92f2-28305799b9d1" providerId="ADAL" clId="{55E9712D-B46D-4F24-8A07-04830F215AF6}" dt="2022-06-29T09:49:37.858" v="779" actId="2696"/>
        <pc:sldMkLst>
          <pc:docMk/>
          <pc:sldMk cId="3485575323" sldId="271"/>
        </pc:sldMkLst>
      </pc:sldChg>
      <pc:sldChg chg="modSp mod ord">
        <pc:chgData name="Martijn Maan" userId="fb50c7ca-3c6f-4747-92f2-28305799b9d1" providerId="ADAL" clId="{55E9712D-B46D-4F24-8A07-04830F215AF6}" dt="2022-06-29T09:37:49.621" v="621" actId="20577"/>
        <pc:sldMkLst>
          <pc:docMk/>
          <pc:sldMk cId="1320875980" sldId="272"/>
        </pc:sldMkLst>
        <pc:spChg chg="mod">
          <ac:chgData name="Martijn Maan" userId="fb50c7ca-3c6f-4747-92f2-28305799b9d1" providerId="ADAL" clId="{55E9712D-B46D-4F24-8A07-04830F215AF6}" dt="2022-06-29T09:37:49.621" v="621" actId="20577"/>
          <ac:spMkLst>
            <pc:docMk/>
            <pc:sldMk cId="1320875980" sldId="272"/>
            <ac:spMk id="3" creationId="{00000000-0000-0000-0000-000000000000}"/>
          </ac:spMkLst>
        </pc:spChg>
        <pc:picChg chg="mod ord">
          <ac:chgData name="Martijn Maan" userId="fb50c7ca-3c6f-4747-92f2-28305799b9d1" providerId="ADAL" clId="{55E9712D-B46D-4F24-8A07-04830F215AF6}" dt="2022-06-29T09:37:47.784" v="620" actId="171"/>
          <ac:picMkLst>
            <pc:docMk/>
            <pc:sldMk cId="1320875980" sldId="272"/>
            <ac:picMk id="5" creationId="{DAD3A8DF-8DF1-44F7-AAFE-DF93B6FAC015}"/>
          </ac:picMkLst>
        </pc:picChg>
      </pc:sldChg>
      <pc:sldChg chg="del">
        <pc:chgData name="Martijn Maan" userId="fb50c7ca-3c6f-4747-92f2-28305799b9d1" providerId="ADAL" clId="{55E9712D-B46D-4F24-8A07-04830F215AF6}" dt="2022-06-29T09:49:43.486" v="780" actId="2696"/>
        <pc:sldMkLst>
          <pc:docMk/>
          <pc:sldMk cId="4287824930" sldId="273"/>
        </pc:sldMkLst>
      </pc:sldChg>
      <pc:sldChg chg="del">
        <pc:chgData name="Martijn Maan" userId="fb50c7ca-3c6f-4747-92f2-28305799b9d1" providerId="ADAL" clId="{55E9712D-B46D-4F24-8A07-04830F215AF6}" dt="2022-06-29T13:49:54.238" v="8088" actId="2696"/>
        <pc:sldMkLst>
          <pc:docMk/>
          <pc:sldMk cId="413297063" sldId="274"/>
        </pc:sldMkLst>
      </pc:sldChg>
      <pc:sldChg chg="del">
        <pc:chgData name="Martijn Maan" userId="fb50c7ca-3c6f-4747-92f2-28305799b9d1" providerId="ADAL" clId="{55E9712D-B46D-4F24-8A07-04830F215AF6}" dt="2022-06-29T13:52:27.424" v="8111" actId="2696"/>
        <pc:sldMkLst>
          <pc:docMk/>
          <pc:sldMk cId="862309060" sldId="275"/>
        </pc:sldMkLst>
      </pc:sldChg>
      <pc:sldChg chg="del">
        <pc:chgData name="Martijn Maan" userId="fb50c7ca-3c6f-4747-92f2-28305799b9d1" providerId="ADAL" clId="{55E9712D-B46D-4F24-8A07-04830F215AF6}" dt="2022-06-29T09:33:02.782" v="390" actId="2696"/>
        <pc:sldMkLst>
          <pc:docMk/>
          <pc:sldMk cId="1878120490" sldId="278"/>
        </pc:sldMkLst>
      </pc:sldChg>
      <pc:sldChg chg="del">
        <pc:chgData name="Martijn Maan" userId="fb50c7ca-3c6f-4747-92f2-28305799b9d1" providerId="ADAL" clId="{55E9712D-B46D-4F24-8A07-04830F215AF6}" dt="2022-06-29T13:52:27.424" v="8111" actId="2696"/>
        <pc:sldMkLst>
          <pc:docMk/>
          <pc:sldMk cId="2600413661" sldId="280"/>
        </pc:sldMkLst>
      </pc:sldChg>
      <pc:sldChg chg="modSp new del mod">
        <pc:chgData name="Martijn Maan" userId="fb50c7ca-3c6f-4747-92f2-28305799b9d1" providerId="ADAL" clId="{55E9712D-B46D-4F24-8A07-04830F215AF6}" dt="2022-06-29T12:15:24.027" v="3862" actId="2696"/>
        <pc:sldMkLst>
          <pc:docMk/>
          <pc:sldMk cId="4089682171" sldId="281"/>
        </pc:sldMkLst>
        <pc:spChg chg="mod">
          <ac:chgData name="Martijn Maan" userId="fb50c7ca-3c6f-4747-92f2-28305799b9d1" providerId="ADAL" clId="{55E9712D-B46D-4F24-8A07-04830F215AF6}" dt="2022-06-29T09:33:45.955" v="419" actId="20577"/>
          <ac:spMkLst>
            <pc:docMk/>
            <pc:sldMk cId="4089682171" sldId="281"/>
            <ac:spMk id="2" creationId="{ADECA0F1-2317-EC23-6018-3D51297E18AF}"/>
          </ac:spMkLst>
        </pc:spChg>
        <pc:spChg chg="mod">
          <ac:chgData name="Martijn Maan" userId="fb50c7ca-3c6f-4747-92f2-28305799b9d1" providerId="ADAL" clId="{55E9712D-B46D-4F24-8A07-04830F215AF6}" dt="2022-06-29T12:14:22.591" v="3858" actId="20577"/>
          <ac:spMkLst>
            <pc:docMk/>
            <pc:sldMk cId="4089682171" sldId="281"/>
            <ac:spMk id="3" creationId="{417B4DA9-4A9A-34F0-054A-AC2593AF5C4A}"/>
          </ac:spMkLst>
        </pc:spChg>
      </pc:sldChg>
      <pc:sldChg chg="addSp modSp new mod modNotesTx">
        <pc:chgData name="Martijn Maan" userId="fb50c7ca-3c6f-4747-92f2-28305799b9d1" providerId="ADAL" clId="{55E9712D-B46D-4F24-8A07-04830F215AF6}" dt="2022-06-29T13:07:17.833" v="5871" actId="20577"/>
        <pc:sldMkLst>
          <pc:docMk/>
          <pc:sldMk cId="1748503197" sldId="282"/>
        </pc:sldMkLst>
        <pc:spChg chg="mod">
          <ac:chgData name="Martijn Maan" userId="fb50c7ca-3c6f-4747-92f2-28305799b9d1" providerId="ADAL" clId="{55E9712D-B46D-4F24-8A07-04830F215AF6}" dt="2022-06-29T09:33:58.192" v="444" actId="20577"/>
          <ac:spMkLst>
            <pc:docMk/>
            <pc:sldMk cId="1748503197" sldId="282"/>
            <ac:spMk id="2" creationId="{F9ED777D-5EC3-0781-6393-01C05299A4EB}"/>
          </ac:spMkLst>
        </pc:spChg>
        <pc:spChg chg="mod">
          <ac:chgData name="Martijn Maan" userId="fb50c7ca-3c6f-4747-92f2-28305799b9d1" providerId="ADAL" clId="{55E9712D-B46D-4F24-8A07-04830F215AF6}" dt="2022-06-29T13:07:17.833" v="5871" actId="20577"/>
          <ac:spMkLst>
            <pc:docMk/>
            <pc:sldMk cId="1748503197" sldId="282"/>
            <ac:spMk id="3" creationId="{9BBA2123-8DBC-B261-5F44-72B2D3DB3639}"/>
          </ac:spMkLst>
        </pc:spChg>
        <pc:picChg chg="add mod">
          <ac:chgData name="Martijn Maan" userId="fb50c7ca-3c6f-4747-92f2-28305799b9d1" providerId="ADAL" clId="{55E9712D-B46D-4F24-8A07-04830F215AF6}" dt="2022-06-29T12:33:53.922" v="4325" actId="14100"/>
          <ac:picMkLst>
            <pc:docMk/>
            <pc:sldMk cId="1748503197" sldId="282"/>
            <ac:picMk id="4" creationId="{2703D6C5-1215-9470-D9F5-EA4E59F170B7}"/>
          </ac:picMkLst>
        </pc:picChg>
      </pc:sldChg>
      <pc:sldChg chg="addSp modSp new mod modNotesTx">
        <pc:chgData name="Martijn Maan" userId="fb50c7ca-3c6f-4747-92f2-28305799b9d1" providerId="ADAL" clId="{55E9712D-B46D-4F24-8A07-04830F215AF6}" dt="2022-06-29T13:32:07.127" v="7765" actId="20577"/>
        <pc:sldMkLst>
          <pc:docMk/>
          <pc:sldMk cId="3572813606" sldId="283"/>
        </pc:sldMkLst>
        <pc:spChg chg="mod">
          <ac:chgData name="Martijn Maan" userId="fb50c7ca-3c6f-4747-92f2-28305799b9d1" providerId="ADAL" clId="{55E9712D-B46D-4F24-8A07-04830F215AF6}" dt="2022-06-29T09:34:05.351" v="469" actId="20577"/>
          <ac:spMkLst>
            <pc:docMk/>
            <pc:sldMk cId="3572813606" sldId="283"/>
            <ac:spMk id="2" creationId="{454727C4-53C4-7144-20E8-BAA068D83A0E}"/>
          </ac:spMkLst>
        </pc:spChg>
        <pc:spChg chg="mod">
          <ac:chgData name="Martijn Maan" userId="fb50c7ca-3c6f-4747-92f2-28305799b9d1" providerId="ADAL" clId="{55E9712D-B46D-4F24-8A07-04830F215AF6}" dt="2022-06-29T13:18:23.041" v="6885" actId="20577"/>
          <ac:spMkLst>
            <pc:docMk/>
            <pc:sldMk cId="3572813606" sldId="283"/>
            <ac:spMk id="3" creationId="{A88917F5-19EF-C071-60A1-095072F874A0}"/>
          </ac:spMkLst>
        </pc:spChg>
        <pc:picChg chg="add mod">
          <ac:chgData name="Martijn Maan" userId="fb50c7ca-3c6f-4747-92f2-28305799b9d1" providerId="ADAL" clId="{55E9712D-B46D-4F24-8A07-04830F215AF6}" dt="2022-06-29T12:42:09.795" v="4636" actId="1076"/>
          <ac:picMkLst>
            <pc:docMk/>
            <pc:sldMk cId="3572813606" sldId="283"/>
            <ac:picMk id="4" creationId="{5DD85824-628C-A025-1952-F14B620E218B}"/>
          </ac:picMkLst>
        </pc:picChg>
      </pc:sldChg>
      <pc:sldChg chg="addSp delSp modSp new mod">
        <pc:chgData name="Martijn Maan" userId="fb50c7ca-3c6f-4747-92f2-28305799b9d1" providerId="ADAL" clId="{55E9712D-B46D-4F24-8A07-04830F215AF6}" dt="2022-06-29T09:45:09.915" v="653"/>
        <pc:sldMkLst>
          <pc:docMk/>
          <pc:sldMk cId="1213604909" sldId="284"/>
        </pc:sldMkLst>
        <pc:spChg chg="del">
          <ac:chgData name="Martijn Maan" userId="fb50c7ca-3c6f-4747-92f2-28305799b9d1" providerId="ADAL" clId="{55E9712D-B46D-4F24-8A07-04830F215AF6}" dt="2022-06-29T09:45:07.976" v="651" actId="478"/>
          <ac:spMkLst>
            <pc:docMk/>
            <pc:sldMk cId="1213604909" sldId="284"/>
            <ac:spMk id="2" creationId="{FEBB0924-73B2-3F87-061F-78EBF77AF8CD}"/>
          </ac:spMkLst>
        </pc:spChg>
        <pc:spChg chg="del">
          <ac:chgData name="Martijn Maan" userId="fb50c7ca-3c6f-4747-92f2-28305799b9d1" providerId="ADAL" clId="{55E9712D-B46D-4F24-8A07-04830F215AF6}" dt="2022-06-29T09:39:50.445" v="623"/>
          <ac:spMkLst>
            <pc:docMk/>
            <pc:sldMk cId="1213604909" sldId="284"/>
            <ac:spMk id="3" creationId="{EBCFE452-F619-CEA0-30AF-AD16B3B3106E}"/>
          </ac:spMkLst>
        </pc:spChg>
        <pc:spChg chg="add del mod">
          <ac:chgData name="Martijn Maan" userId="fb50c7ca-3c6f-4747-92f2-28305799b9d1" providerId="ADAL" clId="{55E9712D-B46D-4F24-8A07-04830F215AF6}" dt="2022-06-29T09:44:04.116" v="634"/>
          <ac:spMkLst>
            <pc:docMk/>
            <pc:sldMk cId="1213604909" sldId="284"/>
            <ac:spMk id="7" creationId="{36E5C54F-117F-A63C-9D8F-0B2953DBBD17}"/>
          </ac:spMkLst>
        </pc:spChg>
        <pc:spChg chg="add del mod">
          <ac:chgData name="Martijn Maan" userId="fb50c7ca-3c6f-4747-92f2-28305799b9d1" providerId="ADAL" clId="{55E9712D-B46D-4F24-8A07-04830F215AF6}" dt="2022-06-29T09:45:08.856" v="652" actId="478"/>
          <ac:spMkLst>
            <pc:docMk/>
            <pc:sldMk cId="1213604909" sldId="284"/>
            <ac:spMk id="11" creationId="{643FC096-1798-F401-659F-4876F89A8549}"/>
          </ac:spMkLst>
        </pc:spChg>
        <pc:picChg chg="add del mod">
          <ac:chgData name="Martijn Maan" userId="fb50c7ca-3c6f-4747-92f2-28305799b9d1" providerId="ADAL" clId="{55E9712D-B46D-4F24-8A07-04830F215AF6}" dt="2022-06-29T09:44:01.495" v="633" actId="478"/>
          <ac:picMkLst>
            <pc:docMk/>
            <pc:sldMk cId="1213604909" sldId="284"/>
            <ac:picMk id="5" creationId="{118E3F24-18B2-8212-52EE-729421B00EF7}"/>
          </ac:picMkLst>
        </pc:picChg>
        <pc:picChg chg="add del mod">
          <ac:chgData name="Martijn Maan" userId="fb50c7ca-3c6f-4747-92f2-28305799b9d1" providerId="ADAL" clId="{55E9712D-B46D-4F24-8A07-04830F215AF6}" dt="2022-06-29T09:45:06.737" v="650" actId="21"/>
          <ac:picMkLst>
            <pc:docMk/>
            <pc:sldMk cId="1213604909" sldId="284"/>
            <ac:picMk id="9" creationId="{B5DB153B-EEEE-A489-2990-2DAEF17A9AE5}"/>
          </ac:picMkLst>
        </pc:picChg>
        <pc:picChg chg="add mod">
          <ac:chgData name="Martijn Maan" userId="fb50c7ca-3c6f-4747-92f2-28305799b9d1" providerId="ADAL" clId="{55E9712D-B46D-4F24-8A07-04830F215AF6}" dt="2022-06-29T09:45:09.915" v="653"/>
          <ac:picMkLst>
            <pc:docMk/>
            <pc:sldMk cId="1213604909" sldId="284"/>
            <ac:picMk id="12" creationId="{B1BFC7F6-E383-49C8-7719-162C35E1E728}"/>
          </ac:picMkLst>
        </pc:picChg>
      </pc:sldChg>
      <pc:sldChg chg="addSp delSp modSp add mod">
        <pc:chgData name="Martijn Maan" userId="fb50c7ca-3c6f-4747-92f2-28305799b9d1" providerId="ADAL" clId="{55E9712D-B46D-4F24-8A07-04830F215AF6}" dt="2022-06-29T09:45:02.227" v="649"/>
        <pc:sldMkLst>
          <pc:docMk/>
          <pc:sldMk cId="2463925146" sldId="285"/>
        </pc:sldMkLst>
        <pc:spChg chg="del">
          <ac:chgData name="Martijn Maan" userId="fb50c7ca-3c6f-4747-92f2-28305799b9d1" providerId="ADAL" clId="{55E9712D-B46D-4F24-8A07-04830F215AF6}" dt="2022-06-29T09:45:00.125" v="647" actId="478"/>
          <ac:spMkLst>
            <pc:docMk/>
            <pc:sldMk cId="2463925146" sldId="285"/>
            <ac:spMk id="2" creationId="{FEBB0924-73B2-3F87-061F-78EBF77AF8CD}"/>
          </ac:spMkLst>
        </pc:spChg>
        <pc:spChg chg="add del mod">
          <ac:chgData name="Martijn Maan" userId="fb50c7ca-3c6f-4747-92f2-28305799b9d1" providerId="ADAL" clId="{55E9712D-B46D-4F24-8A07-04830F215AF6}" dt="2022-06-29T09:45:01.352" v="648" actId="478"/>
          <ac:spMkLst>
            <pc:docMk/>
            <pc:sldMk cId="2463925146" sldId="285"/>
            <ac:spMk id="6" creationId="{1E220872-53BF-84BA-2983-F6A44B314AF4}"/>
          </ac:spMkLst>
        </pc:spChg>
        <pc:picChg chg="add del mod ord">
          <ac:chgData name="Martijn Maan" userId="fb50c7ca-3c6f-4747-92f2-28305799b9d1" providerId="ADAL" clId="{55E9712D-B46D-4F24-8A07-04830F215AF6}" dt="2022-06-29T09:44:58.271" v="646" actId="21"/>
          <ac:picMkLst>
            <pc:docMk/>
            <pc:sldMk cId="2463925146" sldId="285"/>
            <ac:picMk id="4" creationId="{80725B0F-1674-BDCF-4403-E64094FA611A}"/>
          </ac:picMkLst>
        </pc:picChg>
        <pc:picChg chg="add mod">
          <ac:chgData name="Martijn Maan" userId="fb50c7ca-3c6f-4747-92f2-28305799b9d1" providerId="ADAL" clId="{55E9712D-B46D-4F24-8A07-04830F215AF6}" dt="2022-06-29T09:45:02.227" v="649"/>
          <ac:picMkLst>
            <pc:docMk/>
            <pc:sldMk cId="2463925146" sldId="285"/>
            <ac:picMk id="8" creationId="{1165DA6A-9F97-0049-D33A-15346ED84594}"/>
          </ac:picMkLst>
        </pc:picChg>
        <pc:picChg chg="del">
          <ac:chgData name="Martijn Maan" userId="fb50c7ca-3c6f-4747-92f2-28305799b9d1" providerId="ADAL" clId="{55E9712D-B46D-4F24-8A07-04830F215AF6}" dt="2022-06-29T09:44:49.206" v="645" actId="478"/>
          <ac:picMkLst>
            <pc:docMk/>
            <pc:sldMk cId="2463925146" sldId="285"/>
            <ac:picMk id="9" creationId="{B5DB153B-EEEE-A489-2990-2DAEF17A9AE5}"/>
          </ac:picMkLst>
        </pc:picChg>
      </pc:sldChg>
      <pc:sldChg chg="addSp delSp modSp add mod">
        <pc:chgData name="Martijn Maan" userId="fb50c7ca-3c6f-4747-92f2-28305799b9d1" providerId="ADAL" clId="{55E9712D-B46D-4F24-8A07-04830F215AF6}" dt="2022-06-29T09:45:54.039" v="662" actId="478"/>
        <pc:sldMkLst>
          <pc:docMk/>
          <pc:sldMk cId="2473917205" sldId="286"/>
        </pc:sldMkLst>
        <pc:picChg chg="add mod ord">
          <ac:chgData name="Martijn Maan" userId="fb50c7ca-3c6f-4747-92f2-28305799b9d1" providerId="ADAL" clId="{55E9712D-B46D-4F24-8A07-04830F215AF6}" dt="2022-06-29T09:45:52.847" v="661" actId="171"/>
          <ac:picMkLst>
            <pc:docMk/>
            <pc:sldMk cId="2473917205" sldId="286"/>
            <ac:picMk id="3" creationId="{C39FCB53-080E-EC31-0266-9D0AB6E56E4D}"/>
          </ac:picMkLst>
        </pc:picChg>
        <pc:picChg chg="del">
          <ac:chgData name="Martijn Maan" userId="fb50c7ca-3c6f-4747-92f2-28305799b9d1" providerId="ADAL" clId="{55E9712D-B46D-4F24-8A07-04830F215AF6}" dt="2022-06-29T09:45:54.039" v="662" actId="478"/>
          <ac:picMkLst>
            <pc:docMk/>
            <pc:sldMk cId="2473917205" sldId="286"/>
            <ac:picMk id="8" creationId="{1165DA6A-9F97-0049-D33A-15346ED84594}"/>
          </ac:picMkLst>
        </pc:picChg>
      </pc:sldChg>
      <pc:sldChg chg="addSp delSp modSp add mod">
        <pc:chgData name="Martijn Maan" userId="fb50c7ca-3c6f-4747-92f2-28305799b9d1" providerId="ADAL" clId="{55E9712D-B46D-4F24-8A07-04830F215AF6}" dt="2022-06-29T09:46:08.730" v="672" actId="478"/>
        <pc:sldMkLst>
          <pc:docMk/>
          <pc:sldMk cId="2288194411" sldId="287"/>
        </pc:sldMkLst>
        <pc:picChg chg="del">
          <ac:chgData name="Martijn Maan" userId="fb50c7ca-3c6f-4747-92f2-28305799b9d1" providerId="ADAL" clId="{55E9712D-B46D-4F24-8A07-04830F215AF6}" dt="2022-06-29T09:46:08.730" v="672" actId="478"/>
          <ac:picMkLst>
            <pc:docMk/>
            <pc:sldMk cId="2288194411" sldId="287"/>
            <ac:picMk id="3" creationId="{C39FCB53-080E-EC31-0266-9D0AB6E56E4D}"/>
          </ac:picMkLst>
        </pc:picChg>
        <pc:picChg chg="add mod ord">
          <ac:chgData name="Martijn Maan" userId="fb50c7ca-3c6f-4747-92f2-28305799b9d1" providerId="ADAL" clId="{55E9712D-B46D-4F24-8A07-04830F215AF6}" dt="2022-06-29T09:46:07.787" v="671" actId="171"/>
          <ac:picMkLst>
            <pc:docMk/>
            <pc:sldMk cId="2288194411" sldId="287"/>
            <ac:picMk id="4" creationId="{B0E2CF83-CDF1-16C9-C0B5-FBD131696016}"/>
          </ac:picMkLst>
        </pc:picChg>
      </pc:sldChg>
      <pc:sldChg chg="addSp delSp modSp add del mod ord">
        <pc:chgData name="Martijn Maan" userId="fb50c7ca-3c6f-4747-92f2-28305799b9d1" providerId="ADAL" clId="{55E9712D-B46D-4F24-8A07-04830F215AF6}" dt="2022-06-29T09:48:40.220" v="730" actId="478"/>
        <pc:sldMkLst>
          <pc:docMk/>
          <pc:sldMk cId="2589020955" sldId="288"/>
        </pc:sldMkLst>
        <pc:picChg chg="add del mod ord">
          <ac:chgData name="Martijn Maan" userId="fb50c7ca-3c6f-4747-92f2-28305799b9d1" providerId="ADAL" clId="{55E9712D-B46D-4F24-8A07-04830F215AF6}" dt="2022-06-29T09:46:47.402" v="692" actId="478"/>
          <ac:picMkLst>
            <pc:docMk/>
            <pc:sldMk cId="2589020955" sldId="288"/>
            <ac:picMk id="3" creationId="{BC362BFC-6862-538F-DE62-03FB868CB167}"/>
          </ac:picMkLst>
        </pc:picChg>
        <pc:picChg chg="del">
          <ac:chgData name="Martijn Maan" userId="fb50c7ca-3c6f-4747-92f2-28305799b9d1" providerId="ADAL" clId="{55E9712D-B46D-4F24-8A07-04830F215AF6}" dt="2022-06-29T09:46:31.599" v="682" actId="478"/>
          <ac:picMkLst>
            <pc:docMk/>
            <pc:sldMk cId="2589020955" sldId="288"/>
            <ac:picMk id="4" creationId="{B0E2CF83-CDF1-16C9-C0B5-FBD131696016}"/>
          </ac:picMkLst>
        </pc:picChg>
        <pc:picChg chg="add del mod ord">
          <ac:chgData name="Martijn Maan" userId="fb50c7ca-3c6f-4747-92f2-28305799b9d1" providerId="ADAL" clId="{55E9712D-B46D-4F24-8A07-04830F215AF6}" dt="2022-06-29T09:48:40.220" v="730" actId="478"/>
          <ac:picMkLst>
            <pc:docMk/>
            <pc:sldMk cId="2589020955" sldId="288"/>
            <ac:picMk id="6" creationId="{6FEB4AFB-2598-BCF8-5969-2AEFD87CDD72}"/>
          </ac:picMkLst>
        </pc:picChg>
        <pc:picChg chg="add mod ord">
          <ac:chgData name="Martijn Maan" userId="fb50c7ca-3c6f-4747-92f2-28305799b9d1" providerId="ADAL" clId="{55E9712D-B46D-4F24-8A07-04830F215AF6}" dt="2022-06-29T09:48:39.473" v="729" actId="171"/>
          <ac:picMkLst>
            <pc:docMk/>
            <pc:sldMk cId="2589020955" sldId="288"/>
            <ac:picMk id="8" creationId="{DCD7C490-D2C3-D9D3-8C72-3D5BBD3E6FB0}"/>
          </ac:picMkLst>
        </pc:picChg>
      </pc:sldChg>
      <pc:sldChg chg="new del">
        <pc:chgData name="Martijn Maan" userId="fb50c7ca-3c6f-4747-92f2-28305799b9d1" providerId="ADAL" clId="{55E9712D-B46D-4F24-8A07-04830F215AF6}" dt="2022-06-29T09:47:04.275" v="694" actId="2696"/>
        <pc:sldMkLst>
          <pc:docMk/>
          <pc:sldMk cId="91040971" sldId="289"/>
        </pc:sldMkLst>
      </pc:sldChg>
      <pc:sldChg chg="addSp delSp modSp add mod">
        <pc:chgData name="Martijn Maan" userId="fb50c7ca-3c6f-4747-92f2-28305799b9d1" providerId="ADAL" clId="{55E9712D-B46D-4F24-8A07-04830F215AF6}" dt="2022-06-29T13:58:19.937" v="8133" actId="164"/>
        <pc:sldMkLst>
          <pc:docMk/>
          <pc:sldMk cId="3420465405" sldId="289"/>
        </pc:sldMkLst>
        <pc:grpChg chg="add mod">
          <ac:chgData name="Martijn Maan" userId="fb50c7ca-3c6f-4747-92f2-28305799b9d1" providerId="ADAL" clId="{55E9712D-B46D-4F24-8A07-04830F215AF6}" dt="2022-06-29T13:58:19.937" v="8133" actId="164"/>
          <ac:grpSpMkLst>
            <pc:docMk/>
            <pc:sldMk cId="3420465405" sldId="289"/>
            <ac:grpSpMk id="4" creationId="{8AC2217C-C475-C726-7A95-6A0FD342FFB9}"/>
          </ac:grpSpMkLst>
        </pc:grpChg>
        <pc:picChg chg="add mod ord">
          <ac:chgData name="Martijn Maan" userId="fb50c7ca-3c6f-4747-92f2-28305799b9d1" providerId="ADAL" clId="{55E9712D-B46D-4F24-8A07-04830F215AF6}" dt="2022-06-29T13:58:19.937" v="8133" actId="164"/>
          <ac:picMkLst>
            <pc:docMk/>
            <pc:sldMk cId="3420465405" sldId="289"/>
            <ac:picMk id="3" creationId="{282CD71F-0965-D156-82FA-6C1E9B0938C7}"/>
          </ac:picMkLst>
        </pc:picChg>
        <pc:picChg chg="add mod modCrop">
          <ac:chgData name="Martijn Maan" userId="fb50c7ca-3c6f-4747-92f2-28305799b9d1" providerId="ADAL" clId="{55E9712D-B46D-4F24-8A07-04830F215AF6}" dt="2022-06-29T13:58:19.937" v="8133" actId="164"/>
          <ac:picMkLst>
            <pc:docMk/>
            <pc:sldMk cId="3420465405" sldId="289"/>
            <ac:picMk id="5" creationId="{233D4EEE-4EF4-BBA7-EEA9-6939D830E342}"/>
          </ac:picMkLst>
        </pc:picChg>
        <pc:picChg chg="del">
          <ac:chgData name="Martijn Maan" userId="fb50c7ca-3c6f-4747-92f2-28305799b9d1" providerId="ADAL" clId="{55E9712D-B46D-4F24-8A07-04830F215AF6}" dt="2022-06-29T09:47:21.903" v="706" actId="478"/>
          <ac:picMkLst>
            <pc:docMk/>
            <pc:sldMk cId="3420465405" sldId="289"/>
            <ac:picMk id="6" creationId="{6FEB4AFB-2598-BCF8-5969-2AEFD87CDD72}"/>
          </ac:picMkLst>
        </pc:picChg>
      </pc:sldChg>
      <pc:sldChg chg="addSp delSp modSp add mod">
        <pc:chgData name="Martijn Maan" userId="fb50c7ca-3c6f-4747-92f2-28305799b9d1" providerId="ADAL" clId="{55E9712D-B46D-4F24-8A07-04830F215AF6}" dt="2022-06-29T13:58:25.206" v="8134" actId="164"/>
        <pc:sldMkLst>
          <pc:docMk/>
          <pc:sldMk cId="69559210" sldId="290"/>
        </pc:sldMkLst>
        <pc:grpChg chg="add mod">
          <ac:chgData name="Martijn Maan" userId="fb50c7ca-3c6f-4747-92f2-28305799b9d1" providerId="ADAL" clId="{55E9712D-B46D-4F24-8A07-04830F215AF6}" dt="2022-06-29T13:58:25.206" v="8134" actId="164"/>
          <ac:grpSpMkLst>
            <pc:docMk/>
            <pc:sldMk cId="69559210" sldId="290"/>
            <ac:grpSpMk id="6" creationId="{C6D41DBF-601C-7F75-C14D-DE9EC08FDC45}"/>
          </ac:grpSpMkLst>
        </pc:grpChg>
        <pc:picChg chg="del">
          <ac:chgData name="Martijn Maan" userId="fb50c7ca-3c6f-4747-92f2-28305799b9d1" providerId="ADAL" clId="{55E9712D-B46D-4F24-8A07-04830F215AF6}" dt="2022-06-29T09:47:43.669" v="716" actId="478"/>
          <ac:picMkLst>
            <pc:docMk/>
            <pc:sldMk cId="69559210" sldId="290"/>
            <ac:picMk id="3" creationId="{282CD71F-0965-D156-82FA-6C1E9B0938C7}"/>
          </ac:picMkLst>
        </pc:picChg>
        <pc:picChg chg="add mod ord">
          <ac:chgData name="Martijn Maan" userId="fb50c7ca-3c6f-4747-92f2-28305799b9d1" providerId="ADAL" clId="{55E9712D-B46D-4F24-8A07-04830F215AF6}" dt="2022-06-29T13:58:25.206" v="8134" actId="164"/>
          <ac:picMkLst>
            <pc:docMk/>
            <pc:sldMk cId="69559210" sldId="290"/>
            <ac:picMk id="4" creationId="{4F5EF53A-1A4E-6E67-EA90-D1F224055734}"/>
          </ac:picMkLst>
        </pc:picChg>
        <pc:picChg chg="add mod ord modCrop">
          <ac:chgData name="Martijn Maan" userId="fb50c7ca-3c6f-4747-92f2-28305799b9d1" providerId="ADAL" clId="{55E9712D-B46D-4F24-8A07-04830F215AF6}" dt="2022-06-29T13:58:25.206" v="8134" actId="164"/>
          <ac:picMkLst>
            <pc:docMk/>
            <pc:sldMk cId="69559210" sldId="290"/>
            <ac:picMk id="5" creationId="{2E64DB3F-DAE2-710C-768C-E7834B094331}"/>
          </ac:picMkLst>
        </pc:picChg>
      </pc:sldChg>
      <pc:sldChg chg="add">
        <pc:chgData name="Martijn Maan" userId="fb50c7ca-3c6f-4747-92f2-28305799b9d1" providerId="ADAL" clId="{55E9712D-B46D-4F24-8A07-04830F215AF6}" dt="2022-06-29T09:48:25.904" v="721" actId="2890"/>
        <pc:sldMkLst>
          <pc:docMk/>
          <pc:sldMk cId="2044910076" sldId="291"/>
        </pc:sldMkLst>
      </pc:sldChg>
      <pc:sldChg chg="modSp new mod ord">
        <pc:chgData name="Martijn Maan" userId="fb50c7ca-3c6f-4747-92f2-28305799b9d1" providerId="ADAL" clId="{55E9712D-B46D-4F24-8A07-04830F215AF6}" dt="2022-06-29T14:06:50.477" v="8385" actId="20577"/>
        <pc:sldMkLst>
          <pc:docMk/>
          <pc:sldMk cId="1748778987" sldId="292"/>
        </pc:sldMkLst>
        <pc:spChg chg="mod">
          <ac:chgData name="Martijn Maan" userId="fb50c7ca-3c6f-4747-92f2-28305799b9d1" providerId="ADAL" clId="{55E9712D-B46D-4F24-8A07-04830F215AF6}" dt="2022-06-29T10:06:13.904" v="2023" actId="20577"/>
          <ac:spMkLst>
            <pc:docMk/>
            <pc:sldMk cId="1748778987" sldId="292"/>
            <ac:spMk id="2" creationId="{A52E096E-4FAC-A9CA-65BB-0CE3B69F430B}"/>
          </ac:spMkLst>
        </pc:spChg>
        <pc:spChg chg="mod">
          <ac:chgData name="Martijn Maan" userId="fb50c7ca-3c6f-4747-92f2-28305799b9d1" providerId="ADAL" clId="{55E9712D-B46D-4F24-8A07-04830F215AF6}" dt="2022-06-29T14:06:50.477" v="8385" actId="20577"/>
          <ac:spMkLst>
            <pc:docMk/>
            <pc:sldMk cId="1748778987" sldId="292"/>
            <ac:spMk id="3" creationId="{9E16BE13-7B49-CFB4-855F-361A0B7C9AEA}"/>
          </ac:spMkLst>
        </pc:spChg>
      </pc:sldChg>
      <pc:sldChg chg="modSp new del mod">
        <pc:chgData name="Martijn Maan" userId="fb50c7ca-3c6f-4747-92f2-28305799b9d1" providerId="ADAL" clId="{55E9712D-B46D-4F24-8A07-04830F215AF6}" dt="2022-06-29T10:05:38.307" v="1967" actId="2696"/>
        <pc:sldMkLst>
          <pc:docMk/>
          <pc:sldMk cId="416904944" sldId="293"/>
        </pc:sldMkLst>
        <pc:spChg chg="mod">
          <ac:chgData name="Martijn Maan" userId="fb50c7ca-3c6f-4747-92f2-28305799b9d1" providerId="ADAL" clId="{55E9712D-B46D-4F24-8A07-04830F215AF6}" dt="2022-06-29T09:51:06.672" v="875" actId="20577"/>
          <ac:spMkLst>
            <pc:docMk/>
            <pc:sldMk cId="416904944" sldId="293"/>
            <ac:spMk id="2" creationId="{1DA77514-B448-276E-3AE6-B5A702815CE2}"/>
          </ac:spMkLst>
        </pc:spChg>
      </pc:sldChg>
      <pc:sldChg chg="modSp new mod">
        <pc:chgData name="Martijn Maan" userId="fb50c7ca-3c6f-4747-92f2-28305799b9d1" providerId="ADAL" clId="{55E9712D-B46D-4F24-8A07-04830F215AF6}" dt="2022-06-29T14:03:03.790" v="8383" actId="20577"/>
        <pc:sldMkLst>
          <pc:docMk/>
          <pc:sldMk cId="2703731967" sldId="293"/>
        </pc:sldMkLst>
        <pc:spChg chg="mod">
          <ac:chgData name="Martijn Maan" userId="fb50c7ca-3c6f-4747-92f2-28305799b9d1" providerId="ADAL" clId="{55E9712D-B46D-4F24-8A07-04830F215AF6}" dt="2022-06-29T14:03:03.790" v="8383" actId="20577"/>
          <ac:spMkLst>
            <pc:docMk/>
            <pc:sldMk cId="2703731967" sldId="293"/>
            <ac:spMk id="2" creationId="{38F8A8D1-2727-A131-9EE5-32B372B53B35}"/>
          </ac:spMkLst>
        </pc:spChg>
      </pc:sldChg>
      <pc:sldChg chg="modSp add mod ord modNotesTx">
        <pc:chgData name="Martijn Maan" userId="fb50c7ca-3c6f-4747-92f2-28305799b9d1" providerId="ADAL" clId="{55E9712D-B46D-4F24-8A07-04830F215AF6}" dt="2022-06-29T13:37:51.150" v="7770" actId="20577"/>
        <pc:sldMkLst>
          <pc:docMk/>
          <pc:sldMk cId="787834510" sldId="294"/>
        </pc:sldMkLst>
        <pc:spChg chg="mod">
          <ac:chgData name="Martijn Maan" userId="fb50c7ca-3c6f-4747-92f2-28305799b9d1" providerId="ADAL" clId="{55E9712D-B46D-4F24-8A07-04830F215AF6}" dt="2022-06-29T12:15:34.167" v="3888" actId="20577"/>
          <ac:spMkLst>
            <pc:docMk/>
            <pc:sldMk cId="787834510" sldId="294"/>
            <ac:spMk id="2" creationId="{ADECA0F1-2317-EC23-6018-3D51297E18AF}"/>
          </ac:spMkLst>
        </pc:spChg>
        <pc:spChg chg="mod">
          <ac:chgData name="Martijn Maan" userId="fb50c7ca-3c6f-4747-92f2-28305799b9d1" providerId="ADAL" clId="{55E9712D-B46D-4F24-8A07-04830F215AF6}" dt="2022-06-29T13:37:27.211" v="7766" actId="20577"/>
          <ac:spMkLst>
            <pc:docMk/>
            <pc:sldMk cId="787834510" sldId="294"/>
            <ac:spMk id="3" creationId="{417B4DA9-4A9A-34F0-054A-AC2593AF5C4A}"/>
          </ac:spMkLst>
        </pc:spChg>
      </pc:sldChg>
      <pc:sldChg chg="modSp new del mod">
        <pc:chgData name="Martijn Maan" userId="fb50c7ca-3c6f-4747-92f2-28305799b9d1" providerId="ADAL" clId="{55E9712D-B46D-4F24-8A07-04830F215AF6}" dt="2022-06-29T13:46:22.937" v="8039" actId="2696"/>
        <pc:sldMkLst>
          <pc:docMk/>
          <pc:sldMk cId="1130237399" sldId="295"/>
        </pc:sldMkLst>
        <pc:spChg chg="mod">
          <ac:chgData name="Martijn Maan" userId="fb50c7ca-3c6f-4747-92f2-28305799b9d1" providerId="ADAL" clId="{55E9712D-B46D-4F24-8A07-04830F215AF6}" dt="2022-06-29T13:45:18.061" v="7945" actId="20577"/>
          <ac:spMkLst>
            <pc:docMk/>
            <pc:sldMk cId="1130237399" sldId="295"/>
            <ac:spMk id="2" creationId="{6766C459-9827-CDE1-5E42-7FFD487FBE34}"/>
          </ac:spMkLst>
        </pc:spChg>
        <pc:spChg chg="mod">
          <ac:chgData name="Martijn Maan" userId="fb50c7ca-3c6f-4747-92f2-28305799b9d1" providerId="ADAL" clId="{55E9712D-B46D-4F24-8A07-04830F215AF6}" dt="2022-06-29T13:46:16.488" v="8038" actId="5793"/>
          <ac:spMkLst>
            <pc:docMk/>
            <pc:sldMk cId="1130237399" sldId="295"/>
            <ac:spMk id="3" creationId="{F749709C-0E52-A849-6F75-31CBAF146EC3}"/>
          </ac:spMkLst>
        </pc:spChg>
      </pc:sldChg>
      <pc:sldChg chg="modSp add mod">
        <pc:chgData name="Martijn Maan" userId="fb50c7ca-3c6f-4747-92f2-28305799b9d1" providerId="ADAL" clId="{55E9712D-B46D-4F24-8A07-04830F215AF6}" dt="2022-06-29T13:54:10.038" v="8120" actId="15"/>
        <pc:sldMkLst>
          <pc:docMk/>
          <pc:sldMk cId="3315576076" sldId="295"/>
        </pc:sldMkLst>
        <pc:spChg chg="mod">
          <ac:chgData name="Martijn Maan" userId="fb50c7ca-3c6f-4747-92f2-28305799b9d1" providerId="ADAL" clId="{55E9712D-B46D-4F24-8A07-04830F215AF6}" dt="2022-06-29T13:54:10.038" v="8120" actId="15"/>
          <ac:spMkLst>
            <pc:docMk/>
            <pc:sldMk cId="3315576076" sldId="295"/>
            <ac:spMk id="3" creationId="{00000000-0000-0000-0000-000000000000}"/>
          </ac:spMkLst>
        </pc:spChg>
      </pc:sldChg>
      <pc:sldChg chg="new del">
        <pc:chgData name="Martijn Maan" userId="fb50c7ca-3c6f-4747-92f2-28305799b9d1" providerId="ADAL" clId="{55E9712D-B46D-4F24-8A07-04830F215AF6}" dt="2022-06-29T13:45:06.426" v="7925" actId="2696"/>
        <pc:sldMkLst>
          <pc:docMk/>
          <pc:sldMk cId="4199517180" sldId="295"/>
        </pc:sldMkLst>
      </pc:sldChg>
      <pc:sldChg chg="modSp new mod">
        <pc:chgData name="Martijn Maan" userId="fb50c7ca-3c6f-4747-92f2-28305799b9d1" providerId="ADAL" clId="{55E9712D-B46D-4F24-8A07-04830F215AF6}" dt="2022-06-29T14:01:13.933" v="8332" actId="20577"/>
        <pc:sldMkLst>
          <pc:docMk/>
          <pc:sldMk cId="724175985" sldId="296"/>
        </pc:sldMkLst>
        <pc:spChg chg="mod">
          <ac:chgData name="Martijn Maan" userId="fb50c7ca-3c6f-4747-92f2-28305799b9d1" providerId="ADAL" clId="{55E9712D-B46D-4F24-8A07-04830F215AF6}" dt="2022-06-29T14:00:50.777" v="8294" actId="20577"/>
          <ac:spMkLst>
            <pc:docMk/>
            <pc:sldMk cId="724175985" sldId="296"/>
            <ac:spMk id="2" creationId="{9B9D2522-0965-91DA-9BC4-2F884FBFC6D2}"/>
          </ac:spMkLst>
        </pc:spChg>
        <pc:spChg chg="mod">
          <ac:chgData name="Martijn Maan" userId="fb50c7ca-3c6f-4747-92f2-28305799b9d1" providerId="ADAL" clId="{55E9712D-B46D-4F24-8A07-04830F215AF6}" dt="2022-06-29T14:01:13.933" v="8332" actId="20577"/>
          <ac:spMkLst>
            <pc:docMk/>
            <pc:sldMk cId="724175985" sldId="296"/>
            <ac:spMk id="3" creationId="{A6F065ED-AC00-BADE-7532-B75FD5A03141}"/>
          </ac:spMkLst>
        </pc:spChg>
      </pc:sldChg>
      <pc:sldChg chg="add del">
        <pc:chgData name="Martijn Maan" userId="fb50c7ca-3c6f-4747-92f2-28305799b9d1" providerId="ADAL" clId="{55E9712D-B46D-4F24-8A07-04830F215AF6}" dt="2022-06-29T13:49:48.758" v="8087" actId="2696"/>
        <pc:sldMkLst>
          <pc:docMk/>
          <pc:sldMk cId="1797405241" sldId="296"/>
        </pc:sldMkLst>
      </pc:sldChg>
      <pc:sldChg chg="modSp add mod ord">
        <pc:chgData name="Martijn Maan" userId="fb50c7ca-3c6f-4747-92f2-28305799b9d1" providerId="ADAL" clId="{55E9712D-B46D-4F24-8A07-04830F215AF6}" dt="2022-06-29T14:01:38.005" v="8364" actId="20577"/>
        <pc:sldMkLst>
          <pc:docMk/>
          <pc:sldMk cId="2792390942" sldId="297"/>
        </pc:sldMkLst>
        <pc:spChg chg="mod">
          <ac:chgData name="Martijn Maan" userId="fb50c7ca-3c6f-4747-92f2-28305799b9d1" providerId="ADAL" clId="{55E9712D-B46D-4F24-8A07-04830F215AF6}" dt="2022-06-29T14:01:38.005" v="8364" actId="20577"/>
          <ac:spMkLst>
            <pc:docMk/>
            <pc:sldMk cId="2792390942" sldId="297"/>
            <ac:spMk id="3" creationId="{A6F065ED-AC00-BADE-7532-B75FD5A03141}"/>
          </ac:spMkLst>
        </pc:spChg>
      </pc:sldChg>
    </pc:docChg>
  </pc:docChgLst>
  <pc:docChgLst>
    <pc:chgData name="Martijn Maan" userId="fb50c7ca-3c6f-4747-92f2-28305799b9d1" providerId="ADAL" clId="{8F33F214-4064-4C38-9C14-04504B1666E8}"/>
    <pc:docChg chg="delSld modSld modSection">
      <pc:chgData name="Martijn Maan" userId="fb50c7ca-3c6f-4747-92f2-28305799b9d1" providerId="ADAL" clId="{8F33F214-4064-4C38-9C14-04504B1666E8}" dt="2022-06-30T18:27:46.712" v="139" actId="2696"/>
      <pc:docMkLst>
        <pc:docMk/>
      </pc:docMkLst>
      <pc:sldChg chg="modNotesTx">
        <pc:chgData name="Martijn Maan" userId="fb50c7ca-3c6f-4747-92f2-28305799b9d1" providerId="ADAL" clId="{8F33F214-4064-4C38-9C14-04504B1666E8}" dt="2022-06-30T18:26:56.871" v="131" actId="20577"/>
        <pc:sldMkLst>
          <pc:docMk/>
          <pc:sldMk cId="1742170329" sldId="257"/>
        </pc:sldMkLst>
      </pc:sldChg>
      <pc:sldChg chg="modSp mod modNotesTx">
        <pc:chgData name="Martijn Maan" userId="fb50c7ca-3c6f-4747-92f2-28305799b9d1" providerId="ADAL" clId="{8F33F214-4064-4C38-9C14-04504B1666E8}" dt="2022-06-30T18:26:59.197" v="132" actId="20577"/>
        <pc:sldMkLst>
          <pc:docMk/>
          <pc:sldMk cId="4107410771" sldId="260"/>
        </pc:sldMkLst>
        <pc:spChg chg="mod">
          <ac:chgData name="Martijn Maan" userId="fb50c7ca-3c6f-4747-92f2-28305799b9d1" providerId="ADAL" clId="{8F33F214-4064-4C38-9C14-04504B1666E8}" dt="2022-06-30T17:22:54.254" v="130" actId="20577"/>
          <ac:spMkLst>
            <pc:docMk/>
            <pc:sldMk cId="4107410771" sldId="260"/>
            <ac:spMk id="4" creationId="{B5B1A2AE-0029-4D2C-9319-521B82B10B0F}"/>
          </ac:spMkLst>
        </pc:spChg>
      </pc:sldChg>
      <pc:sldChg chg="modNotesTx">
        <pc:chgData name="Martijn Maan" userId="fb50c7ca-3c6f-4747-92f2-28305799b9d1" providerId="ADAL" clId="{8F33F214-4064-4C38-9C14-04504B1666E8}" dt="2022-06-30T18:27:01.309" v="133" actId="20577"/>
        <pc:sldMkLst>
          <pc:docMk/>
          <pc:sldMk cId="2434155811" sldId="261"/>
        </pc:sldMkLst>
      </pc:sldChg>
      <pc:sldChg chg="modNotesTx">
        <pc:chgData name="Martijn Maan" userId="fb50c7ca-3c6f-4747-92f2-28305799b9d1" providerId="ADAL" clId="{8F33F214-4064-4C38-9C14-04504B1666E8}" dt="2022-06-30T18:27:15.935" v="137" actId="20577"/>
        <pc:sldMkLst>
          <pc:docMk/>
          <pc:sldMk cId="3642930136" sldId="264"/>
        </pc:sldMkLst>
      </pc:sldChg>
      <pc:sldChg chg="del">
        <pc:chgData name="Martijn Maan" userId="fb50c7ca-3c6f-4747-92f2-28305799b9d1" providerId="ADAL" clId="{8F33F214-4064-4C38-9C14-04504B1666E8}" dt="2022-06-30T18:27:46.712" v="139" actId="2696"/>
        <pc:sldMkLst>
          <pc:docMk/>
          <pc:sldMk cId="410674992" sldId="267"/>
        </pc:sldMkLst>
      </pc:sldChg>
      <pc:sldChg chg="del">
        <pc:chgData name="Martijn Maan" userId="fb50c7ca-3c6f-4747-92f2-28305799b9d1" providerId="ADAL" clId="{8F33F214-4064-4C38-9C14-04504B1666E8}" dt="2022-06-30T18:27:46.712" v="139" actId="2696"/>
        <pc:sldMkLst>
          <pc:docMk/>
          <pc:sldMk cId="3728857760" sldId="268"/>
        </pc:sldMkLst>
      </pc:sldChg>
      <pc:sldChg chg="del">
        <pc:chgData name="Martijn Maan" userId="fb50c7ca-3c6f-4747-92f2-28305799b9d1" providerId="ADAL" clId="{8F33F214-4064-4C38-9C14-04504B1666E8}" dt="2022-06-30T18:27:46.712" v="139" actId="2696"/>
        <pc:sldMkLst>
          <pc:docMk/>
          <pc:sldMk cId="3149392237" sldId="276"/>
        </pc:sldMkLst>
      </pc:sldChg>
      <pc:sldChg chg="del">
        <pc:chgData name="Martijn Maan" userId="fb50c7ca-3c6f-4747-92f2-28305799b9d1" providerId="ADAL" clId="{8F33F214-4064-4C38-9C14-04504B1666E8}" dt="2022-06-30T18:27:46.712" v="139" actId="2696"/>
        <pc:sldMkLst>
          <pc:docMk/>
          <pc:sldMk cId="1283068459" sldId="277"/>
        </pc:sldMkLst>
      </pc:sldChg>
      <pc:sldChg chg="del">
        <pc:chgData name="Martijn Maan" userId="fb50c7ca-3c6f-4747-92f2-28305799b9d1" providerId="ADAL" clId="{8F33F214-4064-4C38-9C14-04504B1666E8}" dt="2022-06-30T18:27:46.712" v="139" actId="2696"/>
        <pc:sldMkLst>
          <pc:docMk/>
          <pc:sldMk cId="2250046260" sldId="279"/>
        </pc:sldMkLst>
      </pc:sldChg>
      <pc:sldChg chg="modNotesTx">
        <pc:chgData name="Martijn Maan" userId="fb50c7ca-3c6f-4747-92f2-28305799b9d1" providerId="ADAL" clId="{8F33F214-4064-4C38-9C14-04504B1666E8}" dt="2022-06-30T18:27:03.329" v="134" actId="20577"/>
        <pc:sldMkLst>
          <pc:docMk/>
          <pc:sldMk cId="1748503197" sldId="282"/>
        </pc:sldMkLst>
      </pc:sldChg>
      <pc:sldChg chg="modNotesTx">
        <pc:chgData name="Martijn Maan" userId="fb50c7ca-3c6f-4747-92f2-28305799b9d1" providerId="ADAL" clId="{8F33F214-4064-4C38-9C14-04504B1666E8}" dt="2022-06-30T18:27:10.597" v="135" actId="20577"/>
        <pc:sldMkLst>
          <pc:docMk/>
          <pc:sldMk cId="3572813606" sldId="283"/>
        </pc:sldMkLst>
      </pc:sldChg>
      <pc:sldChg chg="modNotesTx">
        <pc:chgData name="Martijn Maan" userId="fb50c7ca-3c6f-4747-92f2-28305799b9d1" providerId="ADAL" clId="{8F33F214-4064-4C38-9C14-04504B1666E8}" dt="2022-06-30T18:27:12.936" v="136" actId="20577"/>
        <pc:sldMkLst>
          <pc:docMk/>
          <pc:sldMk cId="787834510" sldId="294"/>
        </pc:sldMkLst>
      </pc:sldChg>
      <pc:sldChg chg="modNotesTx">
        <pc:chgData name="Martijn Maan" userId="fb50c7ca-3c6f-4747-92f2-28305799b9d1" providerId="ADAL" clId="{8F33F214-4064-4C38-9C14-04504B1666E8}" dt="2022-06-30T18:27:37.888" v="138" actId="20577"/>
        <pc:sldMkLst>
          <pc:docMk/>
          <pc:sldMk cId="3315576076" sldId="2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EE572-F924-C146-B3E5-A3BBC244B43C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E1AF1-8817-6E49-A264-52D22E405FA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17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9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7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6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3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1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0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5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8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2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E1AF1-8817-6E49-A264-52D22E405F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"/>
            <a:ext cx="10974071" cy="1309815"/>
          </a:xfrm>
        </p:spPr>
        <p:txBody>
          <a:bodyPr anchor="ctr">
            <a:normAutofit/>
          </a:bodyPr>
          <a:lstStyle>
            <a:lvl1pPr>
              <a:defRPr sz="33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49" y="3903253"/>
            <a:ext cx="1097407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7567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175" y="1458096"/>
            <a:ext cx="2628900" cy="386766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492" y="1458097"/>
            <a:ext cx="8182232" cy="386766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159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-1076"/>
            <a:ext cx="10515600" cy="131089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41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4833" y="1110006"/>
            <a:ext cx="9144000" cy="206568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  <a:latin typeface="Carnac-Bold" panose="02000803000000020004" pitchFamily="2" charset="0"/>
                <a:ea typeface="Carnac-Bold" panose="02000803000000020004" pitchFamily="2" charset="0"/>
                <a:cs typeface="Carnac-Bold" panose="02000803000000020004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4833" y="3286897"/>
            <a:ext cx="9144000" cy="1087395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  <a:latin typeface="Carnac-Regular" panose="02000503000000020004" pitchFamily="2" charset="0"/>
                <a:ea typeface="Carnac-Regular" panose="02000503000000020004" pitchFamily="2" charset="0"/>
                <a:cs typeface="Carnac-Regular" panose="02000503000000020004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8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640" y="1"/>
            <a:ext cx="10967720" cy="130981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640" y="1544596"/>
            <a:ext cx="10967720" cy="383059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48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80" y="1"/>
            <a:ext cx="10962640" cy="130981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680" y="1396315"/>
            <a:ext cx="5318760" cy="38923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560" y="1396315"/>
            <a:ext cx="5318760" cy="389237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49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50" y="1"/>
            <a:ext cx="10974431" cy="13839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849" y="1383958"/>
            <a:ext cx="5327395" cy="8213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849" y="2205347"/>
            <a:ext cx="5327395" cy="314512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378" y="1383958"/>
            <a:ext cx="5399903" cy="8213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378" y="2205347"/>
            <a:ext cx="5399903" cy="314512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6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0" y="15871"/>
            <a:ext cx="10974860" cy="129394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91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94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4" y="1346887"/>
            <a:ext cx="3932237" cy="71051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9136" y="1346887"/>
            <a:ext cx="6870357" cy="40159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24" y="2057400"/>
            <a:ext cx="3932237" cy="330543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8115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4" y="1346887"/>
            <a:ext cx="3932237" cy="710515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63057" y="1346886"/>
            <a:ext cx="6926435" cy="40035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23" y="2057403"/>
            <a:ext cx="3932237" cy="32930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5503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492" y="0"/>
            <a:ext cx="11061359" cy="1325563"/>
          </a:xfrm>
        </p:spPr>
        <p:txBody>
          <a:bodyPr/>
          <a:lstStyle>
            <a:lvl1pPr>
              <a:defRPr>
                <a:latin typeface="Candara" charset="0"/>
                <a:ea typeface="Candara" charset="0"/>
                <a:cs typeface="Candara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492" y="2197737"/>
            <a:ext cx="11061357" cy="312801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38200" y="6277232"/>
            <a:ext cx="7033054" cy="580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Project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534399" y="6400801"/>
            <a:ext cx="2965623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657F4F-313A-3942-A218-909C3968136C}" type="slidenum">
              <a:rPr lang="en-US" sz="1400" smtClean="0"/>
              <a:t>‹nr.›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23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4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Carnac-Bold" panose="02000803000000020004" pitchFamily="2" charset="0"/>
          <a:ea typeface="Carnac-Bold" panose="02000803000000020004" pitchFamily="2" charset="0"/>
          <a:cs typeface="Carnac-Bold" panose="020008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arnac-Regular" panose="02000503000000020004" pitchFamily="2" charset="0"/>
          <a:ea typeface="Carnac-Regular" panose="02000503000000020004" pitchFamily="2" charset="0"/>
          <a:cs typeface="Carnac-Regular" panose="02000503000000020004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vm.nl/windenergie/windmolens-gezondhei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Haalbaarheidsonderzoek wind ATT-gebied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Uitgangspunten en resultaten</a:t>
            </a:r>
          </a:p>
          <a:p>
            <a:r>
              <a:rPr lang="nl-NL" dirty="0"/>
              <a:t>Martijn Maan (Bosch &amp; van Rijn)</a:t>
            </a:r>
          </a:p>
          <a:p>
            <a:r>
              <a:rPr lang="nl-NL" dirty="0"/>
              <a:t>30 juni 2022</a:t>
            </a:r>
          </a:p>
        </p:txBody>
      </p:sp>
    </p:spTree>
    <p:extLst>
      <p:ext uri="{BB962C8B-B14F-4D97-AF65-F5344CB8AC3E}">
        <p14:creationId xmlns:p14="http://schemas.microsoft.com/office/powerpoint/2010/main" val="1742170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8">
            <a:extLst>
              <a:ext uri="{FF2B5EF4-FFF2-40B4-BE49-F238E27FC236}">
                <a16:creationId xmlns:a16="http://schemas.microsoft.com/office/drawing/2014/main" id="{B1BFC7F6-E383-49C8-7719-162C35E1E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98" y="2"/>
            <a:ext cx="11981003" cy="6857998"/>
          </a:xfrm>
        </p:spPr>
      </p:pic>
    </p:spTree>
    <p:extLst>
      <p:ext uri="{BB962C8B-B14F-4D97-AF65-F5344CB8AC3E}">
        <p14:creationId xmlns:p14="http://schemas.microsoft.com/office/powerpoint/2010/main" val="121360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165DA6A-9F97-0049-D33A-15346ED84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7" y="1"/>
            <a:ext cx="1198100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2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9FCB53-080E-EC31-0266-9D0AB6E5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" y="-1"/>
            <a:ext cx="11981003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1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0E2CF83-CDF1-16C9-C0B5-FBD131696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6" y="-2"/>
            <a:ext cx="11981002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4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D7C490-D2C3-D9D3-8C72-3D5BBD3E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5" y="-1"/>
            <a:ext cx="1198100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20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FEB4AFB-2598-BCF8-5969-2AEFD87C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5" y="-1"/>
            <a:ext cx="11981000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D2522-0965-91DA-9BC4-2F884FBF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Potentie in beeld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F065ED-AC00-BADE-7532-B75FD5A03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r>
              <a:rPr lang="nl-NL" sz="2800" dirty="0"/>
              <a:t>Resultaten op basis van een windturbineopstelling met een </a:t>
            </a:r>
          </a:p>
          <a:p>
            <a:pPr marL="0" indent="0" algn="ctr">
              <a:buNone/>
            </a:pPr>
            <a:r>
              <a:rPr lang="nl-NL" sz="2800" dirty="0"/>
              <a:t>zeer lage geluidsbelasting</a:t>
            </a:r>
          </a:p>
        </p:txBody>
      </p:sp>
    </p:spTree>
    <p:extLst>
      <p:ext uri="{BB962C8B-B14F-4D97-AF65-F5344CB8AC3E}">
        <p14:creationId xmlns:p14="http://schemas.microsoft.com/office/powerpoint/2010/main" val="279239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8AC2217C-C475-C726-7A95-6A0FD342FFB9}"/>
              </a:ext>
            </a:extLst>
          </p:cNvPr>
          <p:cNvGrpSpPr/>
          <p:nvPr/>
        </p:nvGrpSpPr>
        <p:grpSpPr>
          <a:xfrm>
            <a:off x="105494" y="-2"/>
            <a:ext cx="11980999" cy="6857995"/>
            <a:chOff x="105494" y="-2"/>
            <a:chExt cx="11980999" cy="6857995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82CD71F-0965-D156-82FA-6C1E9B093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94" y="-2"/>
              <a:ext cx="11980999" cy="6857995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33D4EEE-4EF4-BBA7-EEA9-6939D830E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08" t="7897" r="54207" b="61333"/>
            <a:stretch/>
          </p:blipFill>
          <p:spPr>
            <a:xfrm>
              <a:off x="717452" y="541606"/>
              <a:ext cx="4874456" cy="2110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465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6D41DBF-601C-7F75-C14D-DE9EC08FDC45}"/>
              </a:ext>
            </a:extLst>
          </p:cNvPr>
          <p:cNvGrpSpPr/>
          <p:nvPr/>
        </p:nvGrpSpPr>
        <p:grpSpPr>
          <a:xfrm>
            <a:off x="105494" y="0"/>
            <a:ext cx="11980998" cy="6857994"/>
            <a:chOff x="105494" y="0"/>
            <a:chExt cx="11980998" cy="6857994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F5EF53A-1A4E-6E67-EA90-D1F22405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94" y="0"/>
              <a:ext cx="11980998" cy="6857994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E64DB3F-DAE2-710C-768C-E7834B0943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0" t="7898" r="54031" b="61128"/>
            <a:stretch/>
          </p:blipFill>
          <p:spPr>
            <a:xfrm>
              <a:off x="710418" y="541605"/>
              <a:ext cx="4902591" cy="2124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55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Belangrijkste resultaten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5640" y="1544596"/>
            <a:ext cx="10967720" cy="3830593"/>
          </a:xfrm>
        </p:spPr>
        <p:txBody>
          <a:bodyPr>
            <a:normAutofit fontScale="92500"/>
          </a:bodyPr>
          <a:lstStyle/>
          <a:p>
            <a:r>
              <a:rPr lang="nl-NL" dirty="0"/>
              <a:t>Ruimtelijk-technisch heeft het ATT-gebied potentie voor de ontwikkeling van windturbines</a:t>
            </a:r>
          </a:p>
          <a:p>
            <a:endParaRPr lang="nl-NL" sz="100" dirty="0"/>
          </a:p>
          <a:p>
            <a:r>
              <a:rPr lang="nl-NL" dirty="0"/>
              <a:t>De beschikbare ruimte is wel sterk afhankelijk van de gehanteerde geluidsnorm</a:t>
            </a:r>
          </a:p>
          <a:p>
            <a:pPr lvl="1"/>
            <a:r>
              <a:rPr lang="nl-NL" dirty="0"/>
              <a:t>Voor een windturbineopstelling met een gemiddelde geluidsbelasting zal een strengere geluidsnorm al snel betekenen dat in het ATT-gebied voor windturbines weinig ruimte is</a:t>
            </a:r>
          </a:p>
          <a:p>
            <a:pPr lvl="1"/>
            <a:endParaRPr lang="nl-NL" sz="100" dirty="0"/>
          </a:p>
          <a:p>
            <a:r>
              <a:rPr lang="nl-NL" dirty="0"/>
              <a:t>Op welke afstand aan een geluidsnorm kan worden voldaan verschilt sterk per windturbinetype</a:t>
            </a:r>
          </a:p>
          <a:p>
            <a:pPr lvl="1"/>
            <a:r>
              <a:rPr lang="nl-NL" dirty="0"/>
              <a:t>Relatief stille typen windturbines blijven op veel plekken in het ATT-gebied ook bij een strengere geluidsnorm mogelijk</a:t>
            </a:r>
          </a:p>
          <a:p>
            <a:endParaRPr lang="nl-NL" sz="100" dirty="0"/>
          </a:p>
          <a:p>
            <a:r>
              <a:rPr lang="nl-NL" dirty="0"/>
              <a:t>Toekomstige ruimtelijke ontwikkelingen zullen ook van invloed zijn op de mogelijkheden</a:t>
            </a:r>
          </a:p>
          <a:p>
            <a:pPr lvl="1"/>
            <a:r>
              <a:rPr lang="nl-NL" dirty="0"/>
              <a:t>De geplande sanering van enkele woningen bij de zandwinplas kan de ruimtelijke mogelijkheden sterk vergroten, maar zal voorlopig nog niet plaatsvinden</a:t>
            </a:r>
          </a:p>
          <a:p>
            <a:pPr lvl="1"/>
            <a:r>
              <a:rPr lang="nl-NL" dirty="0"/>
              <a:t>De mogelijkheden in Almelo kunnen iets afnemen door de bouw van woningen aan de Westermaatweg</a:t>
            </a:r>
          </a:p>
        </p:txBody>
      </p:sp>
    </p:spTree>
    <p:extLst>
      <p:ext uri="{BB962C8B-B14F-4D97-AF65-F5344CB8AC3E}">
        <p14:creationId xmlns:p14="http://schemas.microsoft.com/office/powerpoint/2010/main" val="3315576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 onderzoek</a:t>
            </a:r>
          </a:p>
        </p:txBody>
      </p:sp>
      <p:pic>
        <p:nvPicPr>
          <p:cNvPr id="3" name="Afbeelding 2" descr="P100#yIS1">
            <a:extLst>
              <a:ext uri="{FF2B5EF4-FFF2-40B4-BE49-F238E27FC236}">
                <a16:creationId xmlns:a16="http://schemas.microsoft.com/office/drawing/2014/main" id="{190D3034-FE1E-46D7-ADCD-4A769B68A1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2763" r="1967" b="2820"/>
          <a:stretch/>
        </p:blipFill>
        <p:spPr bwMode="auto">
          <a:xfrm>
            <a:off x="7112330" y="1621271"/>
            <a:ext cx="4709160" cy="3430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B5B1A2AE-0029-4D2C-9319-521B82B10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40" y="1544597"/>
            <a:ext cx="6436690" cy="3692132"/>
          </a:xfrm>
        </p:spPr>
        <p:txBody>
          <a:bodyPr/>
          <a:lstStyle/>
          <a:p>
            <a:r>
              <a:rPr lang="nl-NL" dirty="0"/>
              <a:t>Potentie voor windturbines in het ATT-gebied in kaart brengen</a:t>
            </a:r>
          </a:p>
          <a:p>
            <a:endParaRPr lang="nl-NL" dirty="0"/>
          </a:p>
          <a:p>
            <a:r>
              <a:rPr lang="nl-NL" dirty="0"/>
              <a:t>Inzicht geven in het effect van verschillende geluidsnormen</a:t>
            </a:r>
          </a:p>
          <a:p>
            <a:endParaRPr lang="nl-NL" dirty="0"/>
          </a:p>
          <a:p>
            <a:r>
              <a:rPr lang="nl-NL" dirty="0"/>
              <a:t>Achtergrondinformatie en beantwoorden eerder gestelde vragen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CB4CEE2-EF0F-47FC-9F04-D2952863492C}"/>
              </a:ext>
            </a:extLst>
          </p:cNvPr>
          <p:cNvSpPr txBox="1"/>
          <p:nvPr/>
        </p:nvSpPr>
        <p:spPr>
          <a:xfrm>
            <a:off x="7035141" y="1386491"/>
            <a:ext cx="3533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latin typeface="Carnac-Regular" panose="02000503000000020004" pitchFamily="2" charset="0"/>
              </a:rPr>
              <a:t>Indicatieve begrenzing van het onderzoeksgebied</a:t>
            </a:r>
          </a:p>
        </p:txBody>
      </p:sp>
    </p:spTree>
    <p:extLst>
      <p:ext uri="{BB962C8B-B14F-4D97-AF65-F5344CB8AC3E}">
        <p14:creationId xmlns:p14="http://schemas.microsoft.com/office/powerpoint/2010/main" val="4107410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E096E-4FAC-A9CA-65BB-0CE3B69F4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Toekomstige aandachtspunten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16BE13-7B49-CFB4-855F-361A0B7C9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31" y="1544596"/>
            <a:ext cx="10967720" cy="38305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/>
              <a:t>Het huidige onderzoek vindt plaats in een verkennende fase.</a:t>
            </a:r>
          </a:p>
          <a:p>
            <a:pPr marL="0" indent="0">
              <a:buNone/>
            </a:pPr>
            <a:r>
              <a:rPr lang="nl-NL" dirty="0"/>
              <a:t>Naarmate de plannen concreter wordt, kan ook de haalbaarheid / wenselijkheid van windturbines beter in beeld worden gebracht.</a:t>
            </a:r>
          </a:p>
          <a:p>
            <a:pPr marL="0" indent="0">
              <a:buNone/>
            </a:pPr>
            <a:endParaRPr lang="nl-NL" dirty="0">
              <a:latin typeface="Carnac-Bold" panose="02000803000000020004" pitchFamily="2" charset="0"/>
            </a:endParaRPr>
          </a:p>
          <a:p>
            <a:pPr marL="0" indent="0">
              <a:buNone/>
            </a:pPr>
            <a:r>
              <a:rPr lang="nl-NL" dirty="0">
                <a:latin typeface="Carnac-Bold" panose="02000803000000020004" pitchFamily="2" charset="0"/>
              </a:rPr>
              <a:t>Voorbeeld: ecologie</a:t>
            </a:r>
          </a:p>
          <a:p>
            <a:r>
              <a:rPr lang="nl-NL" dirty="0"/>
              <a:t>Of de effecten op soorten/natuurgebieden toelaatbaar zijn kan pas worden berekend als de locaties van windturbines bekend zijn.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>
                <a:latin typeface="Carnac-Bold" panose="02000803000000020004" pitchFamily="2" charset="0"/>
              </a:rPr>
              <a:t>Voorbeeld</a:t>
            </a:r>
            <a:r>
              <a:rPr lang="nl-NL" dirty="0">
                <a:latin typeface="Carnac-Bold" panose="02000803000000020004" pitchFamily="2" charset="0"/>
              </a:rPr>
              <a:t>: netaansluiting</a:t>
            </a:r>
          </a:p>
          <a:p>
            <a:r>
              <a:rPr lang="nl-NL" dirty="0"/>
              <a:t>Op dit moment is er weinig ruimte op het stroomnetwerk, netbeheerders zijn middels de RES betrokken in gesprekken over uitbreiding van het netwerk / andere oplossingen.</a:t>
            </a:r>
          </a:p>
        </p:txBody>
      </p:sp>
    </p:spTree>
    <p:extLst>
      <p:ext uri="{BB962C8B-B14F-4D97-AF65-F5344CB8AC3E}">
        <p14:creationId xmlns:p14="http://schemas.microsoft.com/office/powerpoint/2010/main" val="1748778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8A8D1-2727-A131-9EE5-32B372B5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 presentatie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C51EE8-0E8F-0E93-7155-58129FA96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731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Belangrijkste resultaten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Ruimtelijk-technisch heeft het ATT-gebied potentie voor de ontwikkeling van windturbines</a:t>
            </a:r>
          </a:p>
          <a:p>
            <a:endParaRPr lang="nl-NL" dirty="0"/>
          </a:p>
          <a:p>
            <a:r>
              <a:rPr lang="nl-NL" dirty="0"/>
              <a:t>De beschikbare ruimte is wel sterk afhankelijk van de gehanteerde geluidsnorm</a:t>
            </a:r>
          </a:p>
          <a:p>
            <a:endParaRPr lang="nl-NL" dirty="0"/>
          </a:p>
          <a:p>
            <a:r>
              <a:rPr lang="nl-NL" dirty="0"/>
              <a:t>Op welke afstand aan een geluidsnorm kan worden voldaan verschilt sterk per windturbinetype</a:t>
            </a:r>
          </a:p>
          <a:p>
            <a:endParaRPr lang="nl-NL" dirty="0"/>
          </a:p>
          <a:p>
            <a:r>
              <a:rPr lang="nl-NL" dirty="0"/>
              <a:t>Toekomstige ruimtelijke ontwikkelingen zullen ook van invloed zijn op de mogelijkheden</a:t>
            </a:r>
          </a:p>
        </p:txBody>
      </p:sp>
    </p:spTree>
    <p:extLst>
      <p:ext uri="{BB962C8B-B14F-4D97-AF65-F5344CB8AC3E}">
        <p14:creationId xmlns:p14="http://schemas.microsoft.com/office/powerpoint/2010/main" val="2434155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D777D-5EC3-0781-6393-01C05299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Achtergrondinformatie: geluid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BA2123-8DBC-B261-5F44-72B2D3DB3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818" y="1397000"/>
            <a:ext cx="5446541" cy="3978190"/>
          </a:xfrm>
        </p:spPr>
        <p:txBody>
          <a:bodyPr>
            <a:normAutofit/>
          </a:bodyPr>
          <a:lstStyle/>
          <a:p>
            <a:r>
              <a:rPr lang="nl-NL" sz="1800" dirty="0"/>
              <a:t>Draaiende windturbines produceren geluid dat vooral veroorzaakt wordt doordat de wieken zich door de lucht bewegen.</a:t>
            </a:r>
          </a:p>
          <a:p>
            <a:r>
              <a:rPr lang="nl-NL" sz="1800" dirty="0"/>
              <a:t>De geluidsproductie kan per type windturbine sterk verschillen maar houdt geen verband met de afmetingen.</a:t>
            </a:r>
          </a:p>
          <a:p>
            <a:r>
              <a:rPr lang="nl-NL" sz="1800" dirty="0"/>
              <a:t>De geluidbelasting neemt af met de afstand, maar is ook afhankelijk van andere factoren (zoals het soort ondergrond, windklimaat, cumulatie, etc.).</a:t>
            </a:r>
          </a:p>
          <a:p>
            <a:r>
              <a:rPr lang="nl-NL" sz="1800" dirty="0"/>
              <a:t>Voordat een vergunning voor een windpark wordt afgegeven, moet met modelberekeningen worden aangetoond dat deze geen ontoelaatbare geluidbelasting op woningen zal veroorzaken.</a:t>
            </a:r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03D6C5-1215-9470-D9F5-EA4E59F1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47" y="1396999"/>
            <a:ext cx="5702154" cy="40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0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727C4-53C4-7144-20E8-BAA068D83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Achtergrondinformatie: slagschaduw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917F5-19EF-C071-60A1-095072F87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962" y="1544596"/>
            <a:ext cx="5879967" cy="3830593"/>
          </a:xfrm>
        </p:spPr>
        <p:txBody>
          <a:bodyPr>
            <a:normAutofit lnSpcReduction="10000"/>
          </a:bodyPr>
          <a:lstStyle/>
          <a:p>
            <a:r>
              <a:rPr lang="nl-NL" dirty="0"/>
              <a:t>Bij de juiste weersomstandigheden kan slagschaduw optreden, die vooral binnenshuis merkbaar is.</a:t>
            </a:r>
          </a:p>
          <a:p>
            <a:r>
              <a:rPr lang="nl-NL" dirty="0"/>
              <a:t>Waar slagschaduw waarneembaar is, is afhankelijk van de stand van de zon en laat zich daarom goed voorspellen.</a:t>
            </a:r>
          </a:p>
          <a:p>
            <a:r>
              <a:rPr lang="nl-NL" dirty="0"/>
              <a:t>Hinder door slagschaduw kan worden voorkomen door de windturbines tijdelijk stil te zetten.</a:t>
            </a:r>
          </a:p>
          <a:p>
            <a:r>
              <a:rPr lang="nl-NL" dirty="0"/>
              <a:t>In normen bij de vergunning voor een windpark zal moeten worden afgesproken welke hoeveelheid slagschaduw toelaatbaar is.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D85824-628C-A025-1952-F14B620E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5" y="1392708"/>
            <a:ext cx="5692397" cy="407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3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ECA0F1-2317-EC23-6018-3D51297E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Windturbines en gezondheid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7B4DA9-4A9A-34F0-054A-AC2593AF5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Belangrijkste conclusies van wetenschappelijk onderzoek:</a:t>
            </a:r>
          </a:p>
          <a:p>
            <a:r>
              <a:rPr lang="nl-NL" dirty="0"/>
              <a:t>Als gevolg van geluid bij windturbines treedt hinder op. Hoe harder het geluid, hoe groter de hinder ervan.</a:t>
            </a:r>
          </a:p>
          <a:p>
            <a:r>
              <a:rPr lang="nl-NL" dirty="0"/>
              <a:t>Uit de literatuur blijkt niet dat laagfrequent geluid voor extra hinder zorgt dan ‘gewoon’ geluid, wel reikt laagfrequent geluid verder.</a:t>
            </a:r>
          </a:p>
          <a:p>
            <a:r>
              <a:rPr lang="nl-NL" dirty="0"/>
              <a:t>Omwonenden ervaren minder hinder als zij betrokken worden bij de plaatsing van windturbines.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Meer weten?	</a:t>
            </a:r>
            <a:r>
              <a:rPr lang="nl-NL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https://www.rivm.nl/windenergie/windmolens-gezondheid</a:t>
            </a:r>
            <a:r>
              <a:rPr lang="nl-NL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83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Normen en afstanden tot woningen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000" dirty="0"/>
              <a:t>Voorheen waren in het Activiteitenbesluit Milieubeheer normen voor geluid, slagschaduw en veiligheid opgenomen.</a:t>
            </a:r>
          </a:p>
          <a:p>
            <a:r>
              <a:rPr lang="nl-NL" sz="2000" dirty="0"/>
              <a:t>Dit waren geen afstandsnormen, maar resulteerde wel in een minimaal aan te houden afstand tot o.a. woningen. In de praktijk blijkt de geluidsnorm bepalend.</a:t>
            </a:r>
          </a:p>
          <a:p>
            <a:r>
              <a:rPr lang="nl-NL" sz="2000" dirty="0"/>
              <a:t>De normen uit het Activiteitenbesluit zijn niet langer toepasbaar omdat deze niet middels een </a:t>
            </a:r>
            <a:r>
              <a:rPr lang="nl-NL" sz="2000" dirty="0" err="1"/>
              <a:t>plan-MER</a:t>
            </a:r>
            <a:r>
              <a:rPr lang="nl-NL" sz="2000" dirty="0"/>
              <a:t> tot stand zijn gekomen.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Welke geluidsnorm / afstand? Voorlopig in scenario’s denken:</a:t>
            </a:r>
          </a:p>
          <a:p>
            <a:pPr>
              <a:defRPr/>
            </a:pPr>
            <a:r>
              <a:rPr lang="nl-NL" sz="1800" dirty="0"/>
              <a:t>47 dB </a:t>
            </a:r>
            <a:r>
              <a:rPr lang="nl-NL" sz="1800" dirty="0" err="1"/>
              <a:t>Lden</a:t>
            </a:r>
            <a:r>
              <a:rPr lang="nl-NL" sz="1800" dirty="0"/>
              <a:t>	(Activiteitenbesluit) 	≈ 400m</a:t>
            </a:r>
          </a:p>
          <a:p>
            <a:pPr>
              <a:defRPr/>
            </a:pPr>
            <a:r>
              <a:rPr lang="nl-NL" sz="1800" dirty="0"/>
              <a:t>45 dB </a:t>
            </a:r>
            <a:r>
              <a:rPr lang="nl-NL" sz="1800" dirty="0" err="1"/>
              <a:t>Lden</a:t>
            </a:r>
            <a:r>
              <a:rPr lang="nl-NL" sz="1800" dirty="0"/>
              <a:t>	(WHO)			≈ 600m</a:t>
            </a:r>
          </a:p>
          <a:p>
            <a:pPr>
              <a:defRPr/>
            </a:pPr>
            <a:r>
              <a:rPr lang="nl-NL" sz="1800" dirty="0"/>
              <a:t>43 dB </a:t>
            </a:r>
            <a:r>
              <a:rPr lang="nl-NL" sz="1800" dirty="0" err="1"/>
              <a:t>Lden</a:t>
            </a:r>
            <a:r>
              <a:rPr lang="nl-NL" sz="1800" dirty="0"/>
              <a:t>				≈ 800m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93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D3A8DF-8DF1-44F7-AAFE-DF93B6FA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73" y="1482811"/>
            <a:ext cx="7001501" cy="400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Afstand tot woningen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5640" y="1544596"/>
            <a:ext cx="4775591" cy="3830593"/>
          </a:xfrm>
        </p:spPr>
        <p:txBody>
          <a:bodyPr/>
          <a:lstStyle/>
          <a:p>
            <a:r>
              <a:rPr lang="nl-NL" sz="2000" dirty="0"/>
              <a:t>Uit wetgeving en beleid volgen ook overige ‘harde’ en ‘zachte’ belemmeringen voor windturbines.</a:t>
            </a:r>
          </a:p>
          <a:p>
            <a:endParaRPr lang="nl-NL" sz="2000" dirty="0"/>
          </a:p>
          <a:p>
            <a:r>
              <a:rPr lang="nl-NL" sz="2000" dirty="0"/>
              <a:t>Woningen zijn (bij elke geluidsnorm) echter het meest bepalend voor de beschikbare ruimte in het ATT-gebied.</a:t>
            </a:r>
            <a:endParaRPr lang="nl-NL" sz="18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0875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D2522-0965-91DA-9BC4-2F884FBF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Potentie in beeld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F065ED-AC00-BADE-7532-B75FD5A03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r>
              <a:rPr lang="nl-NL" sz="2800" dirty="0"/>
              <a:t>Resultaten op basis van een windturbineopstelling met een gemiddelde geluidsbelasting </a:t>
            </a:r>
          </a:p>
        </p:txBody>
      </p:sp>
    </p:spTree>
    <p:extLst>
      <p:ext uri="{BB962C8B-B14F-4D97-AF65-F5344CB8AC3E}">
        <p14:creationId xmlns:p14="http://schemas.microsoft.com/office/powerpoint/2010/main" val="7241759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&amp;vR">
      <a:dk1>
        <a:srgbClr val="000000"/>
      </a:dk1>
      <a:lt1>
        <a:srgbClr val="FFFFFF"/>
      </a:lt1>
      <a:dk2>
        <a:srgbClr val="E2251D"/>
      </a:dk2>
      <a:lt2>
        <a:srgbClr val="808080"/>
      </a:lt2>
      <a:accent1>
        <a:srgbClr val="D52B1E"/>
      </a:accent1>
      <a:accent2>
        <a:srgbClr val="FED100"/>
      </a:accent2>
      <a:accent3>
        <a:srgbClr val="9E1C64"/>
      </a:accent3>
      <a:accent4>
        <a:srgbClr val="009FAC"/>
      </a:accent4>
      <a:accent5>
        <a:srgbClr val="E5530E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>
            <a:latin typeface="Carnac-Regular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jabloon - Powerpoint 2020 breedbeeld" id="{7D75C6DC-6216-4FA9-B82A-90E2A65FB927}" vid="{00B09E28-BD07-49FB-82E2-6F024DF31A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_x0020_and_x0020_Time xmlns="f91e6223-d6f6-4592-b955-e2fabf1b201d">2022-04-26T11:15:50+00:00</Date_x0020_and_x0020_Time>
    <lcf76f155ced4ddcb4097134ff3c332f xmlns="f91e6223-d6f6-4592-b955-e2fabf1b201d">
      <Terms xmlns="http://schemas.microsoft.com/office/infopath/2007/PartnerControls"/>
    </lcf76f155ced4ddcb4097134ff3c332f>
    <TaxCatchAll xmlns="de0172d0-7cdd-4d41-8580-cc00a66a5b7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DACE59FA4B6C4D8D5795234112D6BC" ma:contentTypeVersion="17" ma:contentTypeDescription="Create a new document." ma:contentTypeScope="" ma:versionID="851b134fddc54c0d47462ea302a0989d">
  <xsd:schema xmlns:xsd="http://www.w3.org/2001/XMLSchema" xmlns:xs="http://www.w3.org/2001/XMLSchema" xmlns:p="http://schemas.microsoft.com/office/2006/metadata/properties" xmlns:ns2="f91e6223-d6f6-4592-b955-e2fabf1b201d" xmlns:ns3="de0172d0-7cdd-4d41-8580-cc00a66a5b7d" targetNamespace="http://schemas.microsoft.com/office/2006/metadata/properties" ma:root="true" ma:fieldsID="5c3afb38d03b5e76a79cdc0c3ad768fc" ns2:_="" ns3:_="">
    <xsd:import namespace="f91e6223-d6f6-4592-b955-e2fabf1b201d"/>
    <xsd:import namespace="de0172d0-7cdd-4d41-8580-cc00a66a5b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Date_x0020_and_x0020_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e6223-d6f6-4592-b955-e2fabf1b20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e_x0020_and_x0020_Time" ma:index="18" nillable="true" ma:displayName="Date and Time" ma:default="[today]" ma:format="DateTime" ma:internalName="Date_x0020_and_x0020_Time">
      <xsd:simpleType>
        <xsd:restriction base="dms:DateTim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b0cfc5f-af4b-44d1-b5e0-ce316d8dea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0172d0-7cdd-4d41-8580-cc00a66a5b7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847b848-efd0-4a2c-8bd1-4f455a91dd6a}" ma:internalName="TaxCatchAll" ma:showField="CatchAllData" ma:web="de0172d0-7cdd-4d41-8580-cc00a66a5b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7E11FF-F98C-4846-A4B0-92FDDF9641D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e0172d0-7cdd-4d41-8580-cc00a66a5b7d"/>
    <ds:schemaRef ds:uri="f91e6223-d6f6-4592-b955-e2fabf1b201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6EFC666-0642-448F-98FB-2F934341C3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e6223-d6f6-4592-b955-e2fabf1b201d"/>
    <ds:schemaRef ds:uri="de0172d0-7cdd-4d41-8580-cc00a66a5b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7F5D94-D2D6-44A8-B753-727B1F43ED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- Powerpoint 2021 breedbeeld</Template>
  <TotalTime>4594</TotalTime>
  <Words>737</Words>
  <Application>Microsoft Office PowerPoint</Application>
  <PresentationFormat>Breedbeeld</PresentationFormat>
  <Paragraphs>95</Paragraphs>
  <Slides>21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Candara</vt:lpstr>
      <vt:lpstr>Carnac-Bold</vt:lpstr>
      <vt:lpstr>Carnac-Regular</vt:lpstr>
      <vt:lpstr>Kantoorthema</vt:lpstr>
      <vt:lpstr>Haalbaarheidsonderzoek wind ATT-gebied</vt:lpstr>
      <vt:lpstr>Doelen onderzoek</vt:lpstr>
      <vt:lpstr>Belangrijkste resultaten</vt:lpstr>
      <vt:lpstr>Achtergrondinformatie: geluid</vt:lpstr>
      <vt:lpstr>Achtergrondinformatie: slagschaduw</vt:lpstr>
      <vt:lpstr>Windturbines en gezondheid</vt:lpstr>
      <vt:lpstr>Normen en afstanden tot woningen</vt:lpstr>
      <vt:lpstr>Afstand tot woningen</vt:lpstr>
      <vt:lpstr>Potentie in beeld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Potentie in beeld</vt:lpstr>
      <vt:lpstr>PowerPoint-presentatie</vt:lpstr>
      <vt:lpstr>PowerPoint-presentatie</vt:lpstr>
      <vt:lpstr>Belangrijkste resultaten</vt:lpstr>
      <vt:lpstr>Toekomstige aandachtspunten</vt:lpstr>
      <vt:lpstr>Einde 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Projecttitel</dc:title>
  <dc:creator>Martijn Maan</dc:creator>
  <cp:lastModifiedBy>Martijn Maan</cp:lastModifiedBy>
  <cp:revision>14</cp:revision>
  <dcterms:created xsi:type="dcterms:W3CDTF">2022-04-26T11:13:57Z</dcterms:created>
  <dcterms:modified xsi:type="dcterms:W3CDTF">2022-06-30T18:27:50Z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0x01010045DACE59FA4B6C4D8D5795234112D6BC</vt:lpwstr>
  </property>
  <property fmtid="{D5CDD505-2E9C-101B-9397-08002B2CF9AE}" pid="3" name="Order">
    <vt:r8>8200</vt:r8>
  </property>
  <property fmtid="{D5CDD505-2E9C-101B-9397-08002B2CF9AE}" pid="4" name="MediaServiceImageTags">
    <vt:lpwstr/>
  </property>
</Properties>
</file>