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bada482472941e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64" r:id="rId3"/>
    <p:sldId id="275" r:id="rId4"/>
    <p:sldId id="276" r:id="rId5"/>
    <p:sldId id="274" r:id="rId6"/>
    <p:sldId id="283" r:id="rId7"/>
    <p:sldId id="284" r:id="rId8"/>
    <p:sldId id="285" r:id="rId9"/>
    <p:sldId id="279" r:id="rId10"/>
    <p:sldId id="280" r:id="rId11"/>
    <p:sldId id="282" r:id="rId12"/>
    <p:sldId id="263" r:id="rId13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C33201-B3D6-0789-E1BD-28ED89267A11}" name="Xander Koppelmans" initials="XK" userId="S::info@xanderkoppelmans.nl::0878a782-f83f-4e1e-83ac-9f059c0a3df2" providerId="AD"/>
  <p188:author id="{81EC87C5-D3A9-2951-6ABF-9DE4D8AF1B54}" name="Sarina Minderhoud" initials="SM" userId="S::S.Minderhoud@veere.nl::58b50d4f-e64b-4cad-979b-202b09842c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97" autoAdjust="0"/>
  </p:normalViewPr>
  <p:slideViewPr>
    <p:cSldViewPr snapToGrid="0">
      <p:cViewPr varScale="1">
        <p:scale>
          <a:sx n="109" d="100"/>
          <a:sy n="109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832" cy="497008"/>
          </a:xfrm>
          <a:prstGeom prst="rect">
            <a:avLst/>
          </a:prstGeom>
        </p:spPr>
        <p:txBody>
          <a:bodyPr vert="horz" lIns="95052" tIns="47526" rIns="95052" bIns="4752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62" y="1"/>
            <a:ext cx="2889832" cy="497008"/>
          </a:xfrm>
          <a:prstGeom prst="rect">
            <a:avLst/>
          </a:prstGeom>
        </p:spPr>
        <p:txBody>
          <a:bodyPr vert="horz" lIns="95052" tIns="47526" rIns="95052" bIns="47526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52" tIns="47526" rIns="95052" bIns="47526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1" y="4777363"/>
            <a:ext cx="5336546" cy="3908445"/>
          </a:xfrm>
          <a:prstGeom prst="rect">
            <a:avLst/>
          </a:prstGeom>
        </p:spPr>
        <p:txBody>
          <a:bodyPr vert="horz" lIns="95052" tIns="47526" rIns="95052" bIns="475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30"/>
            <a:ext cx="2889832" cy="497008"/>
          </a:xfrm>
          <a:prstGeom prst="rect">
            <a:avLst/>
          </a:prstGeom>
        </p:spPr>
        <p:txBody>
          <a:bodyPr vert="horz" lIns="95052" tIns="47526" rIns="95052" bIns="4752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62" y="9429630"/>
            <a:ext cx="2889832" cy="497008"/>
          </a:xfrm>
          <a:prstGeom prst="rect">
            <a:avLst/>
          </a:prstGeom>
        </p:spPr>
        <p:txBody>
          <a:bodyPr vert="horz" lIns="95052" tIns="47526" rIns="95052" bIns="47526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79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17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7F9D8-4EAE-C921-DA56-5E2942058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E43B97-655F-6231-488A-8EC5C5369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4FB8499-A201-9EFA-F4C0-5D327BA20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Communicatie: vervolgstappen, hoe worden bewoners op de hoogte gehouden? aannemer</a:t>
            </a:r>
          </a:p>
          <a:p>
            <a:endParaRPr lang="nl-NL" dirty="0"/>
          </a:p>
          <a:p>
            <a:r>
              <a:rPr lang="nl-NL" dirty="0"/>
              <a:t>Planning 3 punten: ruimtelijke procedure op x compleet, lanceren website x compleet, start verkoop op x, start bouw op x.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B76E09-EAB9-ABD3-3B00-E60B0E823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08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BDE00-8067-A741-8DBB-73859F1A8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3EB123-C102-061A-9688-E47F9557D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7FB05E-36D4-5C49-571D-C7FA6EFC5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Communicatie: vervolgstappen, hoe worden bewoners op de hoogte gehouden? aannemer</a:t>
            </a:r>
          </a:p>
          <a:p>
            <a:endParaRPr lang="nl-NL" dirty="0"/>
          </a:p>
          <a:p>
            <a:r>
              <a:rPr lang="nl-NL" dirty="0"/>
              <a:t>Planning 3 punten: ruimtelijke procedure op x compleet, lanceren website x compleet, start verkoop op x, start bouw op x.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AFE7D0-7E70-475C-910C-71873C85B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81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11C10-B9FB-E7CD-F2A2-6B561E1A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056E76-6476-9FDD-76A9-2D2F6180B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E136AD-E3CC-EEAB-4F78-4D84D3FD2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Communicatie: vervolgstappen, hoe worden bewoners op de hoogte gehouden? aannemer</a:t>
            </a:r>
          </a:p>
          <a:p>
            <a:endParaRPr lang="nl-NL" dirty="0"/>
          </a:p>
          <a:p>
            <a:r>
              <a:rPr lang="nl-NL" dirty="0"/>
              <a:t>Planning 3 punten: ruimtelijke procedure op x compleet, lanceren website x compleet, start verkoop op x, start bouw op x.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4B40EF-0085-3063-0DF8-E29B9913C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84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4EEF-6AE4-40C4-42E5-EE1D0788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DE2A4D8-8979-FC4D-E302-35F944613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FB1A13-2D64-E3EA-D2F2-EA5133DE4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Communicatie: vervolgstappen, hoe worden bewoners op de hoogte gehouden? aannemer</a:t>
            </a:r>
          </a:p>
          <a:p>
            <a:endParaRPr lang="nl-NL" dirty="0"/>
          </a:p>
          <a:p>
            <a:r>
              <a:rPr lang="nl-NL" dirty="0"/>
              <a:t>Planning 3 punten: ruimtelijke procedure op x compleet, lanceren website x compleet, start verkoop op x, start bouw op x.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FC1889-AA25-CCC6-118C-06BE9BAB4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0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4C69-D520-D6E3-E366-D3A005A0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E633B2-467A-3805-C274-36990A90B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5AFBD23-0867-0D8D-6056-7B676C9BD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Communicatie: vervolgstappen, hoe worden bewoners op de hoogte gehouden? aannemer</a:t>
            </a:r>
          </a:p>
          <a:p>
            <a:endParaRPr lang="nl-NL" dirty="0"/>
          </a:p>
          <a:p>
            <a:r>
              <a:rPr lang="nl-NL" dirty="0"/>
              <a:t>Planning 3 punten: ruimtelijke procedure op x compleet, lanceren website x compleet, start verkoop op x, start bouw op x.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444985-F15F-6B3E-77E4-ECB126D56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19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57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5BF29E5-1E73-555E-1CE6-1A46C70E2B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6672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A35B04-70E6-4AA5-8770-1880AEAC84E8}"/>
              </a:ext>
            </a:extLst>
          </p:cNvPr>
          <p:cNvSpPr txBox="1"/>
          <p:nvPr userDrawn="1"/>
        </p:nvSpPr>
        <p:spPr>
          <a:xfrm>
            <a:off x="12337896" y="5736"/>
            <a:ext cx="2376000" cy="5966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0" bIns="144000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Sleep de afbeelding naar de tijdelijke aanduiding of klik op het afbeeldings-pictogram in het midden van het fotovak en voeg de gewenste foto in.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Plaats de muisaanwijzer ergens in het midden van de foto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22">
            <a:extLst>
              <a:ext uri="{FF2B5EF4-FFF2-40B4-BE49-F238E27FC236}">
                <a16:creationId xmlns:a16="http://schemas.microsoft.com/office/drawing/2014/main" id="{B3BE335A-4F7E-9EC6-459D-F4DB7C140F93}"/>
              </a:ext>
            </a:extLst>
          </p:cNvPr>
          <p:cNvSpPr txBox="1"/>
          <p:nvPr userDrawn="1"/>
        </p:nvSpPr>
        <p:spPr>
          <a:xfrm>
            <a:off x="9794549" y="-288833"/>
            <a:ext cx="2106155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uit om de tips te zien</a:t>
            </a:r>
          </a:p>
        </p:txBody>
      </p:sp>
      <p:sp>
        <p:nvSpPr>
          <p:cNvPr id="9" name="Tekstvak 22">
            <a:extLst>
              <a:ext uri="{FF2B5EF4-FFF2-40B4-BE49-F238E27FC236}">
                <a16:creationId xmlns:a16="http://schemas.microsoft.com/office/drawing/2014/main" id="{B9AA9037-99C3-6ED8-D66A-A52D30E58AB4}"/>
              </a:ext>
            </a:extLst>
          </p:cNvPr>
          <p:cNvSpPr txBox="1"/>
          <p:nvPr userDrawn="1"/>
        </p:nvSpPr>
        <p:spPr>
          <a:xfrm>
            <a:off x="11904000" y="-288833"/>
            <a:ext cx="288000" cy="288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600" b="1" spc="50" baseline="0" noProof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</a:t>
            </a:r>
            <a:endParaRPr lang="nl-NL" sz="1600" b="1" spc="50" baseline="0" noProof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579FA3AF-06F6-5731-DBF1-2111B116C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12192001" cy="2404800"/>
          </a:xfrm>
          <a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92" b="-192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Naam">
            <a:extLst>
              <a:ext uri="{FF2B5EF4-FFF2-40B4-BE49-F238E27FC236}">
                <a16:creationId xmlns:a16="http://schemas.microsoft.com/office/drawing/2014/main" id="{F51570B0-3CD1-2798-6146-8909BBFE40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9400" y="5662609"/>
            <a:ext cx="5422900" cy="395291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nl-NL" dirty="0"/>
              <a:t>Voornaam en achternaam</a:t>
            </a:r>
          </a:p>
        </p:txBody>
      </p:sp>
      <p:sp>
        <p:nvSpPr>
          <p:cNvPr id="16" name="Datum">
            <a:extLst>
              <a:ext uri="{FF2B5EF4-FFF2-40B4-BE49-F238E27FC236}">
                <a16:creationId xmlns:a16="http://schemas.microsoft.com/office/drawing/2014/main" id="{2859D38E-C95D-CA72-BE65-779EF88299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9400" y="5982051"/>
            <a:ext cx="5422900" cy="395291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nl-NL" dirty="0"/>
              <a:t>00-00-2024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58924" y="3255963"/>
            <a:ext cx="4279901" cy="200183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(optioneel)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58924" y="2752857"/>
            <a:ext cx="6861175" cy="503106"/>
          </a:xfrm>
        </p:spPr>
        <p:txBody>
          <a:bodyPr anchor="t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presentatie</a:t>
            </a:r>
          </a:p>
        </p:txBody>
      </p:sp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F38252E7-1BB4-2F12-4FFA-9DFC102D24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0" y="410399"/>
            <a:ext cx="1220400" cy="892800"/>
          </a:xfrm>
          <a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8347" b="-18347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F4E3971-86A8-26E8-29B8-907E8651844D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tekst, schermopname, Lettertype, wit&#10;&#10;Automatisch gegenereerde beschrijving">
            <a:extLst>
              <a:ext uri="{FF2B5EF4-FFF2-40B4-BE49-F238E27FC236}">
                <a16:creationId xmlns:a16="http://schemas.microsoft.com/office/drawing/2014/main" id="{12D5E977-48EF-8762-1BA7-861607A4F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719" y="1395514"/>
            <a:ext cx="1290312" cy="93138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511674" y="4430856"/>
            <a:ext cx="3240000" cy="193399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kunt achteraf een andere dia-indeling kiezen zonder dat de inhoud van de dia verloren gaat. Bijvoorbeeld als je wilt switchen tussen ‘Titel en object (A)’ en ‘Titel en object (B)’.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Kies de gewenste indeling.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endParaRPr lang="nl-NL" sz="1050" b="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TIP: </a:t>
            </a:r>
            <a:r>
              <a:rPr lang="nl-NL" sz="105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50" b="1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Opnieuw instellen </a:t>
            </a:r>
            <a:r>
              <a:rPr lang="nl-NL" sz="105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 de foto- en/of tekstvakken niet meer op de juiste positie staan.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518227" y="525376"/>
            <a:ext cx="324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om de juiste tekstopmaak te kiezen.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442912" y="525376"/>
            <a:ext cx="324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EXTRA TAB ‘MIJN PRESENTATIE’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511674" y="525376"/>
            <a:ext cx="324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Nieuwe dia.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538395" y="2541664"/>
            <a:ext cx="3240000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Gebruik niet de Tab-toets of knop Opsommingstekens!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079875" y="426432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122945" y="394325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079875" y="-288833"/>
            <a:ext cx="4043069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518227" y="4446941"/>
            <a:ext cx="324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Voeg de foto in door te klikken op het afbeeldings-pictogram. 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 bijsnijden</a:t>
            </a:r>
            <a:r>
              <a:rPr lang="nl-NL" sz="10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als je de foto wilt bijsnijden (</a:t>
            </a: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ook de tips rechts naast de dia).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DED524A-3CA9-4270-B6B8-573EF91F6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" y="1417600"/>
            <a:ext cx="3170105" cy="681224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321D4660-E757-422E-AEDF-D07C5AE41244}"/>
              </a:ext>
            </a:extLst>
          </p:cNvPr>
          <p:cNvSpPr txBox="1"/>
          <p:nvPr userDrawn="1"/>
        </p:nvSpPr>
        <p:spPr>
          <a:xfrm>
            <a:off x="442912" y="4720358"/>
            <a:ext cx="3240000" cy="16444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266700" indent="-266700" algn="l" defTabSz="914400" rtl="0" eaLnBrk="1" latinLnBrk="0" hangingPunct="1">
              <a:lnSpc>
                <a:spcPct val="114000"/>
              </a:lnSpc>
            </a:pPr>
            <a:r>
              <a:rPr lang="nl-NL" sz="150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1050" b="1" kern="1200" cap="all" spc="6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DIA’s KOPIËREN vanuit andere presentatie</a:t>
            </a:r>
          </a:p>
          <a:p>
            <a:pPr marL="266700" indent="-26670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Je kunt </a:t>
            </a:r>
            <a:r>
              <a:rPr lang="nl-NL" sz="105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complete dia’s kopiëren vanuit presentaties met een andere opmaak. </a:t>
            </a:r>
          </a:p>
          <a:p>
            <a:pPr marL="266700" indent="-26670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Kies vervolgens de juiste tekstopmaak (zie TEKSTOPMAAK).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3D56442-A8E3-4C07-AF8F-B78D1C14108F}"/>
              </a:ext>
            </a:extLst>
          </p:cNvPr>
          <p:cNvSpPr txBox="1"/>
          <p:nvPr userDrawn="1"/>
        </p:nvSpPr>
        <p:spPr>
          <a:xfrm>
            <a:off x="8518227" y="5536159"/>
            <a:ext cx="3240000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DIA MET tips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Dit is een dia met een beknopte toelichting over het werken met de presentatie. Deze dia kun je verwijderen en later altijd weer invoegen via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Nieuwe dia &gt; Tips.</a:t>
            </a:r>
            <a:endParaRPr lang="nl-NL" sz="1050" kern="12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8BBE490-91FD-3D50-5AE0-DBC247171D2E}"/>
              </a:ext>
            </a:extLst>
          </p:cNvPr>
          <p:cNvSpPr>
            <a:spLocks noChangeAspect="1"/>
          </p:cNvSpPr>
          <p:nvPr userDrawn="1"/>
        </p:nvSpPr>
        <p:spPr>
          <a:xfrm>
            <a:off x="8538395" y="1439658"/>
            <a:ext cx="126000" cy="126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0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44DFAA3-2C06-07B8-2B47-8C81D8A06A9A}"/>
              </a:ext>
            </a:extLst>
          </p:cNvPr>
          <p:cNvSpPr>
            <a:spLocks noChangeAspect="1"/>
          </p:cNvSpPr>
          <p:nvPr userDrawn="1"/>
        </p:nvSpPr>
        <p:spPr>
          <a:xfrm>
            <a:off x="8538395" y="1760770"/>
            <a:ext cx="126000" cy="126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0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0E333A-CF23-9A1A-1AE1-C41B12CB016C}"/>
              </a:ext>
            </a:extLst>
          </p:cNvPr>
          <p:cNvSpPr>
            <a:spLocks noChangeAspect="1"/>
          </p:cNvSpPr>
          <p:nvPr userDrawn="1"/>
        </p:nvSpPr>
        <p:spPr>
          <a:xfrm>
            <a:off x="8538395" y="2081882"/>
            <a:ext cx="126000" cy="126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00" dirty="0">
                <a:solidFill>
                  <a:srgbClr val="515F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7A96D34-ED0B-D347-74EE-8884B808E68E}"/>
              </a:ext>
            </a:extLst>
          </p:cNvPr>
          <p:cNvSpPr txBox="1"/>
          <p:nvPr userDrawn="1"/>
        </p:nvSpPr>
        <p:spPr>
          <a:xfrm>
            <a:off x="8518227" y="3541938"/>
            <a:ext cx="3240000" cy="64447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Kleuren en fonts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Gebruik altijd de kleuren en fonts zoals in het huisstijlhandboek staat aangegeven. 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7D45C5-EA9E-128B-4F93-ACE73344C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133" y="1371855"/>
            <a:ext cx="2585750" cy="30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8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pos="279">
          <p15:clr>
            <a:srgbClr val="FBAE40"/>
          </p15:clr>
        </p15:guide>
        <p15:guide id="7" pos="7401">
          <p15:clr>
            <a:srgbClr val="FBAE40"/>
          </p15:clr>
        </p15:guide>
        <p15:guide id="8" pos="529">
          <p15:clr>
            <a:srgbClr val="FBAE40"/>
          </p15:clr>
        </p15:guide>
        <p15:guide id="9" pos="2842">
          <p15:clr>
            <a:srgbClr val="FBAE40"/>
          </p15:clr>
        </p15:guide>
        <p15:guide id="10" pos="5382">
          <p15:clr>
            <a:srgbClr val="FBAE40"/>
          </p15:clr>
        </p15:guide>
        <p15:guide id="12" pos="2298">
          <p15:clr>
            <a:srgbClr val="FBAE40"/>
          </p15:clr>
        </p15:guide>
        <p15:guide id="13" pos="5110">
          <p15:clr>
            <a:srgbClr val="FBAE40"/>
          </p15:clr>
        </p15:guide>
        <p15:guide id="1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73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" descr="Afbeelding">
            <a:extLst>
              <a:ext uri="{FF2B5EF4-FFF2-40B4-BE49-F238E27FC236}">
                <a16:creationId xmlns:a16="http://schemas.microsoft.com/office/drawing/2014/main" id="{01010BA7-8B2D-1325-EF9D-3B95E9C3B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" y="0"/>
            <a:ext cx="12193736" cy="23409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558925" y="2832410"/>
            <a:ext cx="9074150" cy="3225490"/>
          </a:xfrm>
        </p:spPr>
        <p:txBody>
          <a:bodyPr/>
          <a:lstStyle>
            <a:lvl1pPr>
              <a:defRPr baseline="0"/>
            </a:lvl1pPr>
            <a:lvl2pPr>
              <a:spcBef>
                <a:spcPts val="14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1400"/>
              </a:spcBef>
              <a:defRPr/>
            </a:lvl4pPr>
            <a:lvl5pPr>
              <a:spcBef>
                <a:spcPts val="1400"/>
              </a:spcBef>
              <a:defRPr/>
            </a:lvl5pPr>
          </a:lstStyle>
          <a:p>
            <a:pPr lvl="0"/>
            <a:r>
              <a:rPr lang="nl-NL" dirty="0"/>
              <a:t>Klik om een tekst toe te voegen. Klik op de knop “Volgende opmaak” als je tekst met </a:t>
            </a:r>
            <a:r>
              <a:rPr lang="nl-NL" dirty="0" err="1"/>
              <a:t>bullets</a:t>
            </a:r>
            <a:r>
              <a:rPr lang="nl-NL" dirty="0"/>
              <a:t> wilt typen.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5E7812E-FD0B-88F3-2E9F-0BC1C702E73B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bjec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" descr="Afbeelding">
            <a:extLst>
              <a:ext uri="{FF2B5EF4-FFF2-40B4-BE49-F238E27FC236}">
                <a16:creationId xmlns:a16="http://schemas.microsoft.com/office/drawing/2014/main" id="{41A23C0C-F430-A194-92F6-1D0AA72E4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" y="0"/>
            <a:ext cx="12193736" cy="23409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voor titel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558925" y="2832410"/>
            <a:ext cx="6251390" cy="32254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Klik op de knop “Volgende opmaak” als je tekst met </a:t>
            </a:r>
            <a:r>
              <a:rPr lang="nl-NL" dirty="0" err="1"/>
              <a:t>bullets</a:t>
            </a:r>
            <a:r>
              <a:rPr lang="nl-NL" dirty="0"/>
              <a:t> wilt typen.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148894-20AE-21D2-191F-04FDE863D7ED}"/>
              </a:ext>
            </a:extLst>
          </p:cNvPr>
          <p:cNvSpPr txBox="1"/>
          <p:nvPr userDrawn="1"/>
        </p:nvSpPr>
        <p:spPr>
          <a:xfrm>
            <a:off x="12337896" y="5736"/>
            <a:ext cx="2376000" cy="54127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0" bIns="144000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Sleep de afbeelding naar de tijdelijke aanduiding of klik op het afbeeldings-pictogram in het midden van het fotovak en voeg de gewenste foto in.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Plaats de muisaanwijzer ergens in het midden van de foto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22">
            <a:extLst>
              <a:ext uri="{FF2B5EF4-FFF2-40B4-BE49-F238E27FC236}">
                <a16:creationId xmlns:a16="http://schemas.microsoft.com/office/drawing/2014/main" id="{CE0097B8-7354-E0F2-A2E6-60103B549C41}"/>
              </a:ext>
            </a:extLst>
          </p:cNvPr>
          <p:cNvSpPr txBox="1"/>
          <p:nvPr userDrawn="1"/>
        </p:nvSpPr>
        <p:spPr>
          <a:xfrm>
            <a:off x="9794549" y="-288833"/>
            <a:ext cx="2106155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uit om de tips te zien</a:t>
            </a:r>
          </a:p>
        </p:txBody>
      </p:sp>
      <p:sp>
        <p:nvSpPr>
          <p:cNvPr id="9" name="Tekstvak 22">
            <a:extLst>
              <a:ext uri="{FF2B5EF4-FFF2-40B4-BE49-F238E27FC236}">
                <a16:creationId xmlns:a16="http://schemas.microsoft.com/office/drawing/2014/main" id="{BF882343-7A01-3AA7-A617-C36EC1435616}"/>
              </a:ext>
            </a:extLst>
          </p:cNvPr>
          <p:cNvSpPr txBox="1"/>
          <p:nvPr userDrawn="1"/>
        </p:nvSpPr>
        <p:spPr>
          <a:xfrm>
            <a:off x="11904000" y="-288833"/>
            <a:ext cx="288000" cy="288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600" b="1" spc="50" baseline="0" noProof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</a:t>
            </a:r>
            <a:endParaRPr lang="nl-NL" sz="1600" b="1" spc="50" baseline="0" noProof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4899023C-2C37-5072-DD6C-FE6429DE4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5800" y="3078163"/>
            <a:ext cx="3429000" cy="25828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E91D8FD-35BC-3012-FA4D-3518A50C84F4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02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illustrat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" descr="Afbeelding">
            <a:extLst>
              <a:ext uri="{FF2B5EF4-FFF2-40B4-BE49-F238E27FC236}">
                <a16:creationId xmlns:a16="http://schemas.microsoft.com/office/drawing/2014/main" id="{44BD7986-C3C4-787C-99C5-8680F6C40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7" y="-10435"/>
            <a:ext cx="12193737" cy="24058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voor titel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312C899-405A-0122-6730-205A890F530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391150" y="2832410"/>
            <a:ext cx="5700713" cy="32254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Ruimte voor een </a:t>
            </a:r>
            <a:r>
              <a:rPr lang="nl-NL" dirty="0" err="1"/>
              <a:t>infographic</a:t>
            </a:r>
            <a:r>
              <a:rPr lang="nl-NL" dirty="0"/>
              <a:t>, grafiek of tabel. Gebruik kleuren en fonts zoals in het huisstijlhandboek staat aangegeven. 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11A15BBA-D1CF-8B89-A91F-1C67EEA66D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9400" y="2832100"/>
            <a:ext cx="3251200" cy="3225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1BF0C66-35D5-ABCA-0960-4CE000563EB2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91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4899023C-2C37-5072-DD6C-FE6429DE4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667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8925" y="829651"/>
            <a:ext cx="4537076" cy="829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148894-20AE-21D2-191F-04FDE863D7ED}"/>
              </a:ext>
            </a:extLst>
          </p:cNvPr>
          <p:cNvSpPr txBox="1"/>
          <p:nvPr userDrawn="1"/>
        </p:nvSpPr>
        <p:spPr>
          <a:xfrm>
            <a:off x="12337896" y="5736"/>
            <a:ext cx="2376000" cy="57821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0" bIns="144000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Sleep de afbeelding naar de tijdelijke aanduiding of klik op het afbeeldings-pictogram in het midden van het fotovak en voeg de gewenste foto in.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Plaats de muisaanwijzer ergens in het midden van de foto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achter de titel te plaatsen.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22">
            <a:extLst>
              <a:ext uri="{FF2B5EF4-FFF2-40B4-BE49-F238E27FC236}">
                <a16:creationId xmlns:a16="http://schemas.microsoft.com/office/drawing/2014/main" id="{CE0097B8-7354-E0F2-A2E6-60103B549C41}"/>
              </a:ext>
            </a:extLst>
          </p:cNvPr>
          <p:cNvSpPr txBox="1"/>
          <p:nvPr userDrawn="1"/>
        </p:nvSpPr>
        <p:spPr>
          <a:xfrm>
            <a:off x="9794549" y="-288833"/>
            <a:ext cx="2106155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uit om de tips te zien</a:t>
            </a:r>
          </a:p>
        </p:txBody>
      </p:sp>
      <p:sp>
        <p:nvSpPr>
          <p:cNvPr id="9" name="Tekstvak 22">
            <a:extLst>
              <a:ext uri="{FF2B5EF4-FFF2-40B4-BE49-F238E27FC236}">
                <a16:creationId xmlns:a16="http://schemas.microsoft.com/office/drawing/2014/main" id="{BF882343-7A01-3AA7-A617-C36EC1435616}"/>
              </a:ext>
            </a:extLst>
          </p:cNvPr>
          <p:cNvSpPr txBox="1"/>
          <p:nvPr userDrawn="1"/>
        </p:nvSpPr>
        <p:spPr>
          <a:xfrm>
            <a:off x="11904000" y="-288833"/>
            <a:ext cx="288000" cy="288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600" b="1" spc="50" baseline="0" noProof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</a:t>
            </a:r>
            <a:endParaRPr lang="nl-NL" sz="1600" b="1" spc="50" baseline="0" noProof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F05E538-F3B5-C798-26CC-E3235E78542B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322E549D-C283-15B5-A338-E77CC5940B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641" y="2838319"/>
            <a:ext cx="4573318" cy="2405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voor bijschrift / toelichting (optioneel)</a:t>
            </a:r>
          </a:p>
        </p:txBody>
      </p:sp>
    </p:spTree>
    <p:extLst>
      <p:ext uri="{BB962C8B-B14F-4D97-AF65-F5344CB8AC3E}">
        <p14:creationId xmlns:p14="http://schemas.microsoft.com/office/powerpoint/2010/main" val="345534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foto met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4899023C-2C37-5072-DD6C-FE6429DE4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667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8925" y="829651"/>
            <a:ext cx="4537076" cy="829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titel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148894-20AE-21D2-191F-04FDE863D7ED}"/>
              </a:ext>
            </a:extLst>
          </p:cNvPr>
          <p:cNvSpPr txBox="1"/>
          <p:nvPr userDrawn="1"/>
        </p:nvSpPr>
        <p:spPr>
          <a:xfrm>
            <a:off x="12337896" y="5736"/>
            <a:ext cx="2376000" cy="5966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0" bIns="144000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Sleep de afbeelding naar de tijdelijke aanduiding of klik op het afbeeldings-pictogram in het midden van het fotovak en voeg de gewenste foto in.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Plaats de muisaanwijzer ergens in het midden van de foto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achter de titel en tekstvak te plaatsen.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22">
            <a:extLst>
              <a:ext uri="{FF2B5EF4-FFF2-40B4-BE49-F238E27FC236}">
                <a16:creationId xmlns:a16="http://schemas.microsoft.com/office/drawing/2014/main" id="{CE0097B8-7354-E0F2-A2E6-60103B549C41}"/>
              </a:ext>
            </a:extLst>
          </p:cNvPr>
          <p:cNvSpPr txBox="1"/>
          <p:nvPr userDrawn="1"/>
        </p:nvSpPr>
        <p:spPr>
          <a:xfrm>
            <a:off x="9794549" y="-288833"/>
            <a:ext cx="2106155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uit om de tips te zien</a:t>
            </a:r>
          </a:p>
        </p:txBody>
      </p:sp>
      <p:sp>
        <p:nvSpPr>
          <p:cNvPr id="9" name="Tekstvak 22">
            <a:extLst>
              <a:ext uri="{FF2B5EF4-FFF2-40B4-BE49-F238E27FC236}">
                <a16:creationId xmlns:a16="http://schemas.microsoft.com/office/drawing/2014/main" id="{BF882343-7A01-3AA7-A617-C36EC1435616}"/>
              </a:ext>
            </a:extLst>
          </p:cNvPr>
          <p:cNvSpPr txBox="1"/>
          <p:nvPr userDrawn="1"/>
        </p:nvSpPr>
        <p:spPr>
          <a:xfrm>
            <a:off x="11904000" y="-288833"/>
            <a:ext cx="288000" cy="288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600" b="1" spc="50" baseline="0" noProof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</a:t>
            </a:r>
            <a:endParaRPr lang="nl-NL" sz="1600" b="1" spc="50" baseline="0" noProof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8C81085-397F-A75F-D13C-E85062196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0169" y="535334"/>
            <a:ext cx="3672000" cy="3665615"/>
          </a:xfrm>
          <a:solidFill>
            <a:schemeClr val="accent2"/>
          </a:solidFill>
        </p:spPr>
        <p:txBody>
          <a:bodyPr lIns="252000" tIns="288000" rIns="216000" bIns="252000">
            <a:spAutoFit/>
          </a:bodyPr>
          <a:lstStyle>
            <a:lvl1pPr>
              <a:spcAft>
                <a:spcPts val="1800"/>
              </a:spcAft>
              <a:defRPr sz="20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288000">
              <a:spcBef>
                <a:spcPts val="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/>
              <a:t>Klik om een titel toe te voegen. Klik op de knop “Volgende opmaak” als je normale tekst wilt typen.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CEE4E50-4083-774E-DF34-3F107419E279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58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voor titel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DB8EE52-D46F-3F26-CB44-7CBCD74B126E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0699-B56B-4B57-A1DB-EDAA374C8D0F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1A7D6AB-ECC0-E7E5-DDF4-9A45BF65DD8D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72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5BF29E5-1E73-555E-1CE6-1A46C70E2B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6672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A35B04-70E6-4AA5-8770-1880AEAC84E8}"/>
              </a:ext>
            </a:extLst>
          </p:cNvPr>
          <p:cNvSpPr txBox="1"/>
          <p:nvPr userDrawn="1"/>
        </p:nvSpPr>
        <p:spPr>
          <a:xfrm>
            <a:off x="12337896" y="5736"/>
            <a:ext cx="2376000" cy="5966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0" bIns="144000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Sleep de afbeelding naar de tijdelijke aanduiding of klik op het afbeeldings-pictogram in het midden van het fotovak en voeg de gewenste foto in.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Plaats de muisaanwijzer ergens in het midden van de foto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FOTO VERVANGEN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100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100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100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  <a:endParaRPr lang="nl-NL" sz="100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22">
            <a:extLst>
              <a:ext uri="{FF2B5EF4-FFF2-40B4-BE49-F238E27FC236}">
                <a16:creationId xmlns:a16="http://schemas.microsoft.com/office/drawing/2014/main" id="{B3BE335A-4F7E-9EC6-459D-F4DB7C140F93}"/>
              </a:ext>
            </a:extLst>
          </p:cNvPr>
          <p:cNvSpPr txBox="1"/>
          <p:nvPr userDrawn="1"/>
        </p:nvSpPr>
        <p:spPr>
          <a:xfrm>
            <a:off x="9794549" y="-288833"/>
            <a:ext cx="2106155" cy="28883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r"/>
            <a:r>
              <a:rPr lang="nl-NL" sz="1200" b="0" spc="50" baseline="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uit om de tips te zien</a:t>
            </a:r>
          </a:p>
        </p:txBody>
      </p:sp>
      <p:sp>
        <p:nvSpPr>
          <p:cNvPr id="9" name="Tekstvak 22">
            <a:extLst>
              <a:ext uri="{FF2B5EF4-FFF2-40B4-BE49-F238E27FC236}">
                <a16:creationId xmlns:a16="http://schemas.microsoft.com/office/drawing/2014/main" id="{B9AA9037-99C3-6ED8-D66A-A52D30E58AB4}"/>
              </a:ext>
            </a:extLst>
          </p:cNvPr>
          <p:cNvSpPr txBox="1"/>
          <p:nvPr userDrawn="1"/>
        </p:nvSpPr>
        <p:spPr>
          <a:xfrm>
            <a:off x="11904000" y="-288833"/>
            <a:ext cx="288000" cy="288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600" b="1" spc="50" baseline="0" noProof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</a:t>
            </a:r>
            <a:endParaRPr lang="nl-NL" sz="1600" b="1" spc="50" baseline="0" noProof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579FA3AF-06F6-5731-DBF1-2111B116C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12192001" cy="2404800"/>
          </a:xfrm>
          <a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92" b="-192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58924" y="3119854"/>
            <a:ext cx="4218421" cy="1791582"/>
          </a:xfrm>
        </p:spPr>
        <p:txBody>
          <a:bodyPr anchor="t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</a:t>
            </a:r>
            <a:r>
              <a:rPr lang="nl-NL" dirty="0" err="1"/>
              <a:t>fsluitende</a:t>
            </a:r>
            <a:r>
              <a:rPr lang="nl-NL" dirty="0"/>
              <a:t> tekst</a:t>
            </a:r>
          </a:p>
        </p:txBody>
      </p:sp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F38252E7-1BB4-2F12-4FFA-9DFC102D24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0" y="410399"/>
            <a:ext cx="1220400" cy="892800"/>
          </a:xfrm>
          <a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8347" b="-18347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F4E3971-86A8-26E8-29B8-907E8651844D}"/>
              </a:ext>
            </a:extLst>
          </p:cNvPr>
          <p:cNvSpPr/>
          <p:nvPr userDrawn="1"/>
        </p:nvSpPr>
        <p:spPr>
          <a:xfrm>
            <a:off x="0" y="6667204"/>
            <a:ext cx="12192000" cy="192023"/>
          </a:xfrm>
          <a:prstGeom prst="rect">
            <a:avLst/>
          </a:prstGeom>
          <a:gradFill flip="none" rotWithShape="1">
            <a:gsLst>
              <a:gs pos="72000">
                <a:schemeClr val="accent1">
                  <a:alpha val="89000"/>
                </a:schemeClr>
              </a:gs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52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58924" y="829651"/>
            <a:ext cx="9074151" cy="8298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58924" y="2832410"/>
            <a:ext cx="9074151" cy="3225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723863" y="6284982"/>
            <a:ext cx="909213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C500699-B56B-4B57-A1DB-EDAA374C8D0F}" type="datetimeFigureOut">
              <a:rPr lang="nl-NL" smtClean="0"/>
              <a:pPr/>
              <a:t>15-4-2026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38443" y="6284982"/>
            <a:ext cx="715016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558924" y="6284982"/>
            <a:ext cx="35908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737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5212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0425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2162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5637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3900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3475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6950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8687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9" r:id="rId4"/>
    <p:sldLayoutId id="2147483667" r:id="rId5"/>
    <p:sldLayoutId id="2147483666" r:id="rId6"/>
    <p:sldLayoutId id="2147483654" r:id="rId7"/>
    <p:sldLayoutId id="2147483655" r:id="rId8"/>
    <p:sldLayoutId id="2147483670" r:id="rId9"/>
    <p:sldLayoutId id="2147483663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25000"/>
        </a:lnSpc>
        <a:spcBef>
          <a:spcPts val="1200"/>
        </a:spcBef>
        <a:spcAft>
          <a:spcPts val="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25000"/>
        </a:lnSpc>
        <a:spcBef>
          <a:spcPts val="1200"/>
        </a:spcBef>
        <a:spcAft>
          <a:spcPts val="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25000"/>
        </a:lnSpc>
        <a:spcBef>
          <a:spcPts val="1200"/>
        </a:spcBef>
        <a:spcAft>
          <a:spcPts val="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25000"/>
        </a:lnSpc>
        <a:spcBef>
          <a:spcPts val="1200"/>
        </a:spcBef>
        <a:spcAft>
          <a:spcPts val="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82" userDrawn="1">
          <p15:clr>
            <a:srgbClr val="F26B43"/>
          </p15:clr>
        </p15:guide>
        <p15:guide id="4" pos="6698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21" Type="http://schemas.openxmlformats.org/officeDocument/2006/relationships/image" Target="../media/image38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63" Type="http://schemas.openxmlformats.org/officeDocument/2006/relationships/image" Target="../media/image80.png"/><Relationship Id="rId68" Type="http://schemas.openxmlformats.org/officeDocument/2006/relationships/image" Target="../media/image85.png"/><Relationship Id="rId84" Type="http://schemas.openxmlformats.org/officeDocument/2006/relationships/image" Target="../media/image101.png"/><Relationship Id="rId89" Type="http://schemas.openxmlformats.org/officeDocument/2006/relationships/image" Target="../media/image106.png"/><Relationship Id="rId112" Type="http://schemas.openxmlformats.org/officeDocument/2006/relationships/image" Target="../media/image129.png"/><Relationship Id="rId16" Type="http://schemas.openxmlformats.org/officeDocument/2006/relationships/image" Target="../media/image33.png"/><Relationship Id="rId107" Type="http://schemas.openxmlformats.org/officeDocument/2006/relationships/image" Target="../media/image124.png"/><Relationship Id="rId11" Type="http://schemas.openxmlformats.org/officeDocument/2006/relationships/image" Target="../media/image28.jp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53" Type="http://schemas.openxmlformats.org/officeDocument/2006/relationships/image" Target="../media/image70.png"/><Relationship Id="rId58" Type="http://schemas.openxmlformats.org/officeDocument/2006/relationships/image" Target="../media/image75.png"/><Relationship Id="rId74" Type="http://schemas.openxmlformats.org/officeDocument/2006/relationships/image" Target="../media/image91.png"/><Relationship Id="rId79" Type="http://schemas.openxmlformats.org/officeDocument/2006/relationships/image" Target="../media/image96.png"/><Relationship Id="rId102" Type="http://schemas.openxmlformats.org/officeDocument/2006/relationships/image" Target="../media/image119.png"/><Relationship Id="rId5" Type="http://schemas.openxmlformats.org/officeDocument/2006/relationships/image" Target="../media/image22.png"/><Relationship Id="rId90" Type="http://schemas.openxmlformats.org/officeDocument/2006/relationships/image" Target="../media/image107.png"/><Relationship Id="rId95" Type="http://schemas.openxmlformats.org/officeDocument/2006/relationships/image" Target="../media/image112.png"/><Relationship Id="rId22" Type="http://schemas.openxmlformats.org/officeDocument/2006/relationships/image" Target="../media/image39.jpg"/><Relationship Id="rId27" Type="http://schemas.openxmlformats.org/officeDocument/2006/relationships/image" Target="../media/image44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64" Type="http://schemas.openxmlformats.org/officeDocument/2006/relationships/image" Target="../media/image81.png"/><Relationship Id="rId69" Type="http://schemas.openxmlformats.org/officeDocument/2006/relationships/image" Target="../media/image86.png"/><Relationship Id="rId113" Type="http://schemas.openxmlformats.org/officeDocument/2006/relationships/image" Target="../media/image130.png"/><Relationship Id="rId80" Type="http://schemas.openxmlformats.org/officeDocument/2006/relationships/image" Target="../media/image97.png"/><Relationship Id="rId85" Type="http://schemas.openxmlformats.org/officeDocument/2006/relationships/image" Target="../media/image102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59" Type="http://schemas.openxmlformats.org/officeDocument/2006/relationships/image" Target="../media/image76.png"/><Relationship Id="rId103" Type="http://schemas.openxmlformats.org/officeDocument/2006/relationships/image" Target="../media/image120.jpg"/><Relationship Id="rId108" Type="http://schemas.openxmlformats.org/officeDocument/2006/relationships/image" Target="../media/image125.png"/><Relationship Id="rId54" Type="http://schemas.openxmlformats.org/officeDocument/2006/relationships/image" Target="../media/image71.png"/><Relationship Id="rId70" Type="http://schemas.openxmlformats.org/officeDocument/2006/relationships/image" Target="../media/image87.png"/><Relationship Id="rId75" Type="http://schemas.openxmlformats.org/officeDocument/2006/relationships/image" Target="../media/image92.png"/><Relationship Id="rId91" Type="http://schemas.openxmlformats.org/officeDocument/2006/relationships/image" Target="../media/image108.png"/><Relationship Id="rId96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png"/><Relationship Id="rId57" Type="http://schemas.openxmlformats.org/officeDocument/2006/relationships/image" Target="../media/image74.png"/><Relationship Id="rId106" Type="http://schemas.openxmlformats.org/officeDocument/2006/relationships/image" Target="../media/image123.png"/><Relationship Id="rId114" Type="http://schemas.openxmlformats.org/officeDocument/2006/relationships/image" Target="../media/image131.png"/><Relationship Id="rId10" Type="http://schemas.openxmlformats.org/officeDocument/2006/relationships/image" Target="../media/image27.jp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../media/image69.png"/><Relationship Id="rId60" Type="http://schemas.openxmlformats.org/officeDocument/2006/relationships/image" Target="../media/image77.png"/><Relationship Id="rId65" Type="http://schemas.openxmlformats.org/officeDocument/2006/relationships/image" Target="../media/image82.png"/><Relationship Id="rId73" Type="http://schemas.openxmlformats.org/officeDocument/2006/relationships/image" Target="../media/image90.png"/><Relationship Id="rId78" Type="http://schemas.openxmlformats.org/officeDocument/2006/relationships/image" Target="../media/image95.png"/><Relationship Id="rId81" Type="http://schemas.openxmlformats.org/officeDocument/2006/relationships/image" Target="../media/image98.png"/><Relationship Id="rId86" Type="http://schemas.openxmlformats.org/officeDocument/2006/relationships/image" Target="../media/image103.png"/><Relationship Id="rId94" Type="http://schemas.openxmlformats.org/officeDocument/2006/relationships/image" Target="../media/image111.png"/><Relationship Id="rId99" Type="http://schemas.openxmlformats.org/officeDocument/2006/relationships/image" Target="../media/image116.png"/><Relationship Id="rId101" Type="http://schemas.openxmlformats.org/officeDocument/2006/relationships/image" Target="../media/image11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9" Type="http://schemas.openxmlformats.org/officeDocument/2006/relationships/image" Target="../media/image56.png"/><Relationship Id="rId109" Type="http://schemas.openxmlformats.org/officeDocument/2006/relationships/image" Target="../media/image126.png"/><Relationship Id="rId34" Type="http://schemas.openxmlformats.org/officeDocument/2006/relationships/image" Target="../media/image51.png"/><Relationship Id="rId50" Type="http://schemas.openxmlformats.org/officeDocument/2006/relationships/image" Target="../media/image67.png"/><Relationship Id="rId55" Type="http://schemas.openxmlformats.org/officeDocument/2006/relationships/image" Target="../media/image72.png"/><Relationship Id="rId76" Type="http://schemas.openxmlformats.org/officeDocument/2006/relationships/image" Target="../media/image93.png"/><Relationship Id="rId97" Type="http://schemas.openxmlformats.org/officeDocument/2006/relationships/image" Target="../media/image114.png"/><Relationship Id="rId104" Type="http://schemas.openxmlformats.org/officeDocument/2006/relationships/image" Target="../media/image121.png"/><Relationship Id="rId7" Type="http://schemas.openxmlformats.org/officeDocument/2006/relationships/image" Target="../media/image24.jpg"/><Relationship Id="rId71" Type="http://schemas.openxmlformats.org/officeDocument/2006/relationships/image" Target="../media/image88.png"/><Relationship Id="rId92" Type="http://schemas.openxmlformats.org/officeDocument/2006/relationships/image" Target="../media/image109.jpg"/><Relationship Id="rId2" Type="http://schemas.openxmlformats.org/officeDocument/2006/relationships/image" Target="../media/image19.png"/><Relationship Id="rId29" Type="http://schemas.openxmlformats.org/officeDocument/2006/relationships/image" Target="../media/image46.png"/><Relationship Id="rId24" Type="http://schemas.openxmlformats.org/officeDocument/2006/relationships/image" Target="../media/image41.jp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66" Type="http://schemas.openxmlformats.org/officeDocument/2006/relationships/image" Target="../media/image83.png"/><Relationship Id="rId87" Type="http://schemas.openxmlformats.org/officeDocument/2006/relationships/image" Target="../media/image104.png"/><Relationship Id="rId110" Type="http://schemas.openxmlformats.org/officeDocument/2006/relationships/image" Target="../media/image127.png"/><Relationship Id="rId61" Type="http://schemas.openxmlformats.org/officeDocument/2006/relationships/image" Target="../media/image78.png"/><Relationship Id="rId82" Type="http://schemas.openxmlformats.org/officeDocument/2006/relationships/image" Target="../media/image99.png"/><Relationship Id="rId19" Type="http://schemas.openxmlformats.org/officeDocument/2006/relationships/image" Target="../media/image36.png"/><Relationship Id="rId14" Type="http://schemas.openxmlformats.org/officeDocument/2006/relationships/image" Target="../media/image31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56" Type="http://schemas.openxmlformats.org/officeDocument/2006/relationships/image" Target="../media/image73.png"/><Relationship Id="rId77" Type="http://schemas.openxmlformats.org/officeDocument/2006/relationships/image" Target="../media/image94.png"/><Relationship Id="rId100" Type="http://schemas.openxmlformats.org/officeDocument/2006/relationships/image" Target="../media/image117.png"/><Relationship Id="rId105" Type="http://schemas.openxmlformats.org/officeDocument/2006/relationships/image" Target="../media/image122.png"/><Relationship Id="rId8" Type="http://schemas.openxmlformats.org/officeDocument/2006/relationships/image" Target="../media/image25.jpg"/><Relationship Id="rId51" Type="http://schemas.openxmlformats.org/officeDocument/2006/relationships/image" Target="../media/image68.png"/><Relationship Id="rId72" Type="http://schemas.openxmlformats.org/officeDocument/2006/relationships/image" Target="../media/image89.png"/><Relationship Id="rId93" Type="http://schemas.openxmlformats.org/officeDocument/2006/relationships/image" Target="../media/image110.jpg"/><Relationship Id="rId98" Type="http://schemas.openxmlformats.org/officeDocument/2006/relationships/image" Target="../media/image115.png"/><Relationship Id="rId3" Type="http://schemas.openxmlformats.org/officeDocument/2006/relationships/image" Target="../media/image20.png"/><Relationship Id="rId25" Type="http://schemas.openxmlformats.org/officeDocument/2006/relationships/image" Target="../media/image42.jpg"/><Relationship Id="rId46" Type="http://schemas.openxmlformats.org/officeDocument/2006/relationships/image" Target="../media/image63.png"/><Relationship Id="rId67" Type="http://schemas.openxmlformats.org/officeDocument/2006/relationships/image" Target="../media/image84.png"/><Relationship Id="rId20" Type="http://schemas.openxmlformats.org/officeDocument/2006/relationships/image" Target="../media/image37.png"/><Relationship Id="rId41" Type="http://schemas.openxmlformats.org/officeDocument/2006/relationships/image" Target="../media/image58.png"/><Relationship Id="rId62" Type="http://schemas.openxmlformats.org/officeDocument/2006/relationships/image" Target="../media/image79.png"/><Relationship Id="rId83" Type="http://schemas.openxmlformats.org/officeDocument/2006/relationships/image" Target="../media/image100.png"/><Relationship Id="rId88" Type="http://schemas.openxmlformats.org/officeDocument/2006/relationships/image" Target="../media/image105.png"/><Relationship Id="rId111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projecten@veere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92F7BB4C-D48A-8B6A-9123-4D2361062D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144"/>
            <a:ext cx="12192000" cy="6667204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1C9A76-EA1D-2F43-CC90-A20F7E2DF6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8C74A957-002D-C3A9-D501-1D6FFFD48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455" y="2704047"/>
            <a:ext cx="9976584" cy="503106"/>
          </a:xfrm>
        </p:spPr>
        <p:txBody>
          <a:bodyPr/>
          <a:lstStyle/>
          <a:p>
            <a:r>
              <a:rPr lang="nl-NL" dirty="0"/>
              <a:t>Informatieavond </a:t>
            </a:r>
            <a:r>
              <a:rPr lang="nl-NL" dirty="0" err="1"/>
              <a:t>Kindcentrum</a:t>
            </a:r>
            <a:r>
              <a:rPr lang="nl-NL" dirty="0"/>
              <a:t> Oostkapelle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b="0" dirty="0"/>
              <a:t>16 april 2027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7EBFF8C-6105-4346-9042-654683EA5A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787C23D-407C-099C-2E66-1E4BEFA13F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405"/>
          <a:stretch>
            <a:fillRect/>
          </a:stretch>
        </p:blipFill>
        <p:spPr>
          <a:xfrm>
            <a:off x="9302016" y="2104844"/>
            <a:ext cx="2045678" cy="45925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5028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3EC00-5C05-0BBA-6735-5A7AD20D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DF0AEAF-7988-E06C-1EB1-BFB3520D7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449" y="0"/>
            <a:ext cx="965963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A5B64A-B5D2-C45E-24D1-63F4F158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4" y="820859"/>
            <a:ext cx="9074151" cy="829814"/>
          </a:xfrm>
        </p:spPr>
        <p:txBody>
          <a:bodyPr/>
          <a:lstStyle/>
          <a:p>
            <a:r>
              <a:rPr lang="nl-NL" dirty="0"/>
              <a:t>Kleine zaal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0457426-A8D8-F817-6697-D66B9D208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-322630" y="2071405"/>
            <a:ext cx="348786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3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Parkeerterrein </a:t>
            </a:r>
          </a:p>
          <a:p>
            <a:pPr marL="861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Beplantingsplan </a:t>
            </a:r>
          </a:p>
          <a:p>
            <a:pPr marL="861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Lichtplan</a:t>
            </a:r>
          </a:p>
        </p:txBody>
      </p:sp>
    </p:spTree>
    <p:extLst>
      <p:ext uri="{BB962C8B-B14F-4D97-AF65-F5344CB8AC3E}">
        <p14:creationId xmlns:p14="http://schemas.microsoft.com/office/powerpoint/2010/main" val="260959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2827" y="1037007"/>
            <a:ext cx="1567892" cy="2127038"/>
          </a:xfrm>
          <a:custGeom>
            <a:avLst/>
            <a:gdLst/>
            <a:ahLst/>
            <a:cxnLst/>
            <a:rect l="l" t="t" r="r" b="b"/>
            <a:pathLst>
              <a:path w="2444750" h="3316604">
                <a:moveTo>
                  <a:pt x="2084832" y="3316224"/>
                </a:moveTo>
                <a:lnTo>
                  <a:pt x="361188" y="3316224"/>
                </a:lnTo>
                <a:lnTo>
                  <a:pt x="312462" y="3312930"/>
                </a:lnTo>
                <a:lnTo>
                  <a:pt x="265641" y="3303340"/>
                </a:lnTo>
                <a:lnTo>
                  <a:pt x="221170" y="3287887"/>
                </a:lnTo>
                <a:lnTo>
                  <a:pt x="179493" y="3267004"/>
                </a:lnTo>
                <a:lnTo>
                  <a:pt x="141054" y="3241126"/>
                </a:lnTo>
                <a:lnTo>
                  <a:pt x="106298" y="3210687"/>
                </a:lnTo>
                <a:lnTo>
                  <a:pt x="75670" y="3176120"/>
                </a:lnTo>
                <a:lnTo>
                  <a:pt x="49614" y="3137859"/>
                </a:lnTo>
                <a:lnTo>
                  <a:pt x="28574" y="3096339"/>
                </a:lnTo>
                <a:lnTo>
                  <a:pt x="12996" y="3051993"/>
                </a:lnTo>
                <a:lnTo>
                  <a:pt x="3323" y="3005255"/>
                </a:lnTo>
                <a:lnTo>
                  <a:pt x="0" y="2956560"/>
                </a:lnTo>
                <a:lnTo>
                  <a:pt x="0" y="359664"/>
                </a:lnTo>
                <a:lnTo>
                  <a:pt x="3323" y="310968"/>
                </a:lnTo>
                <a:lnTo>
                  <a:pt x="12996" y="264230"/>
                </a:lnTo>
                <a:lnTo>
                  <a:pt x="28574" y="219884"/>
                </a:lnTo>
                <a:lnTo>
                  <a:pt x="49614" y="178364"/>
                </a:lnTo>
                <a:lnTo>
                  <a:pt x="75670" y="140103"/>
                </a:lnTo>
                <a:lnTo>
                  <a:pt x="106298" y="105537"/>
                </a:lnTo>
                <a:lnTo>
                  <a:pt x="141054" y="75097"/>
                </a:lnTo>
                <a:lnTo>
                  <a:pt x="179493" y="49219"/>
                </a:lnTo>
                <a:lnTo>
                  <a:pt x="221170" y="28336"/>
                </a:lnTo>
                <a:lnTo>
                  <a:pt x="265641" y="12883"/>
                </a:lnTo>
                <a:lnTo>
                  <a:pt x="312462" y="3293"/>
                </a:lnTo>
                <a:lnTo>
                  <a:pt x="361188" y="0"/>
                </a:lnTo>
                <a:lnTo>
                  <a:pt x="2084832" y="0"/>
                </a:lnTo>
                <a:lnTo>
                  <a:pt x="2133527" y="3293"/>
                </a:lnTo>
                <a:lnTo>
                  <a:pt x="2180265" y="12883"/>
                </a:lnTo>
                <a:lnTo>
                  <a:pt x="2224611" y="28336"/>
                </a:lnTo>
                <a:lnTo>
                  <a:pt x="2266131" y="49219"/>
                </a:lnTo>
                <a:lnTo>
                  <a:pt x="2304392" y="75097"/>
                </a:lnTo>
                <a:lnTo>
                  <a:pt x="2338958" y="105537"/>
                </a:lnTo>
                <a:lnTo>
                  <a:pt x="2369398" y="140103"/>
                </a:lnTo>
                <a:lnTo>
                  <a:pt x="2395276" y="178364"/>
                </a:lnTo>
                <a:lnTo>
                  <a:pt x="2416159" y="219884"/>
                </a:lnTo>
                <a:lnTo>
                  <a:pt x="2431612" y="264230"/>
                </a:lnTo>
                <a:lnTo>
                  <a:pt x="2441202" y="310968"/>
                </a:lnTo>
                <a:lnTo>
                  <a:pt x="2444496" y="359664"/>
                </a:lnTo>
                <a:lnTo>
                  <a:pt x="2444496" y="2956560"/>
                </a:lnTo>
                <a:lnTo>
                  <a:pt x="2441202" y="3005255"/>
                </a:lnTo>
                <a:lnTo>
                  <a:pt x="2431612" y="3051993"/>
                </a:lnTo>
                <a:lnTo>
                  <a:pt x="2416159" y="3096339"/>
                </a:lnTo>
                <a:lnTo>
                  <a:pt x="2395276" y="3137859"/>
                </a:lnTo>
                <a:lnTo>
                  <a:pt x="2369398" y="3176120"/>
                </a:lnTo>
                <a:lnTo>
                  <a:pt x="2338959" y="3210686"/>
                </a:lnTo>
                <a:lnTo>
                  <a:pt x="2304392" y="3241126"/>
                </a:lnTo>
                <a:lnTo>
                  <a:pt x="2266131" y="3267004"/>
                </a:lnTo>
                <a:lnTo>
                  <a:pt x="2224611" y="3287887"/>
                </a:lnTo>
                <a:lnTo>
                  <a:pt x="2180265" y="3303340"/>
                </a:lnTo>
                <a:lnTo>
                  <a:pt x="2133527" y="3312930"/>
                </a:lnTo>
                <a:lnTo>
                  <a:pt x="2084832" y="3316224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802827" y="4244792"/>
            <a:ext cx="1567892" cy="2127853"/>
          </a:xfrm>
          <a:custGeom>
            <a:avLst/>
            <a:gdLst/>
            <a:ahLst/>
            <a:cxnLst/>
            <a:rect l="l" t="t" r="r" b="b"/>
            <a:pathLst>
              <a:path w="2444750" h="3317875">
                <a:moveTo>
                  <a:pt x="2084832" y="3317748"/>
                </a:moveTo>
                <a:lnTo>
                  <a:pt x="361188" y="3317748"/>
                </a:lnTo>
                <a:lnTo>
                  <a:pt x="312462" y="3314424"/>
                </a:lnTo>
                <a:lnTo>
                  <a:pt x="265641" y="3304751"/>
                </a:lnTo>
                <a:lnTo>
                  <a:pt x="221170" y="3289173"/>
                </a:lnTo>
                <a:lnTo>
                  <a:pt x="179493" y="3268133"/>
                </a:lnTo>
                <a:lnTo>
                  <a:pt x="141054" y="3242077"/>
                </a:lnTo>
                <a:lnTo>
                  <a:pt x="106298" y="3211448"/>
                </a:lnTo>
                <a:lnTo>
                  <a:pt x="75670" y="3176693"/>
                </a:lnTo>
                <a:lnTo>
                  <a:pt x="49614" y="3138254"/>
                </a:lnTo>
                <a:lnTo>
                  <a:pt x="28574" y="3096577"/>
                </a:lnTo>
                <a:lnTo>
                  <a:pt x="12996" y="3052106"/>
                </a:lnTo>
                <a:lnTo>
                  <a:pt x="3323" y="3005285"/>
                </a:lnTo>
                <a:lnTo>
                  <a:pt x="0" y="2956560"/>
                </a:lnTo>
                <a:lnTo>
                  <a:pt x="0" y="359664"/>
                </a:lnTo>
                <a:lnTo>
                  <a:pt x="3323" y="310968"/>
                </a:lnTo>
                <a:lnTo>
                  <a:pt x="12996" y="264230"/>
                </a:lnTo>
                <a:lnTo>
                  <a:pt x="28574" y="219884"/>
                </a:lnTo>
                <a:lnTo>
                  <a:pt x="49614" y="178364"/>
                </a:lnTo>
                <a:lnTo>
                  <a:pt x="75670" y="140103"/>
                </a:lnTo>
                <a:lnTo>
                  <a:pt x="106298" y="105537"/>
                </a:lnTo>
                <a:lnTo>
                  <a:pt x="141054" y="75097"/>
                </a:lnTo>
                <a:lnTo>
                  <a:pt x="179493" y="49219"/>
                </a:lnTo>
                <a:lnTo>
                  <a:pt x="221170" y="28336"/>
                </a:lnTo>
                <a:lnTo>
                  <a:pt x="265641" y="12883"/>
                </a:lnTo>
                <a:lnTo>
                  <a:pt x="312462" y="3293"/>
                </a:lnTo>
                <a:lnTo>
                  <a:pt x="361188" y="0"/>
                </a:lnTo>
                <a:lnTo>
                  <a:pt x="2084832" y="0"/>
                </a:lnTo>
                <a:lnTo>
                  <a:pt x="2133527" y="3293"/>
                </a:lnTo>
                <a:lnTo>
                  <a:pt x="2180265" y="12883"/>
                </a:lnTo>
                <a:lnTo>
                  <a:pt x="2224611" y="28336"/>
                </a:lnTo>
                <a:lnTo>
                  <a:pt x="2266131" y="49219"/>
                </a:lnTo>
                <a:lnTo>
                  <a:pt x="2304392" y="75097"/>
                </a:lnTo>
                <a:lnTo>
                  <a:pt x="2338958" y="105537"/>
                </a:lnTo>
                <a:lnTo>
                  <a:pt x="2369398" y="140103"/>
                </a:lnTo>
                <a:lnTo>
                  <a:pt x="2395276" y="178364"/>
                </a:lnTo>
                <a:lnTo>
                  <a:pt x="2416159" y="219884"/>
                </a:lnTo>
                <a:lnTo>
                  <a:pt x="2431612" y="264230"/>
                </a:lnTo>
                <a:lnTo>
                  <a:pt x="2441202" y="310968"/>
                </a:lnTo>
                <a:lnTo>
                  <a:pt x="2444496" y="359664"/>
                </a:lnTo>
                <a:lnTo>
                  <a:pt x="2444496" y="2956560"/>
                </a:lnTo>
                <a:lnTo>
                  <a:pt x="2441202" y="3005285"/>
                </a:lnTo>
                <a:lnTo>
                  <a:pt x="2431612" y="3052106"/>
                </a:lnTo>
                <a:lnTo>
                  <a:pt x="2416159" y="3096577"/>
                </a:lnTo>
                <a:lnTo>
                  <a:pt x="2395276" y="3138254"/>
                </a:lnTo>
                <a:lnTo>
                  <a:pt x="2369398" y="3176693"/>
                </a:lnTo>
                <a:lnTo>
                  <a:pt x="2338959" y="3211449"/>
                </a:lnTo>
                <a:lnTo>
                  <a:pt x="2304392" y="3242077"/>
                </a:lnTo>
                <a:lnTo>
                  <a:pt x="2266131" y="3268133"/>
                </a:lnTo>
                <a:lnTo>
                  <a:pt x="2224611" y="3289172"/>
                </a:lnTo>
                <a:lnTo>
                  <a:pt x="2180265" y="3304751"/>
                </a:lnTo>
                <a:lnTo>
                  <a:pt x="2133527" y="3314424"/>
                </a:lnTo>
                <a:lnTo>
                  <a:pt x="2084832" y="331774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8883019" y="1037007"/>
            <a:ext cx="1567892" cy="2127038"/>
          </a:xfrm>
          <a:custGeom>
            <a:avLst/>
            <a:gdLst/>
            <a:ahLst/>
            <a:cxnLst/>
            <a:rect l="l" t="t" r="r" b="b"/>
            <a:pathLst>
              <a:path w="2444750" h="3316604">
                <a:moveTo>
                  <a:pt x="2084832" y="3316224"/>
                </a:moveTo>
                <a:lnTo>
                  <a:pt x="359664" y="3316224"/>
                </a:lnTo>
                <a:lnTo>
                  <a:pt x="311288" y="3312930"/>
                </a:lnTo>
                <a:lnTo>
                  <a:pt x="264759" y="3303340"/>
                </a:lnTo>
                <a:lnTo>
                  <a:pt x="220527" y="3287887"/>
                </a:lnTo>
                <a:lnTo>
                  <a:pt x="179041" y="3267004"/>
                </a:lnTo>
                <a:lnTo>
                  <a:pt x="140752" y="3241126"/>
                </a:lnTo>
                <a:lnTo>
                  <a:pt x="106108" y="3210687"/>
                </a:lnTo>
                <a:lnTo>
                  <a:pt x="75560" y="3176120"/>
                </a:lnTo>
                <a:lnTo>
                  <a:pt x="49558" y="3137859"/>
                </a:lnTo>
                <a:lnTo>
                  <a:pt x="28551" y="3096339"/>
                </a:lnTo>
                <a:lnTo>
                  <a:pt x="12989" y="3051993"/>
                </a:lnTo>
                <a:lnTo>
                  <a:pt x="3322" y="3005255"/>
                </a:lnTo>
                <a:lnTo>
                  <a:pt x="0" y="2956560"/>
                </a:lnTo>
                <a:lnTo>
                  <a:pt x="0" y="359664"/>
                </a:lnTo>
                <a:lnTo>
                  <a:pt x="3322" y="310968"/>
                </a:lnTo>
                <a:lnTo>
                  <a:pt x="12989" y="264230"/>
                </a:lnTo>
                <a:lnTo>
                  <a:pt x="28551" y="219884"/>
                </a:lnTo>
                <a:lnTo>
                  <a:pt x="49558" y="178364"/>
                </a:lnTo>
                <a:lnTo>
                  <a:pt x="75560" y="140103"/>
                </a:lnTo>
                <a:lnTo>
                  <a:pt x="106108" y="105537"/>
                </a:lnTo>
                <a:lnTo>
                  <a:pt x="140752" y="75097"/>
                </a:lnTo>
                <a:lnTo>
                  <a:pt x="179041" y="49219"/>
                </a:lnTo>
                <a:lnTo>
                  <a:pt x="220527" y="28336"/>
                </a:lnTo>
                <a:lnTo>
                  <a:pt x="264759" y="12883"/>
                </a:lnTo>
                <a:lnTo>
                  <a:pt x="311288" y="3293"/>
                </a:lnTo>
                <a:lnTo>
                  <a:pt x="359664" y="0"/>
                </a:lnTo>
                <a:lnTo>
                  <a:pt x="2084832" y="0"/>
                </a:lnTo>
                <a:lnTo>
                  <a:pt x="2133527" y="3293"/>
                </a:lnTo>
                <a:lnTo>
                  <a:pt x="2180265" y="12883"/>
                </a:lnTo>
                <a:lnTo>
                  <a:pt x="2224611" y="28336"/>
                </a:lnTo>
                <a:lnTo>
                  <a:pt x="2266131" y="49219"/>
                </a:lnTo>
                <a:lnTo>
                  <a:pt x="2304392" y="75097"/>
                </a:lnTo>
                <a:lnTo>
                  <a:pt x="2338959" y="105537"/>
                </a:lnTo>
                <a:lnTo>
                  <a:pt x="2369398" y="140103"/>
                </a:lnTo>
                <a:lnTo>
                  <a:pt x="2395276" y="178364"/>
                </a:lnTo>
                <a:lnTo>
                  <a:pt x="2416159" y="219884"/>
                </a:lnTo>
                <a:lnTo>
                  <a:pt x="2431612" y="264230"/>
                </a:lnTo>
                <a:lnTo>
                  <a:pt x="2441202" y="310968"/>
                </a:lnTo>
                <a:lnTo>
                  <a:pt x="2444496" y="359664"/>
                </a:lnTo>
                <a:lnTo>
                  <a:pt x="2444496" y="2956560"/>
                </a:lnTo>
                <a:lnTo>
                  <a:pt x="2441202" y="3005255"/>
                </a:lnTo>
                <a:lnTo>
                  <a:pt x="2431612" y="3051993"/>
                </a:lnTo>
                <a:lnTo>
                  <a:pt x="2416159" y="3096339"/>
                </a:lnTo>
                <a:lnTo>
                  <a:pt x="2395276" y="3137859"/>
                </a:lnTo>
                <a:lnTo>
                  <a:pt x="2369398" y="3176120"/>
                </a:lnTo>
                <a:lnTo>
                  <a:pt x="2338959" y="3210686"/>
                </a:lnTo>
                <a:lnTo>
                  <a:pt x="2304392" y="3241126"/>
                </a:lnTo>
                <a:lnTo>
                  <a:pt x="2266131" y="3267004"/>
                </a:lnTo>
                <a:lnTo>
                  <a:pt x="2224611" y="3287887"/>
                </a:lnTo>
                <a:lnTo>
                  <a:pt x="2180265" y="3303340"/>
                </a:lnTo>
                <a:lnTo>
                  <a:pt x="2133527" y="3312930"/>
                </a:lnTo>
                <a:lnTo>
                  <a:pt x="2084832" y="3316224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8883019" y="4244792"/>
            <a:ext cx="1567892" cy="2127853"/>
          </a:xfrm>
          <a:custGeom>
            <a:avLst/>
            <a:gdLst/>
            <a:ahLst/>
            <a:cxnLst/>
            <a:rect l="l" t="t" r="r" b="b"/>
            <a:pathLst>
              <a:path w="2444750" h="3317875">
                <a:moveTo>
                  <a:pt x="2084832" y="3317748"/>
                </a:moveTo>
                <a:lnTo>
                  <a:pt x="359664" y="3317748"/>
                </a:lnTo>
                <a:lnTo>
                  <a:pt x="311288" y="3314424"/>
                </a:lnTo>
                <a:lnTo>
                  <a:pt x="264759" y="3304751"/>
                </a:lnTo>
                <a:lnTo>
                  <a:pt x="220527" y="3289173"/>
                </a:lnTo>
                <a:lnTo>
                  <a:pt x="179041" y="3268133"/>
                </a:lnTo>
                <a:lnTo>
                  <a:pt x="140752" y="3242077"/>
                </a:lnTo>
                <a:lnTo>
                  <a:pt x="106108" y="3211448"/>
                </a:lnTo>
                <a:lnTo>
                  <a:pt x="75560" y="3176693"/>
                </a:lnTo>
                <a:lnTo>
                  <a:pt x="49558" y="3138254"/>
                </a:lnTo>
                <a:lnTo>
                  <a:pt x="28551" y="3096577"/>
                </a:lnTo>
                <a:lnTo>
                  <a:pt x="12989" y="3052106"/>
                </a:lnTo>
                <a:lnTo>
                  <a:pt x="3322" y="3005285"/>
                </a:lnTo>
                <a:lnTo>
                  <a:pt x="0" y="2956560"/>
                </a:lnTo>
                <a:lnTo>
                  <a:pt x="0" y="359664"/>
                </a:lnTo>
                <a:lnTo>
                  <a:pt x="3322" y="310968"/>
                </a:lnTo>
                <a:lnTo>
                  <a:pt x="12989" y="264230"/>
                </a:lnTo>
                <a:lnTo>
                  <a:pt x="28551" y="219884"/>
                </a:lnTo>
                <a:lnTo>
                  <a:pt x="49558" y="178364"/>
                </a:lnTo>
                <a:lnTo>
                  <a:pt x="75560" y="140103"/>
                </a:lnTo>
                <a:lnTo>
                  <a:pt x="106108" y="105537"/>
                </a:lnTo>
                <a:lnTo>
                  <a:pt x="140752" y="75097"/>
                </a:lnTo>
                <a:lnTo>
                  <a:pt x="179041" y="49219"/>
                </a:lnTo>
                <a:lnTo>
                  <a:pt x="220527" y="28336"/>
                </a:lnTo>
                <a:lnTo>
                  <a:pt x="264759" y="12883"/>
                </a:lnTo>
                <a:lnTo>
                  <a:pt x="311288" y="3293"/>
                </a:lnTo>
                <a:lnTo>
                  <a:pt x="359664" y="0"/>
                </a:lnTo>
                <a:lnTo>
                  <a:pt x="2084832" y="0"/>
                </a:lnTo>
                <a:lnTo>
                  <a:pt x="2133527" y="3293"/>
                </a:lnTo>
                <a:lnTo>
                  <a:pt x="2180265" y="12883"/>
                </a:lnTo>
                <a:lnTo>
                  <a:pt x="2224611" y="28336"/>
                </a:lnTo>
                <a:lnTo>
                  <a:pt x="2266131" y="49219"/>
                </a:lnTo>
                <a:lnTo>
                  <a:pt x="2304392" y="75097"/>
                </a:lnTo>
                <a:lnTo>
                  <a:pt x="2338959" y="105537"/>
                </a:lnTo>
                <a:lnTo>
                  <a:pt x="2369398" y="140103"/>
                </a:lnTo>
                <a:lnTo>
                  <a:pt x="2395276" y="178364"/>
                </a:lnTo>
                <a:lnTo>
                  <a:pt x="2416159" y="219884"/>
                </a:lnTo>
                <a:lnTo>
                  <a:pt x="2431612" y="264230"/>
                </a:lnTo>
                <a:lnTo>
                  <a:pt x="2441202" y="310968"/>
                </a:lnTo>
                <a:lnTo>
                  <a:pt x="2444496" y="359664"/>
                </a:lnTo>
                <a:lnTo>
                  <a:pt x="2444496" y="2956560"/>
                </a:lnTo>
                <a:lnTo>
                  <a:pt x="2441202" y="3005285"/>
                </a:lnTo>
                <a:lnTo>
                  <a:pt x="2431612" y="3052106"/>
                </a:lnTo>
                <a:lnTo>
                  <a:pt x="2416159" y="3096577"/>
                </a:lnTo>
                <a:lnTo>
                  <a:pt x="2395276" y="3138254"/>
                </a:lnTo>
                <a:lnTo>
                  <a:pt x="2369398" y="3176693"/>
                </a:lnTo>
                <a:lnTo>
                  <a:pt x="2338959" y="3211449"/>
                </a:lnTo>
                <a:lnTo>
                  <a:pt x="2304392" y="3242077"/>
                </a:lnTo>
                <a:lnTo>
                  <a:pt x="2266131" y="3268133"/>
                </a:lnTo>
                <a:lnTo>
                  <a:pt x="2224611" y="3289172"/>
                </a:lnTo>
                <a:lnTo>
                  <a:pt x="2180265" y="3304751"/>
                </a:lnTo>
                <a:lnTo>
                  <a:pt x="2133527" y="3314424"/>
                </a:lnTo>
                <a:lnTo>
                  <a:pt x="2084832" y="331774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6" name="object 6"/>
          <p:cNvGrpSpPr/>
          <p:nvPr/>
        </p:nvGrpSpPr>
        <p:grpSpPr>
          <a:xfrm>
            <a:off x="1773932" y="1007136"/>
            <a:ext cx="1571150" cy="2131111"/>
            <a:chOff x="823626" y="1570386"/>
            <a:chExt cx="2449830" cy="3322954"/>
          </a:xfrm>
        </p:grpSpPr>
        <p:sp>
          <p:nvSpPr>
            <p:cNvPr id="7" name="object 7"/>
            <p:cNvSpPr/>
            <p:nvPr/>
          </p:nvSpPr>
          <p:spPr>
            <a:xfrm>
              <a:off x="826008" y="1572767"/>
              <a:ext cx="2444750" cy="3317875"/>
            </a:xfrm>
            <a:custGeom>
              <a:avLst/>
              <a:gdLst/>
              <a:ahLst/>
              <a:cxnLst/>
              <a:rect l="l" t="t" r="r" b="b"/>
              <a:pathLst>
                <a:path w="2444750" h="3317875">
                  <a:moveTo>
                    <a:pt x="2084832" y="3317748"/>
                  </a:moveTo>
                  <a:lnTo>
                    <a:pt x="359664" y="3317748"/>
                  </a:lnTo>
                  <a:lnTo>
                    <a:pt x="310968" y="3314425"/>
                  </a:lnTo>
                  <a:lnTo>
                    <a:pt x="264230" y="3304758"/>
                  </a:lnTo>
                  <a:lnTo>
                    <a:pt x="219884" y="3289196"/>
                  </a:lnTo>
                  <a:lnTo>
                    <a:pt x="178364" y="3268189"/>
                  </a:lnTo>
                  <a:lnTo>
                    <a:pt x="140103" y="3242187"/>
                  </a:lnTo>
                  <a:lnTo>
                    <a:pt x="105537" y="3211639"/>
                  </a:lnTo>
                  <a:lnTo>
                    <a:pt x="75097" y="3176995"/>
                  </a:lnTo>
                  <a:lnTo>
                    <a:pt x="49219" y="3138706"/>
                  </a:lnTo>
                  <a:lnTo>
                    <a:pt x="28336" y="3097220"/>
                  </a:lnTo>
                  <a:lnTo>
                    <a:pt x="12883" y="3052988"/>
                  </a:lnTo>
                  <a:lnTo>
                    <a:pt x="3293" y="3006459"/>
                  </a:lnTo>
                  <a:lnTo>
                    <a:pt x="0" y="2958084"/>
                  </a:lnTo>
                  <a:lnTo>
                    <a:pt x="0" y="359664"/>
                  </a:lnTo>
                  <a:lnTo>
                    <a:pt x="3293" y="311288"/>
                  </a:lnTo>
                  <a:lnTo>
                    <a:pt x="12883" y="264759"/>
                  </a:lnTo>
                  <a:lnTo>
                    <a:pt x="28336" y="220527"/>
                  </a:lnTo>
                  <a:lnTo>
                    <a:pt x="49219" y="179041"/>
                  </a:lnTo>
                  <a:lnTo>
                    <a:pt x="75097" y="140752"/>
                  </a:lnTo>
                  <a:lnTo>
                    <a:pt x="105537" y="106108"/>
                  </a:lnTo>
                  <a:lnTo>
                    <a:pt x="140103" y="75560"/>
                  </a:lnTo>
                  <a:lnTo>
                    <a:pt x="178364" y="49558"/>
                  </a:lnTo>
                  <a:lnTo>
                    <a:pt x="219884" y="28551"/>
                  </a:lnTo>
                  <a:lnTo>
                    <a:pt x="264230" y="12989"/>
                  </a:lnTo>
                  <a:lnTo>
                    <a:pt x="310968" y="3322"/>
                  </a:lnTo>
                  <a:lnTo>
                    <a:pt x="359664" y="0"/>
                  </a:lnTo>
                  <a:lnTo>
                    <a:pt x="2084832" y="0"/>
                  </a:lnTo>
                  <a:lnTo>
                    <a:pt x="2133527" y="3322"/>
                  </a:lnTo>
                  <a:lnTo>
                    <a:pt x="2180265" y="12989"/>
                  </a:lnTo>
                  <a:lnTo>
                    <a:pt x="2224611" y="28551"/>
                  </a:lnTo>
                  <a:lnTo>
                    <a:pt x="2266131" y="49558"/>
                  </a:lnTo>
                  <a:lnTo>
                    <a:pt x="2304392" y="75560"/>
                  </a:lnTo>
                  <a:lnTo>
                    <a:pt x="2338958" y="106108"/>
                  </a:lnTo>
                  <a:lnTo>
                    <a:pt x="2369398" y="140752"/>
                  </a:lnTo>
                  <a:lnTo>
                    <a:pt x="2395276" y="179041"/>
                  </a:lnTo>
                  <a:lnTo>
                    <a:pt x="2416159" y="220527"/>
                  </a:lnTo>
                  <a:lnTo>
                    <a:pt x="2431612" y="264759"/>
                  </a:lnTo>
                  <a:lnTo>
                    <a:pt x="2441202" y="311288"/>
                  </a:lnTo>
                  <a:lnTo>
                    <a:pt x="2444496" y="359664"/>
                  </a:lnTo>
                  <a:lnTo>
                    <a:pt x="2444496" y="2958084"/>
                  </a:lnTo>
                  <a:lnTo>
                    <a:pt x="2441202" y="3006459"/>
                  </a:lnTo>
                  <a:lnTo>
                    <a:pt x="2431612" y="3052988"/>
                  </a:lnTo>
                  <a:lnTo>
                    <a:pt x="2416159" y="3097220"/>
                  </a:lnTo>
                  <a:lnTo>
                    <a:pt x="2395276" y="3138706"/>
                  </a:lnTo>
                  <a:lnTo>
                    <a:pt x="2369398" y="3176995"/>
                  </a:lnTo>
                  <a:lnTo>
                    <a:pt x="2338959" y="3211639"/>
                  </a:lnTo>
                  <a:lnTo>
                    <a:pt x="2304392" y="3242187"/>
                  </a:lnTo>
                  <a:lnTo>
                    <a:pt x="2266131" y="3268189"/>
                  </a:lnTo>
                  <a:lnTo>
                    <a:pt x="2224611" y="3289196"/>
                  </a:lnTo>
                  <a:lnTo>
                    <a:pt x="2180265" y="3304758"/>
                  </a:lnTo>
                  <a:lnTo>
                    <a:pt x="2133527" y="3314425"/>
                  </a:lnTo>
                  <a:lnTo>
                    <a:pt x="2084832" y="33177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" name="object 8"/>
            <p:cNvSpPr/>
            <p:nvPr/>
          </p:nvSpPr>
          <p:spPr>
            <a:xfrm>
              <a:off x="826008" y="1572767"/>
              <a:ext cx="2444750" cy="3317875"/>
            </a:xfrm>
            <a:custGeom>
              <a:avLst/>
              <a:gdLst/>
              <a:ahLst/>
              <a:cxnLst/>
              <a:rect l="l" t="t" r="r" b="b"/>
              <a:pathLst>
                <a:path w="2444750" h="3317875">
                  <a:moveTo>
                    <a:pt x="359664" y="0"/>
                  </a:moveTo>
                  <a:lnTo>
                    <a:pt x="2084832" y="0"/>
                  </a:lnTo>
                  <a:lnTo>
                    <a:pt x="2133527" y="3322"/>
                  </a:lnTo>
                  <a:lnTo>
                    <a:pt x="2180265" y="12989"/>
                  </a:lnTo>
                  <a:lnTo>
                    <a:pt x="2224611" y="28551"/>
                  </a:lnTo>
                  <a:lnTo>
                    <a:pt x="2266131" y="49558"/>
                  </a:lnTo>
                  <a:lnTo>
                    <a:pt x="2304392" y="75560"/>
                  </a:lnTo>
                  <a:lnTo>
                    <a:pt x="2338958" y="106108"/>
                  </a:lnTo>
                  <a:lnTo>
                    <a:pt x="2369398" y="140752"/>
                  </a:lnTo>
                  <a:lnTo>
                    <a:pt x="2395276" y="179041"/>
                  </a:lnTo>
                  <a:lnTo>
                    <a:pt x="2416159" y="220527"/>
                  </a:lnTo>
                  <a:lnTo>
                    <a:pt x="2431612" y="264759"/>
                  </a:lnTo>
                  <a:lnTo>
                    <a:pt x="2441202" y="311288"/>
                  </a:lnTo>
                  <a:lnTo>
                    <a:pt x="2444496" y="359664"/>
                  </a:lnTo>
                  <a:lnTo>
                    <a:pt x="2444496" y="2958084"/>
                  </a:lnTo>
                  <a:lnTo>
                    <a:pt x="2441202" y="3006459"/>
                  </a:lnTo>
                  <a:lnTo>
                    <a:pt x="2431612" y="3052988"/>
                  </a:lnTo>
                  <a:lnTo>
                    <a:pt x="2416159" y="3097220"/>
                  </a:lnTo>
                  <a:lnTo>
                    <a:pt x="2395276" y="3138706"/>
                  </a:lnTo>
                  <a:lnTo>
                    <a:pt x="2369398" y="3176995"/>
                  </a:lnTo>
                  <a:lnTo>
                    <a:pt x="2338959" y="3211639"/>
                  </a:lnTo>
                  <a:lnTo>
                    <a:pt x="2304392" y="3242187"/>
                  </a:lnTo>
                  <a:lnTo>
                    <a:pt x="2266131" y="3268189"/>
                  </a:lnTo>
                  <a:lnTo>
                    <a:pt x="2224611" y="3289196"/>
                  </a:lnTo>
                  <a:lnTo>
                    <a:pt x="2180265" y="3304758"/>
                  </a:lnTo>
                  <a:lnTo>
                    <a:pt x="2133527" y="3314425"/>
                  </a:lnTo>
                  <a:lnTo>
                    <a:pt x="2084832" y="3317748"/>
                  </a:lnTo>
                  <a:lnTo>
                    <a:pt x="359664" y="3317748"/>
                  </a:lnTo>
                  <a:lnTo>
                    <a:pt x="310968" y="3314425"/>
                  </a:lnTo>
                  <a:lnTo>
                    <a:pt x="264230" y="3304758"/>
                  </a:lnTo>
                  <a:lnTo>
                    <a:pt x="219884" y="3289196"/>
                  </a:lnTo>
                  <a:lnTo>
                    <a:pt x="178364" y="3268189"/>
                  </a:lnTo>
                  <a:lnTo>
                    <a:pt x="140103" y="3242187"/>
                  </a:lnTo>
                  <a:lnTo>
                    <a:pt x="105537" y="3211639"/>
                  </a:lnTo>
                  <a:lnTo>
                    <a:pt x="75097" y="3176995"/>
                  </a:lnTo>
                  <a:lnTo>
                    <a:pt x="49219" y="3138706"/>
                  </a:lnTo>
                  <a:lnTo>
                    <a:pt x="28336" y="3097220"/>
                  </a:lnTo>
                  <a:lnTo>
                    <a:pt x="12883" y="3052988"/>
                  </a:lnTo>
                  <a:lnTo>
                    <a:pt x="3293" y="3006459"/>
                  </a:lnTo>
                  <a:lnTo>
                    <a:pt x="0" y="2958084"/>
                  </a:lnTo>
                  <a:lnTo>
                    <a:pt x="0" y="359664"/>
                  </a:lnTo>
                  <a:lnTo>
                    <a:pt x="3293" y="311288"/>
                  </a:lnTo>
                  <a:lnTo>
                    <a:pt x="12883" y="264759"/>
                  </a:lnTo>
                  <a:lnTo>
                    <a:pt x="28336" y="220527"/>
                  </a:lnTo>
                  <a:lnTo>
                    <a:pt x="49219" y="179041"/>
                  </a:lnTo>
                  <a:lnTo>
                    <a:pt x="75097" y="140752"/>
                  </a:lnTo>
                  <a:lnTo>
                    <a:pt x="105537" y="106108"/>
                  </a:lnTo>
                  <a:lnTo>
                    <a:pt x="140103" y="75560"/>
                  </a:lnTo>
                  <a:lnTo>
                    <a:pt x="178364" y="49558"/>
                  </a:lnTo>
                  <a:lnTo>
                    <a:pt x="219884" y="28551"/>
                  </a:lnTo>
                  <a:lnTo>
                    <a:pt x="264230" y="12989"/>
                  </a:lnTo>
                  <a:lnTo>
                    <a:pt x="310968" y="3322"/>
                  </a:lnTo>
                  <a:lnTo>
                    <a:pt x="359664" y="0"/>
                  </a:lnTo>
                </a:path>
              </a:pathLst>
            </a:custGeom>
            <a:ln w="4762">
              <a:solidFill>
                <a:srgbClr val="80C6E2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73932" y="4215898"/>
            <a:ext cx="1571150" cy="2129890"/>
            <a:chOff x="823626" y="6573678"/>
            <a:chExt cx="2449830" cy="3321050"/>
          </a:xfrm>
        </p:grpSpPr>
        <p:sp>
          <p:nvSpPr>
            <p:cNvPr id="10" name="object 10"/>
            <p:cNvSpPr/>
            <p:nvPr/>
          </p:nvSpPr>
          <p:spPr>
            <a:xfrm>
              <a:off x="826008" y="6576059"/>
              <a:ext cx="2444750" cy="3316604"/>
            </a:xfrm>
            <a:custGeom>
              <a:avLst/>
              <a:gdLst/>
              <a:ahLst/>
              <a:cxnLst/>
              <a:rect l="l" t="t" r="r" b="b"/>
              <a:pathLst>
                <a:path w="2444750" h="3316604">
                  <a:moveTo>
                    <a:pt x="2084832" y="3316224"/>
                  </a:moveTo>
                  <a:lnTo>
                    <a:pt x="359664" y="3316224"/>
                  </a:lnTo>
                  <a:lnTo>
                    <a:pt x="310968" y="3312930"/>
                  </a:lnTo>
                  <a:lnTo>
                    <a:pt x="264230" y="3303340"/>
                  </a:lnTo>
                  <a:lnTo>
                    <a:pt x="219884" y="3287887"/>
                  </a:lnTo>
                  <a:lnTo>
                    <a:pt x="178364" y="3267004"/>
                  </a:lnTo>
                  <a:lnTo>
                    <a:pt x="140103" y="3241126"/>
                  </a:lnTo>
                  <a:lnTo>
                    <a:pt x="105537" y="3210687"/>
                  </a:lnTo>
                  <a:lnTo>
                    <a:pt x="75097" y="3176120"/>
                  </a:lnTo>
                  <a:lnTo>
                    <a:pt x="49219" y="3137859"/>
                  </a:lnTo>
                  <a:lnTo>
                    <a:pt x="28336" y="3096339"/>
                  </a:lnTo>
                  <a:lnTo>
                    <a:pt x="12883" y="3051993"/>
                  </a:lnTo>
                  <a:lnTo>
                    <a:pt x="3293" y="3005255"/>
                  </a:lnTo>
                  <a:lnTo>
                    <a:pt x="0" y="2956560"/>
                  </a:lnTo>
                  <a:lnTo>
                    <a:pt x="0" y="359664"/>
                  </a:lnTo>
                  <a:lnTo>
                    <a:pt x="3293" y="310968"/>
                  </a:lnTo>
                  <a:lnTo>
                    <a:pt x="12883" y="264230"/>
                  </a:lnTo>
                  <a:lnTo>
                    <a:pt x="28336" y="219884"/>
                  </a:lnTo>
                  <a:lnTo>
                    <a:pt x="49219" y="178364"/>
                  </a:lnTo>
                  <a:lnTo>
                    <a:pt x="75097" y="140103"/>
                  </a:lnTo>
                  <a:lnTo>
                    <a:pt x="105537" y="105537"/>
                  </a:lnTo>
                  <a:lnTo>
                    <a:pt x="140103" y="75097"/>
                  </a:lnTo>
                  <a:lnTo>
                    <a:pt x="178364" y="49219"/>
                  </a:lnTo>
                  <a:lnTo>
                    <a:pt x="219884" y="28336"/>
                  </a:lnTo>
                  <a:lnTo>
                    <a:pt x="264230" y="12883"/>
                  </a:lnTo>
                  <a:lnTo>
                    <a:pt x="310968" y="3293"/>
                  </a:lnTo>
                  <a:lnTo>
                    <a:pt x="359664" y="0"/>
                  </a:lnTo>
                  <a:lnTo>
                    <a:pt x="2084832" y="0"/>
                  </a:lnTo>
                  <a:lnTo>
                    <a:pt x="2133527" y="3293"/>
                  </a:lnTo>
                  <a:lnTo>
                    <a:pt x="2180265" y="12883"/>
                  </a:lnTo>
                  <a:lnTo>
                    <a:pt x="2224611" y="28336"/>
                  </a:lnTo>
                  <a:lnTo>
                    <a:pt x="2266131" y="49219"/>
                  </a:lnTo>
                  <a:lnTo>
                    <a:pt x="2304392" y="75097"/>
                  </a:lnTo>
                  <a:lnTo>
                    <a:pt x="2338958" y="105537"/>
                  </a:lnTo>
                  <a:lnTo>
                    <a:pt x="2369398" y="140103"/>
                  </a:lnTo>
                  <a:lnTo>
                    <a:pt x="2395276" y="178364"/>
                  </a:lnTo>
                  <a:lnTo>
                    <a:pt x="2416159" y="219884"/>
                  </a:lnTo>
                  <a:lnTo>
                    <a:pt x="2431612" y="264230"/>
                  </a:lnTo>
                  <a:lnTo>
                    <a:pt x="2441202" y="310968"/>
                  </a:lnTo>
                  <a:lnTo>
                    <a:pt x="2444496" y="359664"/>
                  </a:lnTo>
                  <a:lnTo>
                    <a:pt x="2444496" y="2956560"/>
                  </a:lnTo>
                  <a:lnTo>
                    <a:pt x="2441202" y="3005255"/>
                  </a:lnTo>
                  <a:lnTo>
                    <a:pt x="2431612" y="3051993"/>
                  </a:lnTo>
                  <a:lnTo>
                    <a:pt x="2416159" y="3096339"/>
                  </a:lnTo>
                  <a:lnTo>
                    <a:pt x="2395276" y="3137859"/>
                  </a:lnTo>
                  <a:lnTo>
                    <a:pt x="2369398" y="3176120"/>
                  </a:lnTo>
                  <a:lnTo>
                    <a:pt x="2338959" y="3210686"/>
                  </a:lnTo>
                  <a:lnTo>
                    <a:pt x="2304392" y="3241126"/>
                  </a:lnTo>
                  <a:lnTo>
                    <a:pt x="2266131" y="3267004"/>
                  </a:lnTo>
                  <a:lnTo>
                    <a:pt x="2224611" y="3287887"/>
                  </a:lnTo>
                  <a:lnTo>
                    <a:pt x="2180265" y="3303340"/>
                  </a:lnTo>
                  <a:lnTo>
                    <a:pt x="2133527" y="3312930"/>
                  </a:lnTo>
                  <a:lnTo>
                    <a:pt x="2084832" y="33162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" name="object 11"/>
            <p:cNvSpPr/>
            <p:nvPr/>
          </p:nvSpPr>
          <p:spPr>
            <a:xfrm>
              <a:off x="826008" y="6576059"/>
              <a:ext cx="2444750" cy="3316604"/>
            </a:xfrm>
            <a:custGeom>
              <a:avLst/>
              <a:gdLst/>
              <a:ahLst/>
              <a:cxnLst/>
              <a:rect l="l" t="t" r="r" b="b"/>
              <a:pathLst>
                <a:path w="2444750" h="3316604">
                  <a:moveTo>
                    <a:pt x="359664" y="0"/>
                  </a:moveTo>
                  <a:lnTo>
                    <a:pt x="2084832" y="0"/>
                  </a:lnTo>
                  <a:lnTo>
                    <a:pt x="2133527" y="3293"/>
                  </a:lnTo>
                  <a:lnTo>
                    <a:pt x="2180265" y="12883"/>
                  </a:lnTo>
                  <a:lnTo>
                    <a:pt x="2224611" y="28336"/>
                  </a:lnTo>
                  <a:lnTo>
                    <a:pt x="2266131" y="49219"/>
                  </a:lnTo>
                  <a:lnTo>
                    <a:pt x="2304392" y="75097"/>
                  </a:lnTo>
                  <a:lnTo>
                    <a:pt x="2338958" y="105537"/>
                  </a:lnTo>
                  <a:lnTo>
                    <a:pt x="2369398" y="140103"/>
                  </a:lnTo>
                  <a:lnTo>
                    <a:pt x="2395276" y="178364"/>
                  </a:lnTo>
                  <a:lnTo>
                    <a:pt x="2416159" y="219884"/>
                  </a:lnTo>
                  <a:lnTo>
                    <a:pt x="2431612" y="264230"/>
                  </a:lnTo>
                  <a:lnTo>
                    <a:pt x="2441202" y="310968"/>
                  </a:lnTo>
                  <a:lnTo>
                    <a:pt x="2444496" y="359664"/>
                  </a:lnTo>
                  <a:lnTo>
                    <a:pt x="2444496" y="2956560"/>
                  </a:lnTo>
                  <a:lnTo>
                    <a:pt x="2441202" y="3005255"/>
                  </a:lnTo>
                  <a:lnTo>
                    <a:pt x="2431612" y="3051993"/>
                  </a:lnTo>
                  <a:lnTo>
                    <a:pt x="2416159" y="3096339"/>
                  </a:lnTo>
                  <a:lnTo>
                    <a:pt x="2395276" y="3137859"/>
                  </a:lnTo>
                  <a:lnTo>
                    <a:pt x="2369398" y="3176120"/>
                  </a:lnTo>
                  <a:lnTo>
                    <a:pt x="2338959" y="3210686"/>
                  </a:lnTo>
                  <a:lnTo>
                    <a:pt x="2304392" y="3241126"/>
                  </a:lnTo>
                  <a:lnTo>
                    <a:pt x="2266131" y="3267004"/>
                  </a:lnTo>
                  <a:lnTo>
                    <a:pt x="2224611" y="3287887"/>
                  </a:lnTo>
                  <a:lnTo>
                    <a:pt x="2180265" y="3303340"/>
                  </a:lnTo>
                  <a:lnTo>
                    <a:pt x="2133527" y="3312930"/>
                  </a:lnTo>
                  <a:lnTo>
                    <a:pt x="2084832" y="3316224"/>
                  </a:lnTo>
                  <a:lnTo>
                    <a:pt x="359664" y="3316224"/>
                  </a:lnTo>
                  <a:lnTo>
                    <a:pt x="310968" y="3312930"/>
                  </a:lnTo>
                  <a:lnTo>
                    <a:pt x="264230" y="3303340"/>
                  </a:lnTo>
                  <a:lnTo>
                    <a:pt x="219884" y="3287887"/>
                  </a:lnTo>
                  <a:lnTo>
                    <a:pt x="178364" y="3267004"/>
                  </a:lnTo>
                  <a:lnTo>
                    <a:pt x="140103" y="3241126"/>
                  </a:lnTo>
                  <a:lnTo>
                    <a:pt x="105537" y="3210687"/>
                  </a:lnTo>
                  <a:lnTo>
                    <a:pt x="75097" y="3176120"/>
                  </a:lnTo>
                  <a:lnTo>
                    <a:pt x="49219" y="3137859"/>
                  </a:lnTo>
                  <a:lnTo>
                    <a:pt x="28336" y="3096339"/>
                  </a:lnTo>
                  <a:lnTo>
                    <a:pt x="12883" y="3051993"/>
                  </a:lnTo>
                  <a:lnTo>
                    <a:pt x="3293" y="3005255"/>
                  </a:lnTo>
                  <a:lnTo>
                    <a:pt x="0" y="2956560"/>
                  </a:lnTo>
                  <a:lnTo>
                    <a:pt x="0" y="359664"/>
                  </a:lnTo>
                  <a:lnTo>
                    <a:pt x="3293" y="310968"/>
                  </a:lnTo>
                  <a:lnTo>
                    <a:pt x="12883" y="264230"/>
                  </a:lnTo>
                  <a:lnTo>
                    <a:pt x="28336" y="219884"/>
                  </a:lnTo>
                  <a:lnTo>
                    <a:pt x="49219" y="178364"/>
                  </a:lnTo>
                  <a:lnTo>
                    <a:pt x="75097" y="140103"/>
                  </a:lnTo>
                  <a:lnTo>
                    <a:pt x="105537" y="105537"/>
                  </a:lnTo>
                  <a:lnTo>
                    <a:pt x="140103" y="75097"/>
                  </a:lnTo>
                  <a:lnTo>
                    <a:pt x="178364" y="49219"/>
                  </a:lnTo>
                  <a:lnTo>
                    <a:pt x="219884" y="28336"/>
                  </a:lnTo>
                  <a:lnTo>
                    <a:pt x="264230" y="12883"/>
                  </a:lnTo>
                  <a:lnTo>
                    <a:pt x="310968" y="3293"/>
                  </a:lnTo>
                  <a:lnTo>
                    <a:pt x="359664" y="0"/>
                  </a:lnTo>
                </a:path>
              </a:pathLst>
            </a:custGeom>
            <a:ln w="4762">
              <a:solidFill>
                <a:srgbClr val="F07E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854125" y="1007136"/>
            <a:ext cx="1571150" cy="2131111"/>
            <a:chOff x="11863482" y="1570386"/>
            <a:chExt cx="2449830" cy="3322954"/>
          </a:xfrm>
        </p:grpSpPr>
        <p:sp>
          <p:nvSpPr>
            <p:cNvPr id="13" name="object 13"/>
            <p:cNvSpPr/>
            <p:nvPr/>
          </p:nvSpPr>
          <p:spPr>
            <a:xfrm>
              <a:off x="11865864" y="1572767"/>
              <a:ext cx="2444750" cy="3317875"/>
            </a:xfrm>
            <a:custGeom>
              <a:avLst/>
              <a:gdLst/>
              <a:ahLst/>
              <a:cxnLst/>
              <a:rect l="l" t="t" r="r" b="b"/>
              <a:pathLst>
                <a:path w="2444750" h="3317875">
                  <a:moveTo>
                    <a:pt x="2083308" y="3317748"/>
                  </a:moveTo>
                  <a:lnTo>
                    <a:pt x="359664" y="3317748"/>
                  </a:lnTo>
                  <a:lnTo>
                    <a:pt x="310968" y="3314425"/>
                  </a:lnTo>
                  <a:lnTo>
                    <a:pt x="264230" y="3304758"/>
                  </a:lnTo>
                  <a:lnTo>
                    <a:pt x="219884" y="3289196"/>
                  </a:lnTo>
                  <a:lnTo>
                    <a:pt x="178364" y="3268189"/>
                  </a:lnTo>
                  <a:lnTo>
                    <a:pt x="140103" y="3242187"/>
                  </a:lnTo>
                  <a:lnTo>
                    <a:pt x="105537" y="3211639"/>
                  </a:lnTo>
                  <a:lnTo>
                    <a:pt x="75097" y="3176995"/>
                  </a:lnTo>
                  <a:lnTo>
                    <a:pt x="49219" y="3138706"/>
                  </a:lnTo>
                  <a:lnTo>
                    <a:pt x="28336" y="3097220"/>
                  </a:lnTo>
                  <a:lnTo>
                    <a:pt x="12883" y="3052988"/>
                  </a:lnTo>
                  <a:lnTo>
                    <a:pt x="3293" y="3006459"/>
                  </a:lnTo>
                  <a:lnTo>
                    <a:pt x="0" y="2958084"/>
                  </a:lnTo>
                  <a:lnTo>
                    <a:pt x="0" y="359664"/>
                  </a:lnTo>
                  <a:lnTo>
                    <a:pt x="3293" y="311288"/>
                  </a:lnTo>
                  <a:lnTo>
                    <a:pt x="12883" y="264759"/>
                  </a:lnTo>
                  <a:lnTo>
                    <a:pt x="28336" y="220527"/>
                  </a:lnTo>
                  <a:lnTo>
                    <a:pt x="49219" y="179041"/>
                  </a:lnTo>
                  <a:lnTo>
                    <a:pt x="75097" y="140752"/>
                  </a:lnTo>
                  <a:lnTo>
                    <a:pt x="105537" y="106108"/>
                  </a:lnTo>
                  <a:lnTo>
                    <a:pt x="140103" y="75560"/>
                  </a:lnTo>
                  <a:lnTo>
                    <a:pt x="178364" y="49558"/>
                  </a:lnTo>
                  <a:lnTo>
                    <a:pt x="219884" y="28551"/>
                  </a:lnTo>
                  <a:lnTo>
                    <a:pt x="264230" y="12989"/>
                  </a:lnTo>
                  <a:lnTo>
                    <a:pt x="310968" y="3322"/>
                  </a:lnTo>
                  <a:lnTo>
                    <a:pt x="359664" y="0"/>
                  </a:lnTo>
                  <a:lnTo>
                    <a:pt x="2083308" y="0"/>
                  </a:lnTo>
                  <a:lnTo>
                    <a:pt x="2132033" y="3322"/>
                  </a:lnTo>
                  <a:lnTo>
                    <a:pt x="2178854" y="12989"/>
                  </a:lnTo>
                  <a:lnTo>
                    <a:pt x="2223325" y="28551"/>
                  </a:lnTo>
                  <a:lnTo>
                    <a:pt x="2265002" y="49558"/>
                  </a:lnTo>
                  <a:lnTo>
                    <a:pt x="2303441" y="75560"/>
                  </a:lnTo>
                  <a:lnTo>
                    <a:pt x="2338197" y="106108"/>
                  </a:lnTo>
                  <a:lnTo>
                    <a:pt x="2368825" y="140752"/>
                  </a:lnTo>
                  <a:lnTo>
                    <a:pt x="2394881" y="179041"/>
                  </a:lnTo>
                  <a:lnTo>
                    <a:pt x="2415921" y="220527"/>
                  </a:lnTo>
                  <a:lnTo>
                    <a:pt x="2431499" y="264759"/>
                  </a:lnTo>
                  <a:lnTo>
                    <a:pt x="2441172" y="311288"/>
                  </a:lnTo>
                  <a:lnTo>
                    <a:pt x="2444496" y="359664"/>
                  </a:lnTo>
                  <a:lnTo>
                    <a:pt x="2444496" y="2958084"/>
                  </a:lnTo>
                  <a:lnTo>
                    <a:pt x="2441172" y="3006459"/>
                  </a:lnTo>
                  <a:lnTo>
                    <a:pt x="2431499" y="3052988"/>
                  </a:lnTo>
                  <a:lnTo>
                    <a:pt x="2415921" y="3097220"/>
                  </a:lnTo>
                  <a:lnTo>
                    <a:pt x="2394881" y="3138706"/>
                  </a:lnTo>
                  <a:lnTo>
                    <a:pt x="2368825" y="3176995"/>
                  </a:lnTo>
                  <a:lnTo>
                    <a:pt x="2338197" y="3211639"/>
                  </a:lnTo>
                  <a:lnTo>
                    <a:pt x="2303441" y="3242187"/>
                  </a:lnTo>
                  <a:lnTo>
                    <a:pt x="2265002" y="3268189"/>
                  </a:lnTo>
                  <a:lnTo>
                    <a:pt x="2223325" y="3289196"/>
                  </a:lnTo>
                  <a:lnTo>
                    <a:pt x="2178854" y="3304758"/>
                  </a:lnTo>
                  <a:lnTo>
                    <a:pt x="2132033" y="3314425"/>
                  </a:lnTo>
                  <a:lnTo>
                    <a:pt x="2083308" y="33177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" name="object 14"/>
            <p:cNvSpPr/>
            <p:nvPr/>
          </p:nvSpPr>
          <p:spPr>
            <a:xfrm>
              <a:off x="11865864" y="1572767"/>
              <a:ext cx="2444750" cy="3317875"/>
            </a:xfrm>
            <a:custGeom>
              <a:avLst/>
              <a:gdLst/>
              <a:ahLst/>
              <a:cxnLst/>
              <a:rect l="l" t="t" r="r" b="b"/>
              <a:pathLst>
                <a:path w="2444750" h="3317875">
                  <a:moveTo>
                    <a:pt x="359664" y="0"/>
                  </a:moveTo>
                  <a:lnTo>
                    <a:pt x="2083308" y="0"/>
                  </a:lnTo>
                  <a:lnTo>
                    <a:pt x="2132033" y="3322"/>
                  </a:lnTo>
                  <a:lnTo>
                    <a:pt x="2178854" y="12989"/>
                  </a:lnTo>
                  <a:lnTo>
                    <a:pt x="2223325" y="28551"/>
                  </a:lnTo>
                  <a:lnTo>
                    <a:pt x="2265002" y="49558"/>
                  </a:lnTo>
                  <a:lnTo>
                    <a:pt x="2303441" y="75560"/>
                  </a:lnTo>
                  <a:lnTo>
                    <a:pt x="2338197" y="106108"/>
                  </a:lnTo>
                  <a:lnTo>
                    <a:pt x="2368825" y="140752"/>
                  </a:lnTo>
                  <a:lnTo>
                    <a:pt x="2394881" y="179041"/>
                  </a:lnTo>
                  <a:lnTo>
                    <a:pt x="2415921" y="220527"/>
                  </a:lnTo>
                  <a:lnTo>
                    <a:pt x="2431499" y="264759"/>
                  </a:lnTo>
                  <a:lnTo>
                    <a:pt x="2441172" y="311288"/>
                  </a:lnTo>
                  <a:lnTo>
                    <a:pt x="2444496" y="359664"/>
                  </a:lnTo>
                  <a:lnTo>
                    <a:pt x="2444496" y="2958084"/>
                  </a:lnTo>
                  <a:lnTo>
                    <a:pt x="2441172" y="3006459"/>
                  </a:lnTo>
                  <a:lnTo>
                    <a:pt x="2431499" y="3052988"/>
                  </a:lnTo>
                  <a:lnTo>
                    <a:pt x="2415921" y="3097220"/>
                  </a:lnTo>
                  <a:lnTo>
                    <a:pt x="2394881" y="3138706"/>
                  </a:lnTo>
                  <a:lnTo>
                    <a:pt x="2368825" y="3176995"/>
                  </a:lnTo>
                  <a:lnTo>
                    <a:pt x="2338197" y="3211639"/>
                  </a:lnTo>
                  <a:lnTo>
                    <a:pt x="2303441" y="3242187"/>
                  </a:lnTo>
                  <a:lnTo>
                    <a:pt x="2265002" y="3268189"/>
                  </a:lnTo>
                  <a:lnTo>
                    <a:pt x="2223325" y="3289196"/>
                  </a:lnTo>
                  <a:lnTo>
                    <a:pt x="2178854" y="3304758"/>
                  </a:lnTo>
                  <a:lnTo>
                    <a:pt x="2132033" y="3314425"/>
                  </a:lnTo>
                  <a:lnTo>
                    <a:pt x="2083308" y="3317748"/>
                  </a:lnTo>
                  <a:lnTo>
                    <a:pt x="359664" y="3317748"/>
                  </a:lnTo>
                  <a:lnTo>
                    <a:pt x="310968" y="3314425"/>
                  </a:lnTo>
                  <a:lnTo>
                    <a:pt x="264230" y="3304758"/>
                  </a:lnTo>
                  <a:lnTo>
                    <a:pt x="219884" y="3289196"/>
                  </a:lnTo>
                  <a:lnTo>
                    <a:pt x="178364" y="3268189"/>
                  </a:lnTo>
                  <a:lnTo>
                    <a:pt x="140103" y="3242187"/>
                  </a:lnTo>
                  <a:lnTo>
                    <a:pt x="105537" y="3211639"/>
                  </a:lnTo>
                  <a:lnTo>
                    <a:pt x="75097" y="3176995"/>
                  </a:lnTo>
                  <a:lnTo>
                    <a:pt x="49219" y="3138706"/>
                  </a:lnTo>
                  <a:lnTo>
                    <a:pt x="28336" y="3097220"/>
                  </a:lnTo>
                  <a:lnTo>
                    <a:pt x="12883" y="3052988"/>
                  </a:lnTo>
                  <a:lnTo>
                    <a:pt x="3293" y="3006459"/>
                  </a:lnTo>
                  <a:lnTo>
                    <a:pt x="0" y="2958084"/>
                  </a:lnTo>
                  <a:lnTo>
                    <a:pt x="0" y="359664"/>
                  </a:lnTo>
                  <a:lnTo>
                    <a:pt x="3293" y="311288"/>
                  </a:lnTo>
                  <a:lnTo>
                    <a:pt x="12883" y="264759"/>
                  </a:lnTo>
                  <a:lnTo>
                    <a:pt x="28336" y="220527"/>
                  </a:lnTo>
                  <a:lnTo>
                    <a:pt x="49219" y="179041"/>
                  </a:lnTo>
                  <a:lnTo>
                    <a:pt x="75097" y="140752"/>
                  </a:lnTo>
                  <a:lnTo>
                    <a:pt x="105537" y="106108"/>
                  </a:lnTo>
                  <a:lnTo>
                    <a:pt x="140103" y="75560"/>
                  </a:lnTo>
                  <a:lnTo>
                    <a:pt x="178364" y="49558"/>
                  </a:lnTo>
                  <a:lnTo>
                    <a:pt x="219884" y="28551"/>
                  </a:lnTo>
                  <a:lnTo>
                    <a:pt x="264230" y="12989"/>
                  </a:lnTo>
                  <a:lnTo>
                    <a:pt x="310968" y="3322"/>
                  </a:lnTo>
                  <a:lnTo>
                    <a:pt x="359664" y="0"/>
                  </a:lnTo>
                </a:path>
              </a:pathLst>
            </a:custGeom>
            <a:ln w="4762">
              <a:solidFill>
                <a:srgbClr val="DD2A1A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854125" y="4215898"/>
            <a:ext cx="1571150" cy="2129890"/>
            <a:chOff x="11863482" y="6573678"/>
            <a:chExt cx="2449830" cy="3321050"/>
          </a:xfrm>
        </p:grpSpPr>
        <p:sp>
          <p:nvSpPr>
            <p:cNvPr id="16" name="object 16"/>
            <p:cNvSpPr/>
            <p:nvPr/>
          </p:nvSpPr>
          <p:spPr>
            <a:xfrm>
              <a:off x="11865864" y="6576059"/>
              <a:ext cx="2444750" cy="3316604"/>
            </a:xfrm>
            <a:custGeom>
              <a:avLst/>
              <a:gdLst/>
              <a:ahLst/>
              <a:cxnLst/>
              <a:rect l="l" t="t" r="r" b="b"/>
              <a:pathLst>
                <a:path w="2444750" h="3316604">
                  <a:moveTo>
                    <a:pt x="2083308" y="3316224"/>
                  </a:moveTo>
                  <a:lnTo>
                    <a:pt x="359664" y="3316224"/>
                  </a:lnTo>
                  <a:lnTo>
                    <a:pt x="310968" y="3312930"/>
                  </a:lnTo>
                  <a:lnTo>
                    <a:pt x="264230" y="3303340"/>
                  </a:lnTo>
                  <a:lnTo>
                    <a:pt x="219884" y="3287887"/>
                  </a:lnTo>
                  <a:lnTo>
                    <a:pt x="178364" y="3267004"/>
                  </a:lnTo>
                  <a:lnTo>
                    <a:pt x="140103" y="3241126"/>
                  </a:lnTo>
                  <a:lnTo>
                    <a:pt x="105537" y="3210687"/>
                  </a:lnTo>
                  <a:lnTo>
                    <a:pt x="75097" y="3176120"/>
                  </a:lnTo>
                  <a:lnTo>
                    <a:pt x="49219" y="3137859"/>
                  </a:lnTo>
                  <a:lnTo>
                    <a:pt x="28336" y="3096339"/>
                  </a:lnTo>
                  <a:lnTo>
                    <a:pt x="12883" y="3051993"/>
                  </a:lnTo>
                  <a:lnTo>
                    <a:pt x="3293" y="3005255"/>
                  </a:lnTo>
                  <a:lnTo>
                    <a:pt x="0" y="2956560"/>
                  </a:lnTo>
                  <a:lnTo>
                    <a:pt x="0" y="359664"/>
                  </a:lnTo>
                  <a:lnTo>
                    <a:pt x="3293" y="310968"/>
                  </a:lnTo>
                  <a:lnTo>
                    <a:pt x="12883" y="264230"/>
                  </a:lnTo>
                  <a:lnTo>
                    <a:pt x="28336" y="219884"/>
                  </a:lnTo>
                  <a:lnTo>
                    <a:pt x="49219" y="178364"/>
                  </a:lnTo>
                  <a:lnTo>
                    <a:pt x="75097" y="140103"/>
                  </a:lnTo>
                  <a:lnTo>
                    <a:pt x="105537" y="105537"/>
                  </a:lnTo>
                  <a:lnTo>
                    <a:pt x="140103" y="75097"/>
                  </a:lnTo>
                  <a:lnTo>
                    <a:pt x="178364" y="49219"/>
                  </a:lnTo>
                  <a:lnTo>
                    <a:pt x="219884" y="28336"/>
                  </a:lnTo>
                  <a:lnTo>
                    <a:pt x="264230" y="12883"/>
                  </a:lnTo>
                  <a:lnTo>
                    <a:pt x="310968" y="3293"/>
                  </a:lnTo>
                  <a:lnTo>
                    <a:pt x="359664" y="0"/>
                  </a:lnTo>
                  <a:lnTo>
                    <a:pt x="2083308" y="0"/>
                  </a:lnTo>
                  <a:lnTo>
                    <a:pt x="2132033" y="3293"/>
                  </a:lnTo>
                  <a:lnTo>
                    <a:pt x="2178854" y="12883"/>
                  </a:lnTo>
                  <a:lnTo>
                    <a:pt x="2223325" y="28336"/>
                  </a:lnTo>
                  <a:lnTo>
                    <a:pt x="2265002" y="49219"/>
                  </a:lnTo>
                  <a:lnTo>
                    <a:pt x="2303441" y="75097"/>
                  </a:lnTo>
                  <a:lnTo>
                    <a:pt x="2338197" y="105537"/>
                  </a:lnTo>
                  <a:lnTo>
                    <a:pt x="2368825" y="140103"/>
                  </a:lnTo>
                  <a:lnTo>
                    <a:pt x="2394881" y="178364"/>
                  </a:lnTo>
                  <a:lnTo>
                    <a:pt x="2415921" y="219884"/>
                  </a:lnTo>
                  <a:lnTo>
                    <a:pt x="2431499" y="264230"/>
                  </a:lnTo>
                  <a:lnTo>
                    <a:pt x="2441172" y="310968"/>
                  </a:lnTo>
                  <a:lnTo>
                    <a:pt x="2444496" y="359664"/>
                  </a:lnTo>
                  <a:lnTo>
                    <a:pt x="2444496" y="2956560"/>
                  </a:lnTo>
                  <a:lnTo>
                    <a:pt x="2441172" y="3005255"/>
                  </a:lnTo>
                  <a:lnTo>
                    <a:pt x="2431499" y="3051993"/>
                  </a:lnTo>
                  <a:lnTo>
                    <a:pt x="2415921" y="3096339"/>
                  </a:lnTo>
                  <a:lnTo>
                    <a:pt x="2394881" y="3137859"/>
                  </a:lnTo>
                  <a:lnTo>
                    <a:pt x="2368825" y="3176120"/>
                  </a:lnTo>
                  <a:lnTo>
                    <a:pt x="2338197" y="3210686"/>
                  </a:lnTo>
                  <a:lnTo>
                    <a:pt x="2303441" y="3241126"/>
                  </a:lnTo>
                  <a:lnTo>
                    <a:pt x="2265002" y="3267004"/>
                  </a:lnTo>
                  <a:lnTo>
                    <a:pt x="2223325" y="3287887"/>
                  </a:lnTo>
                  <a:lnTo>
                    <a:pt x="2178854" y="3303340"/>
                  </a:lnTo>
                  <a:lnTo>
                    <a:pt x="2132033" y="3312930"/>
                  </a:lnTo>
                  <a:lnTo>
                    <a:pt x="2083308" y="33162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65864" y="6576059"/>
              <a:ext cx="2444750" cy="3316604"/>
            </a:xfrm>
            <a:custGeom>
              <a:avLst/>
              <a:gdLst/>
              <a:ahLst/>
              <a:cxnLst/>
              <a:rect l="l" t="t" r="r" b="b"/>
              <a:pathLst>
                <a:path w="2444750" h="3316604">
                  <a:moveTo>
                    <a:pt x="359664" y="0"/>
                  </a:moveTo>
                  <a:lnTo>
                    <a:pt x="2083308" y="0"/>
                  </a:lnTo>
                  <a:lnTo>
                    <a:pt x="2132033" y="3293"/>
                  </a:lnTo>
                  <a:lnTo>
                    <a:pt x="2178854" y="12883"/>
                  </a:lnTo>
                  <a:lnTo>
                    <a:pt x="2223325" y="28336"/>
                  </a:lnTo>
                  <a:lnTo>
                    <a:pt x="2265002" y="49219"/>
                  </a:lnTo>
                  <a:lnTo>
                    <a:pt x="2303441" y="75097"/>
                  </a:lnTo>
                  <a:lnTo>
                    <a:pt x="2338197" y="105537"/>
                  </a:lnTo>
                  <a:lnTo>
                    <a:pt x="2368825" y="140103"/>
                  </a:lnTo>
                  <a:lnTo>
                    <a:pt x="2394881" y="178364"/>
                  </a:lnTo>
                  <a:lnTo>
                    <a:pt x="2415921" y="219884"/>
                  </a:lnTo>
                  <a:lnTo>
                    <a:pt x="2431499" y="264230"/>
                  </a:lnTo>
                  <a:lnTo>
                    <a:pt x="2441172" y="310968"/>
                  </a:lnTo>
                  <a:lnTo>
                    <a:pt x="2444496" y="359664"/>
                  </a:lnTo>
                  <a:lnTo>
                    <a:pt x="2444496" y="2956560"/>
                  </a:lnTo>
                  <a:lnTo>
                    <a:pt x="2441172" y="3005255"/>
                  </a:lnTo>
                  <a:lnTo>
                    <a:pt x="2431499" y="3051993"/>
                  </a:lnTo>
                  <a:lnTo>
                    <a:pt x="2415921" y="3096339"/>
                  </a:lnTo>
                  <a:lnTo>
                    <a:pt x="2394881" y="3137859"/>
                  </a:lnTo>
                  <a:lnTo>
                    <a:pt x="2368825" y="3176120"/>
                  </a:lnTo>
                  <a:lnTo>
                    <a:pt x="2338197" y="3210686"/>
                  </a:lnTo>
                  <a:lnTo>
                    <a:pt x="2303441" y="3241126"/>
                  </a:lnTo>
                  <a:lnTo>
                    <a:pt x="2265002" y="3267004"/>
                  </a:lnTo>
                  <a:lnTo>
                    <a:pt x="2223325" y="3287887"/>
                  </a:lnTo>
                  <a:lnTo>
                    <a:pt x="2178854" y="3303340"/>
                  </a:lnTo>
                  <a:lnTo>
                    <a:pt x="2132033" y="3312930"/>
                  </a:lnTo>
                  <a:lnTo>
                    <a:pt x="2083308" y="3316224"/>
                  </a:lnTo>
                  <a:lnTo>
                    <a:pt x="359664" y="3316224"/>
                  </a:lnTo>
                  <a:lnTo>
                    <a:pt x="310968" y="3312930"/>
                  </a:lnTo>
                  <a:lnTo>
                    <a:pt x="264230" y="3303340"/>
                  </a:lnTo>
                  <a:lnTo>
                    <a:pt x="219884" y="3287887"/>
                  </a:lnTo>
                  <a:lnTo>
                    <a:pt x="178364" y="3267004"/>
                  </a:lnTo>
                  <a:lnTo>
                    <a:pt x="140103" y="3241126"/>
                  </a:lnTo>
                  <a:lnTo>
                    <a:pt x="105537" y="3210687"/>
                  </a:lnTo>
                  <a:lnTo>
                    <a:pt x="75097" y="3176120"/>
                  </a:lnTo>
                  <a:lnTo>
                    <a:pt x="49219" y="3137859"/>
                  </a:lnTo>
                  <a:lnTo>
                    <a:pt x="28336" y="3096339"/>
                  </a:lnTo>
                  <a:lnTo>
                    <a:pt x="12883" y="3051993"/>
                  </a:lnTo>
                  <a:lnTo>
                    <a:pt x="3293" y="3005255"/>
                  </a:lnTo>
                  <a:lnTo>
                    <a:pt x="0" y="2956560"/>
                  </a:lnTo>
                  <a:lnTo>
                    <a:pt x="0" y="359664"/>
                  </a:lnTo>
                  <a:lnTo>
                    <a:pt x="3293" y="310968"/>
                  </a:lnTo>
                  <a:lnTo>
                    <a:pt x="12883" y="264230"/>
                  </a:lnTo>
                  <a:lnTo>
                    <a:pt x="28336" y="219884"/>
                  </a:lnTo>
                  <a:lnTo>
                    <a:pt x="49219" y="178364"/>
                  </a:lnTo>
                  <a:lnTo>
                    <a:pt x="75097" y="140103"/>
                  </a:lnTo>
                  <a:lnTo>
                    <a:pt x="105537" y="105537"/>
                  </a:lnTo>
                  <a:lnTo>
                    <a:pt x="140103" y="75097"/>
                  </a:lnTo>
                  <a:lnTo>
                    <a:pt x="178364" y="49219"/>
                  </a:lnTo>
                  <a:lnTo>
                    <a:pt x="219884" y="28336"/>
                  </a:lnTo>
                  <a:lnTo>
                    <a:pt x="264230" y="12883"/>
                  </a:lnTo>
                  <a:lnTo>
                    <a:pt x="310968" y="3293"/>
                  </a:lnTo>
                  <a:lnTo>
                    <a:pt x="359664" y="0"/>
                  </a:lnTo>
                </a:path>
              </a:pathLst>
            </a:custGeom>
            <a:ln w="4762">
              <a:solidFill>
                <a:srgbClr val="F9DF13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916264" y="1940439"/>
            <a:ext cx="4592090" cy="2385639"/>
            <a:chOff x="4164076" y="3025647"/>
            <a:chExt cx="7160259" cy="3719829"/>
          </a:xfrm>
        </p:grpSpPr>
        <p:sp>
          <p:nvSpPr>
            <p:cNvPr id="19" name="object 19"/>
            <p:cNvSpPr/>
            <p:nvPr/>
          </p:nvSpPr>
          <p:spPr>
            <a:xfrm>
              <a:off x="8740140" y="3631691"/>
              <a:ext cx="2581910" cy="3040380"/>
            </a:xfrm>
            <a:custGeom>
              <a:avLst/>
              <a:gdLst/>
              <a:ahLst/>
              <a:cxnLst/>
              <a:rect l="l" t="t" r="r" b="b"/>
              <a:pathLst>
                <a:path w="2581909" h="3040379">
                  <a:moveTo>
                    <a:pt x="2107692" y="0"/>
                  </a:moveTo>
                  <a:lnTo>
                    <a:pt x="2133599" y="25908"/>
                  </a:lnTo>
                </a:path>
                <a:path w="2581909" h="3040379">
                  <a:moveTo>
                    <a:pt x="2145792" y="38100"/>
                  </a:moveTo>
                  <a:lnTo>
                    <a:pt x="2171699" y="64008"/>
                  </a:lnTo>
                </a:path>
                <a:path w="2581909" h="3040379">
                  <a:moveTo>
                    <a:pt x="2183892" y="76200"/>
                  </a:moveTo>
                  <a:lnTo>
                    <a:pt x="2209799" y="102108"/>
                  </a:lnTo>
                </a:path>
                <a:path w="2581909" h="3040379">
                  <a:moveTo>
                    <a:pt x="2221992" y="114300"/>
                  </a:moveTo>
                  <a:lnTo>
                    <a:pt x="2247899" y="140208"/>
                  </a:lnTo>
                </a:path>
                <a:path w="2581909" h="3040379">
                  <a:moveTo>
                    <a:pt x="2260092" y="152400"/>
                  </a:moveTo>
                  <a:lnTo>
                    <a:pt x="2285999" y="178308"/>
                  </a:lnTo>
                </a:path>
                <a:path w="2581909" h="3040379">
                  <a:moveTo>
                    <a:pt x="2298192" y="190500"/>
                  </a:moveTo>
                  <a:lnTo>
                    <a:pt x="2324099" y="216408"/>
                  </a:lnTo>
                </a:path>
                <a:path w="2581909" h="3040379">
                  <a:moveTo>
                    <a:pt x="2336292" y="230124"/>
                  </a:moveTo>
                  <a:lnTo>
                    <a:pt x="2362199" y="254508"/>
                  </a:lnTo>
                </a:path>
                <a:path w="2581909" h="3040379">
                  <a:moveTo>
                    <a:pt x="2375915" y="268224"/>
                  </a:moveTo>
                  <a:lnTo>
                    <a:pt x="2400299" y="292608"/>
                  </a:lnTo>
                </a:path>
                <a:path w="2581909" h="3040379">
                  <a:moveTo>
                    <a:pt x="2414015" y="306324"/>
                  </a:moveTo>
                  <a:lnTo>
                    <a:pt x="2438399" y="330708"/>
                  </a:lnTo>
                </a:path>
                <a:path w="2581909" h="3040379">
                  <a:moveTo>
                    <a:pt x="2452115" y="344424"/>
                  </a:moveTo>
                  <a:lnTo>
                    <a:pt x="2462784" y="355092"/>
                  </a:lnTo>
                  <a:lnTo>
                    <a:pt x="2468879" y="362712"/>
                  </a:lnTo>
                  <a:lnTo>
                    <a:pt x="2473452" y="367284"/>
                  </a:lnTo>
                </a:path>
                <a:path w="2581909" h="3040379">
                  <a:moveTo>
                    <a:pt x="2484120" y="381000"/>
                  </a:moveTo>
                  <a:lnTo>
                    <a:pt x="2491740" y="388620"/>
                  </a:lnTo>
                  <a:lnTo>
                    <a:pt x="2499359" y="400812"/>
                  </a:lnTo>
                  <a:lnTo>
                    <a:pt x="2505455" y="409956"/>
                  </a:lnTo>
                </a:path>
                <a:path w="2581909" h="3040379">
                  <a:moveTo>
                    <a:pt x="2514599" y="425196"/>
                  </a:moveTo>
                  <a:lnTo>
                    <a:pt x="2522220" y="438912"/>
                  </a:lnTo>
                  <a:lnTo>
                    <a:pt x="2526792" y="446532"/>
                  </a:lnTo>
                  <a:lnTo>
                    <a:pt x="2531363" y="454152"/>
                  </a:lnTo>
                  <a:lnTo>
                    <a:pt x="2532887" y="457200"/>
                  </a:lnTo>
                </a:path>
                <a:path w="2581909" h="3040379">
                  <a:moveTo>
                    <a:pt x="2540507" y="473964"/>
                  </a:moveTo>
                  <a:lnTo>
                    <a:pt x="2542031" y="477012"/>
                  </a:lnTo>
                  <a:lnTo>
                    <a:pt x="2545079" y="486156"/>
                  </a:lnTo>
                  <a:lnTo>
                    <a:pt x="2548127" y="493776"/>
                  </a:lnTo>
                  <a:lnTo>
                    <a:pt x="2552699" y="502920"/>
                  </a:lnTo>
                  <a:lnTo>
                    <a:pt x="2554223" y="505968"/>
                  </a:lnTo>
                </a:path>
                <a:path w="2581909" h="3040379">
                  <a:moveTo>
                    <a:pt x="2560320" y="524256"/>
                  </a:moveTo>
                  <a:lnTo>
                    <a:pt x="2561843" y="528828"/>
                  </a:lnTo>
                  <a:lnTo>
                    <a:pt x="2563367" y="537972"/>
                  </a:lnTo>
                  <a:lnTo>
                    <a:pt x="2566415" y="547116"/>
                  </a:lnTo>
                  <a:lnTo>
                    <a:pt x="2569463" y="556260"/>
                  </a:lnTo>
                  <a:lnTo>
                    <a:pt x="2569463" y="557784"/>
                  </a:lnTo>
                </a:path>
                <a:path w="2581909" h="3040379">
                  <a:moveTo>
                    <a:pt x="2574035" y="576072"/>
                  </a:moveTo>
                  <a:lnTo>
                    <a:pt x="2575559" y="585216"/>
                  </a:lnTo>
                  <a:lnTo>
                    <a:pt x="2577084" y="594360"/>
                  </a:lnTo>
                  <a:lnTo>
                    <a:pt x="2578607" y="605028"/>
                  </a:lnTo>
                  <a:lnTo>
                    <a:pt x="2578607" y="611124"/>
                  </a:lnTo>
                </a:path>
                <a:path w="2581909" h="3040379">
                  <a:moveTo>
                    <a:pt x="2580131" y="629412"/>
                  </a:moveTo>
                  <a:lnTo>
                    <a:pt x="2581655" y="635508"/>
                  </a:lnTo>
                  <a:lnTo>
                    <a:pt x="2581655" y="644652"/>
                  </a:lnTo>
                  <a:lnTo>
                    <a:pt x="2581655" y="655320"/>
                  </a:lnTo>
                  <a:lnTo>
                    <a:pt x="2581655" y="664464"/>
                  </a:lnTo>
                </a:path>
                <a:path w="2581909" h="3040379">
                  <a:moveTo>
                    <a:pt x="2580131" y="682752"/>
                  </a:moveTo>
                  <a:lnTo>
                    <a:pt x="2580131" y="687324"/>
                  </a:lnTo>
                  <a:lnTo>
                    <a:pt x="2578607" y="697992"/>
                  </a:lnTo>
                  <a:lnTo>
                    <a:pt x="2577084" y="707136"/>
                  </a:lnTo>
                  <a:lnTo>
                    <a:pt x="2575559" y="717804"/>
                  </a:lnTo>
                  <a:lnTo>
                    <a:pt x="2575559" y="719328"/>
                  </a:lnTo>
                </a:path>
                <a:path w="2581909" h="3040379">
                  <a:moveTo>
                    <a:pt x="2570987" y="736092"/>
                  </a:moveTo>
                  <a:lnTo>
                    <a:pt x="2570987" y="739140"/>
                  </a:lnTo>
                  <a:lnTo>
                    <a:pt x="2567940" y="749808"/>
                  </a:lnTo>
                  <a:lnTo>
                    <a:pt x="2564892" y="760476"/>
                  </a:lnTo>
                  <a:lnTo>
                    <a:pt x="2560320" y="771144"/>
                  </a:lnTo>
                </a:path>
                <a:path w="2581909" h="3040379">
                  <a:moveTo>
                    <a:pt x="2554223" y="787908"/>
                  </a:moveTo>
                  <a:lnTo>
                    <a:pt x="2551176" y="792480"/>
                  </a:lnTo>
                  <a:lnTo>
                    <a:pt x="2546604" y="803148"/>
                  </a:lnTo>
                  <a:lnTo>
                    <a:pt x="2542031" y="813816"/>
                  </a:lnTo>
                  <a:lnTo>
                    <a:pt x="2538984" y="819912"/>
                  </a:lnTo>
                </a:path>
                <a:path w="2581909" h="3040379">
                  <a:moveTo>
                    <a:pt x="2529840" y="835152"/>
                  </a:moveTo>
                  <a:lnTo>
                    <a:pt x="2522220" y="845820"/>
                  </a:lnTo>
                  <a:lnTo>
                    <a:pt x="2514599" y="856488"/>
                  </a:lnTo>
                  <a:lnTo>
                    <a:pt x="2508504" y="865632"/>
                  </a:lnTo>
                </a:path>
                <a:path w="2581909" h="3040379">
                  <a:moveTo>
                    <a:pt x="2497835" y="879348"/>
                  </a:moveTo>
                  <a:lnTo>
                    <a:pt x="2490215" y="888492"/>
                  </a:lnTo>
                  <a:lnTo>
                    <a:pt x="2481071" y="897636"/>
                  </a:lnTo>
                  <a:lnTo>
                    <a:pt x="2473452" y="905256"/>
                  </a:lnTo>
                </a:path>
                <a:path w="2581909" h="3040379">
                  <a:moveTo>
                    <a:pt x="2461259" y="918972"/>
                  </a:moveTo>
                  <a:lnTo>
                    <a:pt x="2435352" y="943356"/>
                  </a:lnTo>
                </a:path>
                <a:path w="2581909" h="3040379">
                  <a:moveTo>
                    <a:pt x="2423159" y="957072"/>
                  </a:moveTo>
                  <a:lnTo>
                    <a:pt x="2397252" y="981456"/>
                  </a:lnTo>
                </a:path>
                <a:path w="2581909" h="3040379">
                  <a:moveTo>
                    <a:pt x="2383535" y="995172"/>
                  </a:moveTo>
                  <a:lnTo>
                    <a:pt x="2359152" y="1019556"/>
                  </a:lnTo>
                </a:path>
                <a:path w="2581909" h="3040379">
                  <a:moveTo>
                    <a:pt x="2345435" y="1033272"/>
                  </a:moveTo>
                  <a:lnTo>
                    <a:pt x="2321052" y="1059180"/>
                  </a:lnTo>
                </a:path>
                <a:path w="2581909" h="3040379">
                  <a:moveTo>
                    <a:pt x="2307335" y="1071372"/>
                  </a:moveTo>
                  <a:lnTo>
                    <a:pt x="2282952" y="1097280"/>
                  </a:lnTo>
                </a:path>
                <a:path w="2581909" h="3040379">
                  <a:moveTo>
                    <a:pt x="2269235" y="1109472"/>
                  </a:moveTo>
                  <a:lnTo>
                    <a:pt x="2244852" y="1135380"/>
                  </a:lnTo>
                </a:path>
                <a:path w="2581909" h="3040379">
                  <a:moveTo>
                    <a:pt x="2231135" y="1147572"/>
                  </a:moveTo>
                  <a:lnTo>
                    <a:pt x="2206752" y="1173480"/>
                  </a:lnTo>
                </a:path>
                <a:path w="2581909" h="3040379">
                  <a:moveTo>
                    <a:pt x="2193035" y="1185672"/>
                  </a:moveTo>
                  <a:lnTo>
                    <a:pt x="2167127" y="1211580"/>
                  </a:lnTo>
                </a:path>
                <a:path w="2581909" h="3040379">
                  <a:moveTo>
                    <a:pt x="2154935" y="1223772"/>
                  </a:moveTo>
                  <a:lnTo>
                    <a:pt x="2129027" y="1249680"/>
                  </a:lnTo>
                </a:path>
                <a:path w="2581909" h="3040379">
                  <a:moveTo>
                    <a:pt x="2116835" y="1261872"/>
                  </a:moveTo>
                  <a:lnTo>
                    <a:pt x="2090927" y="1287780"/>
                  </a:lnTo>
                </a:path>
                <a:path w="2581909" h="3040379">
                  <a:moveTo>
                    <a:pt x="2078735" y="1299972"/>
                  </a:moveTo>
                  <a:lnTo>
                    <a:pt x="2052827" y="1325880"/>
                  </a:lnTo>
                </a:path>
                <a:path w="2581909" h="3040379">
                  <a:moveTo>
                    <a:pt x="2040635" y="1338072"/>
                  </a:moveTo>
                  <a:lnTo>
                    <a:pt x="2014727" y="1363980"/>
                  </a:lnTo>
                </a:path>
                <a:path w="2581909" h="3040379">
                  <a:moveTo>
                    <a:pt x="2002535" y="1376172"/>
                  </a:moveTo>
                  <a:lnTo>
                    <a:pt x="1976627" y="1402080"/>
                  </a:lnTo>
                </a:path>
                <a:path w="2581909" h="3040379">
                  <a:moveTo>
                    <a:pt x="1964435" y="1414272"/>
                  </a:moveTo>
                  <a:lnTo>
                    <a:pt x="1938527" y="1440180"/>
                  </a:lnTo>
                </a:path>
                <a:path w="2581909" h="3040379">
                  <a:moveTo>
                    <a:pt x="1926335" y="1452372"/>
                  </a:moveTo>
                  <a:lnTo>
                    <a:pt x="1900427" y="1478280"/>
                  </a:lnTo>
                </a:path>
                <a:path w="2581909" h="3040379">
                  <a:moveTo>
                    <a:pt x="1888235" y="1490472"/>
                  </a:moveTo>
                  <a:lnTo>
                    <a:pt x="1862327" y="1516380"/>
                  </a:lnTo>
                </a:path>
                <a:path w="2581909" h="3040379">
                  <a:moveTo>
                    <a:pt x="1850135" y="1530096"/>
                  </a:moveTo>
                  <a:lnTo>
                    <a:pt x="1824227" y="1554480"/>
                  </a:lnTo>
                </a:path>
                <a:path w="2581909" h="3040379">
                  <a:moveTo>
                    <a:pt x="1812035" y="1568196"/>
                  </a:moveTo>
                  <a:lnTo>
                    <a:pt x="1786127" y="1592580"/>
                  </a:lnTo>
                </a:path>
                <a:path w="2581909" h="3040379">
                  <a:moveTo>
                    <a:pt x="1773935" y="1606296"/>
                  </a:moveTo>
                  <a:lnTo>
                    <a:pt x="1748027" y="1630680"/>
                  </a:lnTo>
                </a:path>
                <a:path w="2581909" h="3040379">
                  <a:moveTo>
                    <a:pt x="1735835" y="1644396"/>
                  </a:moveTo>
                  <a:lnTo>
                    <a:pt x="1709927" y="1668780"/>
                  </a:lnTo>
                </a:path>
                <a:path w="2581909" h="3040379">
                  <a:moveTo>
                    <a:pt x="1696211" y="1682496"/>
                  </a:moveTo>
                  <a:lnTo>
                    <a:pt x="1671827" y="1706880"/>
                  </a:lnTo>
                </a:path>
                <a:path w="2581909" h="3040379">
                  <a:moveTo>
                    <a:pt x="1658111" y="1720596"/>
                  </a:moveTo>
                  <a:lnTo>
                    <a:pt x="1633727" y="1744980"/>
                  </a:lnTo>
                </a:path>
                <a:path w="2581909" h="3040379">
                  <a:moveTo>
                    <a:pt x="1620011" y="1758696"/>
                  </a:moveTo>
                  <a:lnTo>
                    <a:pt x="1595627" y="1784604"/>
                  </a:lnTo>
                </a:path>
                <a:path w="2581909" h="3040379">
                  <a:moveTo>
                    <a:pt x="1581911" y="1796796"/>
                  </a:moveTo>
                  <a:lnTo>
                    <a:pt x="1557527" y="1822704"/>
                  </a:lnTo>
                </a:path>
                <a:path w="2581909" h="3040379">
                  <a:moveTo>
                    <a:pt x="1543811" y="1834896"/>
                  </a:moveTo>
                  <a:lnTo>
                    <a:pt x="1519427" y="1860804"/>
                  </a:lnTo>
                </a:path>
                <a:path w="2581909" h="3040379">
                  <a:moveTo>
                    <a:pt x="1505711" y="1872996"/>
                  </a:moveTo>
                  <a:lnTo>
                    <a:pt x="1481327" y="1898904"/>
                  </a:lnTo>
                </a:path>
                <a:path w="2581909" h="3040379">
                  <a:moveTo>
                    <a:pt x="1467611" y="1911096"/>
                  </a:moveTo>
                  <a:lnTo>
                    <a:pt x="1441703" y="1937004"/>
                  </a:lnTo>
                </a:path>
                <a:path w="2581909" h="3040379">
                  <a:moveTo>
                    <a:pt x="1429511" y="1949196"/>
                  </a:moveTo>
                  <a:lnTo>
                    <a:pt x="1403603" y="1975104"/>
                  </a:lnTo>
                </a:path>
                <a:path w="2581909" h="3040379">
                  <a:moveTo>
                    <a:pt x="1391411" y="1987296"/>
                  </a:moveTo>
                  <a:lnTo>
                    <a:pt x="1365503" y="2013204"/>
                  </a:lnTo>
                </a:path>
                <a:path w="2581909" h="3040379">
                  <a:moveTo>
                    <a:pt x="1353311" y="2025396"/>
                  </a:moveTo>
                  <a:lnTo>
                    <a:pt x="1327403" y="2051304"/>
                  </a:lnTo>
                </a:path>
                <a:path w="2581909" h="3040379">
                  <a:moveTo>
                    <a:pt x="1315211" y="2063496"/>
                  </a:moveTo>
                  <a:lnTo>
                    <a:pt x="1289303" y="2089404"/>
                  </a:lnTo>
                </a:path>
                <a:path w="2581909" h="3040379">
                  <a:moveTo>
                    <a:pt x="1277111" y="2101596"/>
                  </a:moveTo>
                  <a:lnTo>
                    <a:pt x="1251203" y="2127504"/>
                  </a:lnTo>
                </a:path>
                <a:path w="2581909" h="3040379">
                  <a:moveTo>
                    <a:pt x="1239011" y="2139696"/>
                  </a:moveTo>
                  <a:lnTo>
                    <a:pt x="1213103" y="2165604"/>
                  </a:lnTo>
                </a:path>
                <a:path w="2581909" h="3040379">
                  <a:moveTo>
                    <a:pt x="1200911" y="2177796"/>
                  </a:moveTo>
                  <a:lnTo>
                    <a:pt x="1175003" y="2203704"/>
                  </a:lnTo>
                </a:path>
                <a:path w="2581909" h="3040379">
                  <a:moveTo>
                    <a:pt x="1162811" y="2217420"/>
                  </a:moveTo>
                  <a:lnTo>
                    <a:pt x="1136903" y="2241804"/>
                  </a:lnTo>
                </a:path>
                <a:path w="2581909" h="3040379">
                  <a:moveTo>
                    <a:pt x="1124711" y="2255520"/>
                  </a:moveTo>
                  <a:lnTo>
                    <a:pt x="1098803" y="2279904"/>
                  </a:lnTo>
                </a:path>
                <a:path w="2581909" h="3040379">
                  <a:moveTo>
                    <a:pt x="1086611" y="2293620"/>
                  </a:moveTo>
                  <a:lnTo>
                    <a:pt x="1060703" y="2318004"/>
                  </a:lnTo>
                </a:path>
                <a:path w="2581909" h="3040379">
                  <a:moveTo>
                    <a:pt x="1048511" y="2331720"/>
                  </a:moveTo>
                  <a:lnTo>
                    <a:pt x="1022603" y="2356104"/>
                  </a:lnTo>
                </a:path>
                <a:path w="2581909" h="3040379">
                  <a:moveTo>
                    <a:pt x="1008887" y="2369820"/>
                  </a:moveTo>
                  <a:lnTo>
                    <a:pt x="984503" y="2394204"/>
                  </a:lnTo>
                </a:path>
                <a:path w="2581909" h="3040379">
                  <a:moveTo>
                    <a:pt x="970787" y="2407920"/>
                  </a:moveTo>
                  <a:lnTo>
                    <a:pt x="946403" y="2432304"/>
                  </a:lnTo>
                </a:path>
                <a:path w="2581909" h="3040379">
                  <a:moveTo>
                    <a:pt x="932687" y="2446020"/>
                  </a:moveTo>
                  <a:lnTo>
                    <a:pt x="908303" y="2471928"/>
                  </a:lnTo>
                </a:path>
                <a:path w="2581909" h="3040379">
                  <a:moveTo>
                    <a:pt x="894587" y="2484120"/>
                  </a:moveTo>
                  <a:lnTo>
                    <a:pt x="870203" y="2510028"/>
                  </a:lnTo>
                </a:path>
                <a:path w="2581909" h="3040379">
                  <a:moveTo>
                    <a:pt x="856487" y="2522220"/>
                  </a:moveTo>
                  <a:lnTo>
                    <a:pt x="832103" y="2548128"/>
                  </a:lnTo>
                </a:path>
                <a:path w="2581909" h="3040379">
                  <a:moveTo>
                    <a:pt x="818387" y="2560320"/>
                  </a:moveTo>
                  <a:lnTo>
                    <a:pt x="794003" y="2586228"/>
                  </a:lnTo>
                </a:path>
                <a:path w="2581909" h="3040379">
                  <a:moveTo>
                    <a:pt x="780287" y="2598420"/>
                  </a:moveTo>
                  <a:lnTo>
                    <a:pt x="754379" y="2624328"/>
                  </a:lnTo>
                </a:path>
                <a:path w="2581909" h="3040379">
                  <a:moveTo>
                    <a:pt x="742187" y="2636520"/>
                  </a:moveTo>
                  <a:lnTo>
                    <a:pt x="716279" y="2662428"/>
                  </a:lnTo>
                </a:path>
                <a:path w="2581909" h="3040379">
                  <a:moveTo>
                    <a:pt x="704087" y="2674620"/>
                  </a:moveTo>
                  <a:lnTo>
                    <a:pt x="678179" y="2700528"/>
                  </a:lnTo>
                </a:path>
                <a:path w="2581909" h="3040379">
                  <a:moveTo>
                    <a:pt x="665987" y="2712720"/>
                  </a:moveTo>
                  <a:lnTo>
                    <a:pt x="640079" y="2738628"/>
                  </a:lnTo>
                </a:path>
                <a:path w="2581909" h="3040379">
                  <a:moveTo>
                    <a:pt x="627887" y="2750820"/>
                  </a:moveTo>
                  <a:lnTo>
                    <a:pt x="601979" y="2776728"/>
                  </a:lnTo>
                </a:path>
                <a:path w="2581909" h="3040379">
                  <a:moveTo>
                    <a:pt x="589787" y="2788920"/>
                  </a:moveTo>
                  <a:lnTo>
                    <a:pt x="563879" y="2814828"/>
                  </a:lnTo>
                </a:path>
                <a:path w="2581909" h="3040379">
                  <a:moveTo>
                    <a:pt x="551687" y="2827020"/>
                  </a:moveTo>
                  <a:lnTo>
                    <a:pt x="525779" y="2852928"/>
                  </a:lnTo>
                </a:path>
                <a:path w="2581909" h="3040379">
                  <a:moveTo>
                    <a:pt x="513587" y="2865120"/>
                  </a:moveTo>
                  <a:lnTo>
                    <a:pt x="507491" y="2871216"/>
                  </a:lnTo>
                  <a:lnTo>
                    <a:pt x="502919" y="2875788"/>
                  </a:lnTo>
                </a:path>
                <a:path w="2581909" h="3040379">
                  <a:moveTo>
                    <a:pt x="489203" y="2887980"/>
                  </a:moveTo>
                  <a:lnTo>
                    <a:pt x="483107" y="2892552"/>
                  </a:lnTo>
                  <a:lnTo>
                    <a:pt x="475487" y="2900172"/>
                  </a:lnTo>
                  <a:lnTo>
                    <a:pt x="466343" y="2906268"/>
                  </a:lnTo>
                  <a:lnTo>
                    <a:pt x="460247" y="2910840"/>
                  </a:lnTo>
                </a:path>
                <a:path w="2581909" h="3040379">
                  <a:moveTo>
                    <a:pt x="446531" y="2921508"/>
                  </a:moveTo>
                  <a:lnTo>
                    <a:pt x="440435" y="2924556"/>
                  </a:lnTo>
                  <a:lnTo>
                    <a:pt x="432815" y="2930652"/>
                  </a:lnTo>
                  <a:lnTo>
                    <a:pt x="423672" y="2936748"/>
                  </a:lnTo>
                  <a:lnTo>
                    <a:pt x="416051" y="2941320"/>
                  </a:lnTo>
                </a:path>
                <a:path w="2581909" h="3040379">
                  <a:moveTo>
                    <a:pt x="400811" y="2950464"/>
                  </a:moveTo>
                  <a:lnTo>
                    <a:pt x="396240" y="2951988"/>
                  </a:lnTo>
                  <a:lnTo>
                    <a:pt x="387096" y="2956560"/>
                  </a:lnTo>
                  <a:lnTo>
                    <a:pt x="377951" y="2961132"/>
                  </a:lnTo>
                  <a:lnTo>
                    <a:pt x="368807" y="2965704"/>
                  </a:lnTo>
                </a:path>
                <a:path w="2581909" h="3040379">
                  <a:moveTo>
                    <a:pt x="352043" y="2973324"/>
                  </a:moveTo>
                  <a:lnTo>
                    <a:pt x="350519" y="2974848"/>
                  </a:lnTo>
                  <a:lnTo>
                    <a:pt x="341375" y="2977896"/>
                  </a:lnTo>
                  <a:lnTo>
                    <a:pt x="332231" y="2982468"/>
                  </a:lnTo>
                  <a:lnTo>
                    <a:pt x="321563" y="2985516"/>
                  </a:lnTo>
                  <a:lnTo>
                    <a:pt x="318515" y="2987040"/>
                  </a:lnTo>
                </a:path>
                <a:path w="2581909" h="3040379">
                  <a:moveTo>
                    <a:pt x="301751" y="2993136"/>
                  </a:moveTo>
                  <a:lnTo>
                    <a:pt x="292607" y="2996184"/>
                  </a:lnTo>
                  <a:lnTo>
                    <a:pt x="283463" y="2999232"/>
                  </a:lnTo>
                  <a:lnTo>
                    <a:pt x="274319" y="3002280"/>
                  </a:lnTo>
                  <a:lnTo>
                    <a:pt x="266700" y="3003804"/>
                  </a:lnTo>
                </a:path>
                <a:path w="2581909" h="3040379">
                  <a:moveTo>
                    <a:pt x="249935" y="3008376"/>
                  </a:moveTo>
                  <a:lnTo>
                    <a:pt x="234696" y="3012948"/>
                  </a:lnTo>
                  <a:lnTo>
                    <a:pt x="214883" y="3017520"/>
                  </a:lnTo>
                </a:path>
                <a:path w="2581909" h="3040379">
                  <a:moveTo>
                    <a:pt x="196596" y="3020568"/>
                  </a:moveTo>
                  <a:lnTo>
                    <a:pt x="195072" y="3020568"/>
                  </a:lnTo>
                  <a:lnTo>
                    <a:pt x="175259" y="3025140"/>
                  </a:lnTo>
                  <a:lnTo>
                    <a:pt x="161543" y="3026664"/>
                  </a:lnTo>
                </a:path>
                <a:path w="2581909" h="3040379">
                  <a:moveTo>
                    <a:pt x="143255" y="3029712"/>
                  </a:moveTo>
                  <a:lnTo>
                    <a:pt x="135635" y="3031236"/>
                  </a:lnTo>
                  <a:lnTo>
                    <a:pt x="117347" y="3032760"/>
                  </a:lnTo>
                  <a:lnTo>
                    <a:pt x="108203" y="3034284"/>
                  </a:lnTo>
                </a:path>
                <a:path w="2581909" h="3040379">
                  <a:moveTo>
                    <a:pt x="89915" y="3035808"/>
                  </a:moveTo>
                  <a:lnTo>
                    <a:pt x="77723" y="3037332"/>
                  </a:lnTo>
                  <a:lnTo>
                    <a:pt x="57911" y="3038856"/>
                  </a:lnTo>
                  <a:lnTo>
                    <a:pt x="54863" y="3038856"/>
                  </a:lnTo>
                </a:path>
                <a:path w="2581909" h="3040379">
                  <a:moveTo>
                    <a:pt x="36575" y="3038856"/>
                  </a:moveTo>
                  <a:lnTo>
                    <a:pt x="19811" y="3040380"/>
                  </a:lnTo>
                  <a:lnTo>
                    <a:pt x="1523" y="3040380"/>
                  </a:lnTo>
                  <a:lnTo>
                    <a:pt x="0" y="304038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27092" y="6673595"/>
              <a:ext cx="3796665" cy="0"/>
            </a:xfrm>
            <a:custGeom>
              <a:avLst/>
              <a:gdLst/>
              <a:ahLst/>
              <a:cxnLst/>
              <a:rect l="l" t="t" r="r" b="b"/>
              <a:pathLst>
                <a:path w="3796665">
                  <a:moveTo>
                    <a:pt x="0" y="0"/>
                  </a:moveTo>
                  <a:lnTo>
                    <a:pt x="3796284" y="0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5734" y="6514242"/>
              <a:ext cx="176974" cy="16173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738116" y="4896611"/>
              <a:ext cx="0" cy="1602105"/>
            </a:xfrm>
            <a:custGeom>
              <a:avLst/>
              <a:gdLst/>
              <a:ahLst/>
              <a:cxnLst/>
              <a:rect l="l" t="t" r="r" b="b"/>
              <a:pathLst>
                <a:path h="1602104">
                  <a:moveTo>
                    <a:pt x="0" y="0"/>
                  </a:moveTo>
                  <a:lnTo>
                    <a:pt x="0" y="1601723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9910" y="4731162"/>
              <a:ext cx="120586" cy="14954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52544" y="473049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251460" y="0"/>
                  </a:moveTo>
                  <a:lnTo>
                    <a:pt x="245364" y="0"/>
                  </a:lnTo>
                  <a:lnTo>
                    <a:pt x="237744" y="0"/>
                  </a:lnTo>
                  <a:lnTo>
                    <a:pt x="214884" y="0"/>
                  </a:lnTo>
                </a:path>
                <a:path w="251460">
                  <a:moveTo>
                    <a:pt x="198120" y="0"/>
                  </a:moveTo>
                  <a:lnTo>
                    <a:pt x="161544" y="0"/>
                  </a:lnTo>
                </a:path>
                <a:path w="251460">
                  <a:moveTo>
                    <a:pt x="143256" y="0"/>
                  </a:moveTo>
                  <a:lnTo>
                    <a:pt x="108204" y="0"/>
                  </a:lnTo>
                </a:path>
                <a:path w="251460">
                  <a:moveTo>
                    <a:pt x="89915" y="0"/>
                  </a:moveTo>
                  <a:lnTo>
                    <a:pt x="53340" y="0"/>
                  </a:lnTo>
                </a:path>
                <a:path w="251460">
                  <a:moveTo>
                    <a:pt x="35052" y="0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4234" y="4575714"/>
              <a:ext cx="172402" cy="1571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66616" y="3227831"/>
              <a:ext cx="0" cy="1332230"/>
            </a:xfrm>
            <a:custGeom>
              <a:avLst/>
              <a:gdLst/>
              <a:ahLst/>
              <a:cxnLst/>
              <a:rect l="l" t="t" r="r" b="b"/>
              <a:pathLst>
                <a:path h="1332229">
                  <a:moveTo>
                    <a:pt x="0" y="0"/>
                  </a:moveTo>
                  <a:lnTo>
                    <a:pt x="0" y="1331976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4234" y="3028854"/>
              <a:ext cx="119062" cy="18307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99204" y="3028187"/>
              <a:ext cx="5867400" cy="0"/>
            </a:xfrm>
            <a:custGeom>
              <a:avLst/>
              <a:gdLst/>
              <a:ahLst/>
              <a:cxnLst/>
              <a:rect l="l" t="t" r="r" b="b"/>
              <a:pathLst>
                <a:path w="5867400">
                  <a:moveTo>
                    <a:pt x="0" y="0"/>
                  </a:moveTo>
                  <a:lnTo>
                    <a:pt x="5867400" y="0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184891" y="3028187"/>
              <a:ext cx="35560" cy="1905"/>
            </a:xfrm>
            <a:custGeom>
              <a:avLst/>
              <a:gdLst/>
              <a:ahLst/>
              <a:cxnLst/>
              <a:rect l="l" t="t" r="r" b="b"/>
              <a:pathLst>
                <a:path w="35559" h="1905">
                  <a:moveTo>
                    <a:pt x="0" y="0"/>
                  </a:moveTo>
                  <a:lnTo>
                    <a:pt x="1524" y="0"/>
                  </a:lnTo>
                  <a:lnTo>
                    <a:pt x="13715" y="0"/>
                  </a:lnTo>
                  <a:lnTo>
                    <a:pt x="24383" y="0"/>
                  </a:lnTo>
                  <a:lnTo>
                    <a:pt x="28955" y="1524"/>
                  </a:lnTo>
                  <a:lnTo>
                    <a:pt x="33527" y="1524"/>
                  </a:lnTo>
                  <a:lnTo>
                    <a:pt x="35051" y="15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" name="object 30"/>
            <p:cNvSpPr/>
            <p:nvPr/>
          </p:nvSpPr>
          <p:spPr>
            <a:xfrm>
              <a:off x="10238232" y="3034283"/>
              <a:ext cx="30480" cy="18415"/>
            </a:xfrm>
            <a:custGeom>
              <a:avLst/>
              <a:gdLst/>
              <a:ahLst/>
              <a:cxnLst/>
              <a:rect l="l" t="t" r="r" b="b"/>
              <a:pathLst>
                <a:path w="30479" h="18414">
                  <a:moveTo>
                    <a:pt x="0" y="0"/>
                  </a:moveTo>
                  <a:lnTo>
                    <a:pt x="3048" y="1524"/>
                  </a:lnTo>
                  <a:lnTo>
                    <a:pt x="7620" y="3048"/>
                  </a:lnTo>
                  <a:lnTo>
                    <a:pt x="10668" y="4572"/>
                  </a:lnTo>
                  <a:lnTo>
                    <a:pt x="13716" y="6096"/>
                  </a:lnTo>
                  <a:lnTo>
                    <a:pt x="16764" y="9144"/>
                  </a:lnTo>
                  <a:lnTo>
                    <a:pt x="19812" y="10668"/>
                  </a:lnTo>
                  <a:lnTo>
                    <a:pt x="24384" y="13716"/>
                  </a:lnTo>
                  <a:lnTo>
                    <a:pt x="27432" y="16764"/>
                  </a:lnTo>
                  <a:lnTo>
                    <a:pt x="30480" y="1828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3352" y="3064763"/>
              <a:ext cx="1943100" cy="3295015"/>
            </a:xfrm>
            <a:custGeom>
              <a:avLst/>
              <a:gdLst/>
              <a:ahLst/>
              <a:cxnLst/>
              <a:rect l="l" t="t" r="r" b="b"/>
              <a:pathLst>
                <a:path w="1943100" h="3295015">
                  <a:moveTo>
                    <a:pt x="987551" y="0"/>
                  </a:moveTo>
                  <a:lnTo>
                    <a:pt x="992123" y="4571"/>
                  </a:lnTo>
                  <a:lnTo>
                    <a:pt x="1001267" y="13715"/>
                  </a:lnTo>
                  <a:lnTo>
                    <a:pt x="1011936" y="24383"/>
                  </a:lnTo>
                  <a:lnTo>
                    <a:pt x="1013459" y="25907"/>
                  </a:lnTo>
                </a:path>
                <a:path w="1943100" h="3295015">
                  <a:moveTo>
                    <a:pt x="1025651" y="38099"/>
                  </a:moveTo>
                  <a:lnTo>
                    <a:pt x="1051559" y="64007"/>
                  </a:lnTo>
                </a:path>
                <a:path w="1943100" h="3295015">
                  <a:moveTo>
                    <a:pt x="1065276" y="77723"/>
                  </a:moveTo>
                  <a:lnTo>
                    <a:pt x="1089659" y="102107"/>
                  </a:lnTo>
                </a:path>
                <a:path w="1943100" h="3295015">
                  <a:moveTo>
                    <a:pt x="1103376" y="115823"/>
                  </a:moveTo>
                  <a:lnTo>
                    <a:pt x="1127759" y="140207"/>
                  </a:lnTo>
                </a:path>
                <a:path w="1943100" h="3295015">
                  <a:moveTo>
                    <a:pt x="1141476" y="153923"/>
                  </a:moveTo>
                  <a:lnTo>
                    <a:pt x="1165859" y="178307"/>
                  </a:lnTo>
                </a:path>
                <a:path w="1943100" h="3295015">
                  <a:moveTo>
                    <a:pt x="1179576" y="192023"/>
                  </a:moveTo>
                  <a:lnTo>
                    <a:pt x="1203959" y="216407"/>
                  </a:lnTo>
                </a:path>
                <a:path w="1943100" h="3295015">
                  <a:moveTo>
                    <a:pt x="1217676" y="230123"/>
                  </a:moveTo>
                  <a:lnTo>
                    <a:pt x="1242059" y="254507"/>
                  </a:lnTo>
                </a:path>
                <a:path w="1943100" h="3295015">
                  <a:moveTo>
                    <a:pt x="1255776" y="268223"/>
                  </a:moveTo>
                  <a:lnTo>
                    <a:pt x="1281684" y="294131"/>
                  </a:lnTo>
                </a:path>
                <a:path w="1943100" h="3295015">
                  <a:moveTo>
                    <a:pt x="1293876" y="306323"/>
                  </a:moveTo>
                  <a:lnTo>
                    <a:pt x="1319784" y="332231"/>
                  </a:lnTo>
                </a:path>
                <a:path w="1943100" h="3295015">
                  <a:moveTo>
                    <a:pt x="1331976" y="344423"/>
                  </a:moveTo>
                  <a:lnTo>
                    <a:pt x="1357884" y="370331"/>
                  </a:lnTo>
                </a:path>
                <a:path w="1943100" h="3295015">
                  <a:moveTo>
                    <a:pt x="1370076" y="382523"/>
                  </a:moveTo>
                  <a:lnTo>
                    <a:pt x="1395984" y="408431"/>
                  </a:lnTo>
                </a:path>
                <a:path w="1943100" h="3295015">
                  <a:moveTo>
                    <a:pt x="1408176" y="420623"/>
                  </a:moveTo>
                  <a:lnTo>
                    <a:pt x="1434084" y="446531"/>
                  </a:lnTo>
                </a:path>
                <a:path w="1943100" h="3295015">
                  <a:moveTo>
                    <a:pt x="1446276" y="458723"/>
                  </a:moveTo>
                  <a:lnTo>
                    <a:pt x="1472184" y="484631"/>
                  </a:lnTo>
                </a:path>
                <a:path w="1943100" h="3295015">
                  <a:moveTo>
                    <a:pt x="1484376" y="496823"/>
                  </a:moveTo>
                  <a:lnTo>
                    <a:pt x="1510284" y="522731"/>
                  </a:lnTo>
                </a:path>
                <a:path w="1943100" h="3295015">
                  <a:moveTo>
                    <a:pt x="1522476" y="534923"/>
                  </a:moveTo>
                  <a:lnTo>
                    <a:pt x="1548384" y="560831"/>
                  </a:lnTo>
                </a:path>
                <a:path w="1943100" h="3295015">
                  <a:moveTo>
                    <a:pt x="0" y="3294887"/>
                  </a:moveTo>
                  <a:lnTo>
                    <a:pt x="25907" y="3270504"/>
                  </a:lnTo>
                </a:path>
                <a:path w="1943100" h="3295015">
                  <a:moveTo>
                    <a:pt x="38100" y="3256787"/>
                  </a:moveTo>
                  <a:lnTo>
                    <a:pt x="64007" y="3232404"/>
                  </a:lnTo>
                </a:path>
                <a:path w="1943100" h="3295015">
                  <a:moveTo>
                    <a:pt x="76200" y="3218687"/>
                  </a:moveTo>
                  <a:lnTo>
                    <a:pt x="102107" y="3194304"/>
                  </a:lnTo>
                </a:path>
                <a:path w="1943100" h="3295015">
                  <a:moveTo>
                    <a:pt x="114300" y="3180587"/>
                  </a:moveTo>
                  <a:lnTo>
                    <a:pt x="140207" y="3154679"/>
                  </a:lnTo>
                </a:path>
                <a:path w="1943100" h="3295015">
                  <a:moveTo>
                    <a:pt x="152400" y="3142487"/>
                  </a:moveTo>
                  <a:lnTo>
                    <a:pt x="178307" y="3116579"/>
                  </a:lnTo>
                </a:path>
                <a:path w="1943100" h="3295015">
                  <a:moveTo>
                    <a:pt x="190500" y="3104387"/>
                  </a:moveTo>
                  <a:lnTo>
                    <a:pt x="216407" y="3078479"/>
                  </a:lnTo>
                </a:path>
                <a:path w="1943100" h="3295015">
                  <a:moveTo>
                    <a:pt x="228600" y="3066287"/>
                  </a:moveTo>
                  <a:lnTo>
                    <a:pt x="254507" y="3040379"/>
                  </a:lnTo>
                </a:path>
                <a:path w="1943100" h="3295015">
                  <a:moveTo>
                    <a:pt x="266700" y="3028187"/>
                  </a:moveTo>
                  <a:lnTo>
                    <a:pt x="292607" y="3002279"/>
                  </a:lnTo>
                </a:path>
                <a:path w="1943100" h="3295015">
                  <a:moveTo>
                    <a:pt x="304800" y="2990087"/>
                  </a:moveTo>
                  <a:lnTo>
                    <a:pt x="330707" y="2964179"/>
                  </a:lnTo>
                </a:path>
                <a:path w="1943100" h="3295015">
                  <a:moveTo>
                    <a:pt x="342900" y="2951987"/>
                  </a:moveTo>
                  <a:lnTo>
                    <a:pt x="368807" y="2926079"/>
                  </a:lnTo>
                </a:path>
                <a:path w="1943100" h="3295015">
                  <a:moveTo>
                    <a:pt x="382524" y="2913887"/>
                  </a:moveTo>
                  <a:lnTo>
                    <a:pt x="406907" y="2887979"/>
                  </a:lnTo>
                </a:path>
                <a:path w="1943100" h="3295015">
                  <a:moveTo>
                    <a:pt x="420624" y="2875787"/>
                  </a:moveTo>
                  <a:lnTo>
                    <a:pt x="445007" y="2849879"/>
                  </a:lnTo>
                </a:path>
                <a:path w="1943100" h="3295015">
                  <a:moveTo>
                    <a:pt x="458724" y="2837687"/>
                  </a:moveTo>
                  <a:lnTo>
                    <a:pt x="483108" y="2811779"/>
                  </a:lnTo>
                </a:path>
                <a:path w="1943100" h="3295015">
                  <a:moveTo>
                    <a:pt x="496823" y="2799587"/>
                  </a:moveTo>
                  <a:lnTo>
                    <a:pt x="521208" y="2773679"/>
                  </a:lnTo>
                </a:path>
                <a:path w="1943100" h="3295015">
                  <a:moveTo>
                    <a:pt x="534923" y="2761487"/>
                  </a:moveTo>
                  <a:lnTo>
                    <a:pt x="559308" y="2735579"/>
                  </a:lnTo>
                </a:path>
                <a:path w="1943100" h="3295015">
                  <a:moveTo>
                    <a:pt x="573023" y="2721863"/>
                  </a:moveTo>
                  <a:lnTo>
                    <a:pt x="597408" y="2697479"/>
                  </a:lnTo>
                </a:path>
                <a:path w="1943100" h="3295015">
                  <a:moveTo>
                    <a:pt x="611123" y="2683763"/>
                  </a:moveTo>
                  <a:lnTo>
                    <a:pt x="637031" y="2659379"/>
                  </a:lnTo>
                </a:path>
                <a:path w="1943100" h="3295015">
                  <a:moveTo>
                    <a:pt x="649223" y="2645663"/>
                  </a:moveTo>
                  <a:lnTo>
                    <a:pt x="675131" y="2621279"/>
                  </a:lnTo>
                </a:path>
                <a:path w="1943100" h="3295015">
                  <a:moveTo>
                    <a:pt x="687323" y="2607563"/>
                  </a:moveTo>
                  <a:lnTo>
                    <a:pt x="713231" y="2583179"/>
                  </a:lnTo>
                </a:path>
                <a:path w="1943100" h="3295015">
                  <a:moveTo>
                    <a:pt x="725423" y="2569463"/>
                  </a:moveTo>
                  <a:lnTo>
                    <a:pt x="751331" y="2545079"/>
                  </a:lnTo>
                </a:path>
                <a:path w="1943100" h="3295015">
                  <a:moveTo>
                    <a:pt x="763523" y="2531363"/>
                  </a:moveTo>
                  <a:lnTo>
                    <a:pt x="789431" y="2506979"/>
                  </a:lnTo>
                </a:path>
                <a:path w="1943100" h="3295015">
                  <a:moveTo>
                    <a:pt x="801623" y="2493263"/>
                  </a:moveTo>
                  <a:lnTo>
                    <a:pt x="827531" y="2467355"/>
                  </a:lnTo>
                </a:path>
                <a:path w="1943100" h="3295015">
                  <a:moveTo>
                    <a:pt x="839723" y="2455163"/>
                  </a:moveTo>
                  <a:lnTo>
                    <a:pt x="865631" y="2429255"/>
                  </a:lnTo>
                </a:path>
                <a:path w="1943100" h="3295015">
                  <a:moveTo>
                    <a:pt x="877823" y="2417063"/>
                  </a:moveTo>
                  <a:lnTo>
                    <a:pt x="903731" y="2391155"/>
                  </a:lnTo>
                </a:path>
                <a:path w="1943100" h="3295015">
                  <a:moveTo>
                    <a:pt x="915923" y="2378963"/>
                  </a:moveTo>
                  <a:lnTo>
                    <a:pt x="941831" y="2353055"/>
                  </a:lnTo>
                </a:path>
                <a:path w="1943100" h="3295015">
                  <a:moveTo>
                    <a:pt x="954023" y="2340863"/>
                  </a:moveTo>
                  <a:lnTo>
                    <a:pt x="979931" y="2314955"/>
                  </a:lnTo>
                </a:path>
                <a:path w="1943100" h="3295015">
                  <a:moveTo>
                    <a:pt x="992123" y="2302763"/>
                  </a:moveTo>
                  <a:lnTo>
                    <a:pt x="1018031" y="2276855"/>
                  </a:lnTo>
                </a:path>
                <a:path w="1943100" h="3295015">
                  <a:moveTo>
                    <a:pt x="1030223" y="2264663"/>
                  </a:moveTo>
                  <a:lnTo>
                    <a:pt x="1056131" y="2238755"/>
                  </a:lnTo>
                </a:path>
                <a:path w="1943100" h="3295015">
                  <a:moveTo>
                    <a:pt x="1068323" y="2226563"/>
                  </a:moveTo>
                  <a:lnTo>
                    <a:pt x="1094231" y="2200655"/>
                  </a:lnTo>
                </a:path>
                <a:path w="1943100" h="3295015">
                  <a:moveTo>
                    <a:pt x="1106423" y="2188463"/>
                  </a:moveTo>
                  <a:lnTo>
                    <a:pt x="1132331" y="2162555"/>
                  </a:lnTo>
                </a:path>
                <a:path w="1943100" h="3295015">
                  <a:moveTo>
                    <a:pt x="1146048" y="2150363"/>
                  </a:moveTo>
                  <a:lnTo>
                    <a:pt x="1170431" y="2124455"/>
                  </a:lnTo>
                </a:path>
                <a:path w="1943100" h="3295015">
                  <a:moveTo>
                    <a:pt x="1184148" y="2112263"/>
                  </a:moveTo>
                  <a:lnTo>
                    <a:pt x="1208531" y="2086355"/>
                  </a:lnTo>
                </a:path>
                <a:path w="1943100" h="3295015">
                  <a:moveTo>
                    <a:pt x="1222248" y="2074163"/>
                  </a:moveTo>
                  <a:lnTo>
                    <a:pt x="1246631" y="2048255"/>
                  </a:lnTo>
                </a:path>
                <a:path w="1943100" h="3295015">
                  <a:moveTo>
                    <a:pt x="1260348" y="2034539"/>
                  </a:moveTo>
                  <a:lnTo>
                    <a:pt x="1284731" y="2010155"/>
                  </a:lnTo>
                </a:path>
                <a:path w="1943100" h="3295015">
                  <a:moveTo>
                    <a:pt x="1298448" y="1996439"/>
                  </a:moveTo>
                  <a:lnTo>
                    <a:pt x="1322831" y="1972055"/>
                  </a:lnTo>
                </a:path>
                <a:path w="1943100" h="3295015">
                  <a:moveTo>
                    <a:pt x="1336548" y="1958339"/>
                  </a:moveTo>
                  <a:lnTo>
                    <a:pt x="1360931" y="1933955"/>
                  </a:lnTo>
                </a:path>
                <a:path w="1943100" h="3295015">
                  <a:moveTo>
                    <a:pt x="1374648" y="1920239"/>
                  </a:moveTo>
                  <a:lnTo>
                    <a:pt x="1400555" y="1895855"/>
                  </a:lnTo>
                </a:path>
                <a:path w="1943100" h="3295015">
                  <a:moveTo>
                    <a:pt x="1412748" y="1882139"/>
                  </a:moveTo>
                  <a:lnTo>
                    <a:pt x="1438655" y="1857755"/>
                  </a:lnTo>
                </a:path>
                <a:path w="1943100" h="3295015">
                  <a:moveTo>
                    <a:pt x="1450848" y="1844039"/>
                  </a:moveTo>
                  <a:lnTo>
                    <a:pt x="1476755" y="1818131"/>
                  </a:lnTo>
                </a:path>
                <a:path w="1943100" h="3295015">
                  <a:moveTo>
                    <a:pt x="1488948" y="1805939"/>
                  </a:moveTo>
                  <a:lnTo>
                    <a:pt x="1514855" y="1780031"/>
                  </a:lnTo>
                </a:path>
                <a:path w="1943100" h="3295015">
                  <a:moveTo>
                    <a:pt x="1527048" y="1767839"/>
                  </a:moveTo>
                  <a:lnTo>
                    <a:pt x="1552955" y="1741931"/>
                  </a:lnTo>
                </a:path>
                <a:path w="1943100" h="3295015">
                  <a:moveTo>
                    <a:pt x="1565148" y="1729739"/>
                  </a:moveTo>
                  <a:lnTo>
                    <a:pt x="1591055" y="1703831"/>
                  </a:lnTo>
                </a:path>
                <a:path w="1943100" h="3295015">
                  <a:moveTo>
                    <a:pt x="1603248" y="1691639"/>
                  </a:moveTo>
                  <a:lnTo>
                    <a:pt x="1629155" y="1665731"/>
                  </a:lnTo>
                </a:path>
                <a:path w="1943100" h="3295015">
                  <a:moveTo>
                    <a:pt x="1641348" y="1653539"/>
                  </a:moveTo>
                  <a:lnTo>
                    <a:pt x="1667255" y="1627631"/>
                  </a:lnTo>
                </a:path>
                <a:path w="1943100" h="3295015">
                  <a:moveTo>
                    <a:pt x="1679448" y="1615439"/>
                  </a:moveTo>
                  <a:lnTo>
                    <a:pt x="1705355" y="1589531"/>
                  </a:lnTo>
                </a:path>
                <a:path w="1943100" h="3295015">
                  <a:moveTo>
                    <a:pt x="1717548" y="1577339"/>
                  </a:moveTo>
                  <a:lnTo>
                    <a:pt x="1743455" y="1551431"/>
                  </a:lnTo>
                </a:path>
                <a:path w="1943100" h="3295015">
                  <a:moveTo>
                    <a:pt x="1755648" y="1539239"/>
                  </a:moveTo>
                  <a:lnTo>
                    <a:pt x="1781555" y="1513331"/>
                  </a:lnTo>
                </a:path>
                <a:path w="1943100" h="3295015">
                  <a:moveTo>
                    <a:pt x="1793748" y="1501139"/>
                  </a:moveTo>
                  <a:lnTo>
                    <a:pt x="1819655" y="1475231"/>
                  </a:lnTo>
                </a:path>
                <a:path w="1943100" h="3295015">
                  <a:moveTo>
                    <a:pt x="1831848" y="1463039"/>
                  </a:moveTo>
                  <a:lnTo>
                    <a:pt x="1857755" y="1437131"/>
                  </a:lnTo>
                </a:path>
                <a:path w="1943100" h="3295015">
                  <a:moveTo>
                    <a:pt x="1879092" y="1414271"/>
                  </a:moveTo>
                  <a:lnTo>
                    <a:pt x="1882140" y="1408176"/>
                  </a:lnTo>
                  <a:lnTo>
                    <a:pt x="1886711" y="1402079"/>
                  </a:lnTo>
                  <a:lnTo>
                    <a:pt x="1889759" y="1395983"/>
                  </a:lnTo>
                  <a:lnTo>
                    <a:pt x="1894331" y="1391411"/>
                  </a:lnTo>
                  <a:lnTo>
                    <a:pt x="1897380" y="1385315"/>
                  </a:lnTo>
                  <a:lnTo>
                    <a:pt x="1897380" y="1383791"/>
                  </a:lnTo>
                </a:path>
                <a:path w="1943100" h="3295015">
                  <a:moveTo>
                    <a:pt x="1906523" y="1367027"/>
                  </a:moveTo>
                  <a:lnTo>
                    <a:pt x="1908048" y="1365503"/>
                  </a:lnTo>
                  <a:lnTo>
                    <a:pt x="1911096" y="1359407"/>
                  </a:lnTo>
                  <a:lnTo>
                    <a:pt x="1914144" y="1353311"/>
                  </a:lnTo>
                  <a:lnTo>
                    <a:pt x="1915667" y="1345691"/>
                  </a:lnTo>
                  <a:lnTo>
                    <a:pt x="1918715" y="1339595"/>
                  </a:lnTo>
                  <a:lnTo>
                    <a:pt x="1920240" y="1335023"/>
                  </a:lnTo>
                </a:path>
                <a:path w="1943100" h="3295015">
                  <a:moveTo>
                    <a:pt x="1926336" y="1318259"/>
                  </a:moveTo>
                  <a:lnTo>
                    <a:pt x="1927859" y="1312163"/>
                  </a:lnTo>
                  <a:lnTo>
                    <a:pt x="1930908" y="1304543"/>
                  </a:lnTo>
                  <a:lnTo>
                    <a:pt x="1932431" y="1298447"/>
                  </a:lnTo>
                  <a:lnTo>
                    <a:pt x="1933955" y="1290827"/>
                  </a:lnTo>
                  <a:lnTo>
                    <a:pt x="1935480" y="1283207"/>
                  </a:lnTo>
                </a:path>
                <a:path w="1943100" h="3295015">
                  <a:moveTo>
                    <a:pt x="1938528" y="1264919"/>
                  </a:moveTo>
                  <a:lnTo>
                    <a:pt x="1940052" y="1261871"/>
                  </a:lnTo>
                  <a:lnTo>
                    <a:pt x="1940052" y="1254251"/>
                  </a:lnTo>
                  <a:lnTo>
                    <a:pt x="1941576" y="1248155"/>
                  </a:lnTo>
                  <a:lnTo>
                    <a:pt x="1941576" y="1240535"/>
                  </a:lnTo>
                  <a:lnTo>
                    <a:pt x="1943100" y="1232915"/>
                  </a:lnTo>
                  <a:lnTo>
                    <a:pt x="1943100" y="1229867"/>
                  </a:lnTo>
                </a:path>
                <a:path w="1943100" h="3295015">
                  <a:moveTo>
                    <a:pt x="1943100" y="1211579"/>
                  </a:moveTo>
                  <a:lnTo>
                    <a:pt x="1943100" y="1210055"/>
                  </a:lnTo>
                  <a:lnTo>
                    <a:pt x="1943100" y="1200911"/>
                  </a:lnTo>
                  <a:lnTo>
                    <a:pt x="1943100" y="1191767"/>
                  </a:lnTo>
                  <a:lnTo>
                    <a:pt x="1941576" y="1184147"/>
                  </a:lnTo>
                  <a:lnTo>
                    <a:pt x="1941576" y="1175003"/>
                  </a:lnTo>
                </a:path>
                <a:path w="1943100" h="3295015">
                  <a:moveTo>
                    <a:pt x="1938528" y="1158239"/>
                  </a:moveTo>
                  <a:lnTo>
                    <a:pt x="1938528" y="1149095"/>
                  </a:lnTo>
                  <a:lnTo>
                    <a:pt x="1937003" y="1141476"/>
                  </a:lnTo>
                  <a:lnTo>
                    <a:pt x="1933955" y="1132331"/>
                  </a:lnTo>
                  <a:lnTo>
                    <a:pt x="1932431" y="1124711"/>
                  </a:lnTo>
                  <a:lnTo>
                    <a:pt x="1932431" y="1121663"/>
                  </a:lnTo>
                </a:path>
                <a:path w="1943100" h="3295015">
                  <a:moveTo>
                    <a:pt x="1926336" y="1104899"/>
                  </a:moveTo>
                  <a:lnTo>
                    <a:pt x="1924811" y="1100327"/>
                  </a:lnTo>
                  <a:lnTo>
                    <a:pt x="1921764" y="1092707"/>
                  </a:lnTo>
                  <a:lnTo>
                    <a:pt x="1920240" y="1085087"/>
                  </a:lnTo>
                  <a:lnTo>
                    <a:pt x="1915667" y="1077467"/>
                  </a:lnTo>
                  <a:lnTo>
                    <a:pt x="1914144" y="1071371"/>
                  </a:lnTo>
                </a:path>
                <a:path w="1943100" h="3295015">
                  <a:moveTo>
                    <a:pt x="1906523" y="1054607"/>
                  </a:moveTo>
                  <a:lnTo>
                    <a:pt x="1901952" y="1046987"/>
                  </a:lnTo>
                  <a:lnTo>
                    <a:pt x="1897380" y="1040891"/>
                  </a:lnTo>
                  <a:lnTo>
                    <a:pt x="1894331" y="1033271"/>
                  </a:lnTo>
                  <a:lnTo>
                    <a:pt x="1889759" y="1025651"/>
                  </a:lnTo>
                  <a:lnTo>
                    <a:pt x="1888236" y="1024127"/>
                  </a:lnTo>
                </a:path>
                <a:path w="1943100" h="3295015">
                  <a:moveTo>
                    <a:pt x="1877567" y="1008887"/>
                  </a:moveTo>
                  <a:lnTo>
                    <a:pt x="1876044" y="1005839"/>
                  </a:lnTo>
                  <a:lnTo>
                    <a:pt x="1869948" y="999743"/>
                  </a:lnTo>
                  <a:lnTo>
                    <a:pt x="1865376" y="993647"/>
                  </a:lnTo>
                  <a:lnTo>
                    <a:pt x="1860803" y="987551"/>
                  </a:lnTo>
                  <a:lnTo>
                    <a:pt x="1854708" y="981455"/>
                  </a:lnTo>
                </a:path>
                <a:path w="1943100" h="3295015">
                  <a:moveTo>
                    <a:pt x="1842515" y="967739"/>
                  </a:moveTo>
                  <a:lnTo>
                    <a:pt x="1837944" y="963167"/>
                  </a:lnTo>
                  <a:lnTo>
                    <a:pt x="1831848" y="957071"/>
                  </a:lnTo>
                  <a:lnTo>
                    <a:pt x="1825752" y="952499"/>
                  </a:lnTo>
                  <a:lnTo>
                    <a:pt x="1819655" y="946403"/>
                  </a:lnTo>
                  <a:lnTo>
                    <a:pt x="1816608" y="944879"/>
                  </a:lnTo>
                </a:path>
                <a:path w="1943100" h="3295015">
                  <a:moveTo>
                    <a:pt x="1801367" y="932687"/>
                  </a:moveTo>
                  <a:lnTo>
                    <a:pt x="1799844" y="932687"/>
                  </a:lnTo>
                  <a:lnTo>
                    <a:pt x="1792223" y="928115"/>
                  </a:lnTo>
                  <a:lnTo>
                    <a:pt x="1786128" y="923543"/>
                  </a:lnTo>
                  <a:lnTo>
                    <a:pt x="1778508" y="918971"/>
                  </a:lnTo>
                  <a:lnTo>
                    <a:pt x="1772411" y="914399"/>
                  </a:lnTo>
                  <a:lnTo>
                    <a:pt x="1770887" y="914399"/>
                  </a:lnTo>
                </a:path>
                <a:path w="1943100" h="3295015">
                  <a:moveTo>
                    <a:pt x="1755648" y="905255"/>
                  </a:moveTo>
                  <a:lnTo>
                    <a:pt x="1749552" y="902207"/>
                  </a:lnTo>
                  <a:lnTo>
                    <a:pt x="1741931" y="899159"/>
                  </a:lnTo>
                  <a:lnTo>
                    <a:pt x="1734311" y="896111"/>
                  </a:lnTo>
                  <a:lnTo>
                    <a:pt x="1726692" y="893063"/>
                  </a:lnTo>
                  <a:lnTo>
                    <a:pt x="1722120" y="891539"/>
                  </a:lnTo>
                </a:path>
                <a:path w="1943100" h="3295015">
                  <a:moveTo>
                    <a:pt x="1705355" y="885443"/>
                  </a:moveTo>
                  <a:lnTo>
                    <a:pt x="1703831" y="883919"/>
                  </a:lnTo>
                  <a:lnTo>
                    <a:pt x="1696211" y="882395"/>
                  </a:lnTo>
                  <a:lnTo>
                    <a:pt x="1687067" y="879347"/>
                  </a:lnTo>
                  <a:lnTo>
                    <a:pt x="1679448" y="877823"/>
                  </a:lnTo>
                  <a:lnTo>
                    <a:pt x="1671828" y="876299"/>
                  </a:lnTo>
                  <a:lnTo>
                    <a:pt x="1670303" y="876299"/>
                  </a:lnTo>
                </a:path>
                <a:path w="1943100" h="3295015">
                  <a:moveTo>
                    <a:pt x="1653540" y="873251"/>
                  </a:moveTo>
                  <a:lnTo>
                    <a:pt x="1645920" y="871727"/>
                  </a:lnTo>
                  <a:lnTo>
                    <a:pt x="1636776" y="870203"/>
                  </a:lnTo>
                  <a:lnTo>
                    <a:pt x="1629155" y="870203"/>
                  </a:lnTo>
                  <a:lnTo>
                    <a:pt x="1620011" y="870203"/>
                  </a:lnTo>
                  <a:lnTo>
                    <a:pt x="1616964" y="870203"/>
                  </a:lnTo>
                </a:path>
                <a:path w="1943100" h="3295015">
                  <a:moveTo>
                    <a:pt x="1598676" y="868679"/>
                  </a:moveTo>
                  <a:lnTo>
                    <a:pt x="1594103" y="868679"/>
                  </a:lnTo>
                  <a:lnTo>
                    <a:pt x="1588008" y="870203"/>
                  </a:lnTo>
                  <a:lnTo>
                    <a:pt x="1580387" y="870203"/>
                  </a:lnTo>
                  <a:lnTo>
                    <a:pt x="1572767" y="870203"/>
                  </a:lnTo>
                  <a:lnTo>
                    <a:pt x="1565148" y="871727"/>
                  </a:lnTo>
                  <a:lnTo>
                    <a:pt x="1563623" y="871727"/>
                  </a:lnTo>
                </a:path>
                <a:path w="1943100" h="3295015">
                  <a:moveTo>
                    <a:pt x="1545336" y="873251"/>
                  </a:moveTo>
                  <a:lnTo>
                    <a:pt x="1543811" y="874776"/>
                  </a:lnTo>
                  <a:lnTo>
                    <a:pt x="1536192" y="876299"/>
                  </a:lnTo>
                  <a:lnTo>
                    <a:pt x="1528572" y="877823"/>
                  </a:lnTo>
                  <a:lnTo>
                    <a:pt x="1520952" y="879347"/>
                  </a:lnTo>
                  <a:lnTo>
                    <a:pt x="1514855" y="880871"/>
                  </a:lnTo>
                  <a:lnTo>
                    <a:pt x="1510284" y="882395"/>
                  </a:lnTo>
                </a:path>
                <a:path w="1943100" h="3295015">
                  <a:moveTo>
                    <a:pt x="1493520" y="886967"/>
                  </a:moveTo>
                  <a:lnTo>
                    <a:pt x="1487423" y="888491"/>
                  </a:lnTo>
                  <a:lnTo>
                    <a:pt x="1479803" y="891539"/>
                  </a:lnTo>
                  <a:lnTo>
                    <a:pt x="1473708" y="894587"/>
                  </a:lnTo>
                  <a:lnTo>
                    <a:pt x="1467611" y="897635"/>
                  </a:lnTo>
                  <a:lnTo>
                    <a:pt x="1459992" y="900683"/>
                  </a:lnTo>
                </a:path>
                <a:path w="1943100" h="3295015">
                  <a:moveTo>
                    <a:pt x="1443228" y="908303"/>
                  </a:moveTo>
                  <a:lnTo>
                    <a:pt x="1441703" y="909827"/>
                  </a:lnTo>
                  <a:lnTo>
                    <a:pt x="1435608" y="912876"/>
                  </a:lnTo>
                  <a:lnTo>
                    <a:pt x="1429511" y="915923"/>
                  </a:lnTo>
                  <a:lnTo>
                    <a:pt x="1423415" y="920495"/>
                  </a:lnTo>
                  <a:lnTo>
                    <a:pt x="1417320" y="923543"/>
                  </a:lnTo>
                  <a:lnTo>
                    <a:pt x="1412748" y="926591"/>
                  </a:lnTo>
                </a:path>
                <a:path w="1943100" h="3295015">
                  <a:moveTo>
                    <a:pt x="1397508" y="937259"/>
                  </a:moveTo>
                  <a:lnTo>
                    <a:pt x="1394459" y="940307"/>
                  </a:lnTo>
                  <a:lnTo>
                    <a:pt x="1388364" y="944879"/>
                  </a:lnTo>
                  <a:lnTo>
                    <a:pt x="1386840" y="943355"/>
                  </a:lnTo>
                  <a:lnTo>
                    <a:pt x="1385315" y="944879"/>
                  </a:lnTo>
                </a:path>
                <a:path w="1943100" h="3295015">
                  <a:moveTo>
                    <a:pt x="1373123" y="957071"/>
                  </a:moveTo>
                  <a:lnTo>
                    <a:pt x="1347215" y="982979"/>
                  </a:lnTo>
                </a:path>
                <a:path w="1943100" h="3295015">
                  <a:moveTo>
                    <a:pt x="1335023" y="995171"/>
                  </a:moveTo>
                  <a:lnTo>
                    <a:pt x="1309115" y="1021079"/>
                  </a:lnTo>
                </a:path>
                <a:path w="1943100" h="3295015">
                  <a:moveTo>
                    <a:pt x="1296923" y="1033271"/>
                  </a:moveTo>
                  <a:lnTo>
                    <a:pt x="1271015" y="1059179"/>
                  </a:lnTo>
                </a:path>
                <a:path w="1943100" h="3295015">
                  <a:moveTo>
                    <a:pt x="1258823" y="1071371"/>
                  </a:moveTo>
                  <a:lnTo>
                    <a:pt x="1232915" y="1097279"/>
                  </a:lnTo>
                </a:path>
                <a:path w="1943100" h="3295015">
                  <a:moveTo>
                    <a:pt x="1220723" y="1109471"/>
                  </a:moveTo>
                  <a:lnTo>
                    <a:pt x="1194815" y="1135379"/>
                  </a:lnTo>
                </a:path>
                <a:path w="1943100" h="3295015">
                  <a:moveTo>
                    <a:pt x="1182623" y="1147571"/>
                  </a:moveTo>
                  <a:lnTo>
                    <a:pt x="1156715" y="1173479"/>
                  </a:lnTo>
                </a:path>
                <a:path w="1943100" h="3295015">
                  <a:moveTo>
                    <a:pt x="1144523" y="1185671"/>
                  </a:moveTo>
                  <a:lnTo>
                    <a:pt x="1118615" y="1211579"/>
                  </a:lnTo>
                </a:path>
                <a:path w="1943100" h="3295015">
                  <a:moveTo>
                    <a:pt x="1106423" y="1223771"/>
                  </a:moveTo>
                  <a:lnTo>
                    <a:pt x="1080515" y="1249679"/>
                  </a:lnTo>
                </a:path>
                <a:path w="1943100" h="3295015">
                  <a:moveTo>
                    <a:pt x="1066800" y="1261871"/>
                  </a:moveTo>
                  <a:lnTo>
                    <a:pt x="1042415" y="1287779"/>
                  </a:lnTo>
                </a:path>
                <a:path w="1943100" h="3295015">
                  <a:moveTo>
                    <a:pt x="1028700" y="1299971"/>
                  </a:moveTo>
                  <a:lnTo>
                    <a:pt x="1018031" y="1312163"/>
                  </a:lnTo>
                  <a:lnTo>
                    <a:pt x="1011936" y="1318259"/>
                  </a:lnTo>
                  <a:lnTo>
                    <a:pt x="1005840" y="1322831"/>
                  </a:lnTo>
                </a:path>
                <a:path w="1943100" h="3295015">
                  <a:moveTo>
                    <a:pt x="992123" y="1333499"/>
                  </a:moveTo>
                  <a:lnTo>
                    <a:pt x="990600" y="1333499"/>
                  </a:lnTo>
                  <a:lnTo>
                    <a:pt x="984503" y="1338071"/>
                  </a:lnTo>
                  <a:lnTo>
                    <a:pt x="976884" y="1342643"/>
                  </a:lnTo>
                  <a:lnTo>
                    <a:pt x="969264" y="1347215"/>
                  </a:lnTo>
                  <a:lnTo>
                    <a:pt x="961644" y="1350263"/>
                  </a:lnTo>
                  <a:lnTo>
                    <a:pt x="960120" y="1350263"/>
                  </a:lnTo>
                </a:path>
                <a:path w="1943100" h="3295015">
                  <a:moveTo>
                    <a:pt x="943355" y="1356359"/>
                  </a:moveTo>
                  <a:lnTo>
                    <a:pt x="938784" y="1357883"/>
                  </a:lnTo>
                  <a:lnTo>
                    <a:pt x="929640" y="1359407"/>
                  </a:lnTo>
                  <a:lnTo>
                    <a:pt x="922020" y="1360931"/>
                  </a:lnTo>
                  <a:lnTo>
                    <a:pt x="912876" y="1362455"/>
                  </a:lnTo>
                  <a:lnTo>
                    <a:pt x="906780" y="136245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" name="object 32"/>
            <p:cNvSpPr/>
            <p:nvPr/>
          </p:nvSpPr>
          <p:spPr>
            <a:xfrm>
              <a:off x="9293352" y="4427219"/>
              <a:ext cx="890269" cy="0"/>
            </a:xfrm>
            <a:custGeom>
              <a:avLst/>
              <a:gdLst/>
              <a:ahLst/>
              <a:cxnLst/>
              <a:rect l="l" t="t" r="r" b="b"/>
              <a:pathLst>
                <a:path w="890270">
                  <a:moveTo>
                    <a:pt x="0" y="0"/>
                  </a:moveTo>
                  <a:lnTo>
                    <a:pt x="890015" y="0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" name="object 33"/>
            <p:cNvSpPr/>
            <p:nvPr/>
          </p:nvSpPr>
          <p:spPr>
            <a:xfrm>
              <a:off x="8714232" y="4430267"/>
              <a:ext cx="561340" cy="561340"/>
            </a:xfrm>
            <a:custGeom>
              <a:avLst/>
              <a:gdLst/>
              <a:ahLst/>
              <a:cxnLst/>
              <a:rect l="l" t="t" r="r" b="b"/>
              <a:pathLst>
                <a:path w="561340" h="561339">
                  <a:moveTo>
                    <a:pt x="560831" y="0"/>
                  </a:moveTo>
                  <a:lnTo>
                    <a:pt x="557784" y="0"/>
                  </a:lnTo>
                  <a:lnTo>
                    <a:pt x="548640" y="1523"/>
                  </a:lnTo>
                  <a:lnTo>
                    <a:pt x="541020" y="4572"/>
                  </a:lnTo>
                  <a:lnTo>
                    <a:pt x="533400" y="6095"/>
                  </a:lnTo>
                  <a:lnTo>
                    <a:pt x="525780" y="9143"/>
                  </a:lnTo>
                </a:path>
                <a:path w="561340" h="561339">
                  <a:moveTo>
                    <a:pt x="510540" y="16763"/>
                  </a:moveTo>
                  <a:lnTo>
                    <a:pt x="502920" y="21335"/>
                  </a:lnTo>
                  <a:lnTo>
                    <a:pt x="495300" y="25907"/>
                  </a:lnTo>
                  <a:lnTo>
                    <a:pt x="489204" y="30479"/>
                  </a:lnTo>
                  <a:lnTo>
                    <a:pt x="483108" y="35051"/>
                  </a:lnTo>
                  <a:lnTo>
                    <a:pt x="480060" y="38100"/>
                  </a:lnTo>
                </a:path>
                <a:path w="561340" h="561339">
                  <a:moveTo>
                    <a:pt x="467868" y="50291"/>
                  </a:moveTo>
                  <a:lnTo>
                    <a:pt x="441960" y="74675"/>
                  </a:lnTo>
                </a:path>
                <a:path w="561340" h="561339">
                  <a:moveTo>
                    <a:pt x="429768" y="88391"/>
                  </a:moveTo>
                  <a:lnTo>
                    <a:pt x="403860" y="112775"/>
                  </a:lnTo>
                </a:path>
                <a:path w="561340" h="561339">
                  <a:moveTo>
                    <a:pt x="390144" y="126491"/>
                  </a:moveTo>
                  <a:lnTo>
                    <a:pt x="365760" y="152400"/>
                  </a:lnTo>
                </a:path>
                <a:path w="561340" h="561339">
                  <a:moveTo>
                    <a:pt x="352044" y="164591"/>
                  </a:moveTo>
                  <a:lnTo>
                    <a:pt x="327660" y="190500"/>
                  </a:lnTo>
                </a:path>
                <a:path w="561340" h="561339">
                  <a:moveTo>
                    <a:pt x="313944" y="202691"/>
                  </a:moveTo>
                  <a:lnTo>
                    <a:pt x="289560" y="228600"/>
                  </a:lnTo>
                </a:path>
                <a:path w="561340" h="561339">
                  <a:moveTo>
                    <a:pt x="275844" y="240791"/>
                  </a:moveTo>
                  <a:lnTo>
                    <a:pt x="251460" y="266700"/>
                  </a:lnTo>
                </a:path>
                <a:path w="561340" h="561339">
                  <a:moveTo>
                    <a:pt x="237744" y="278891"/>
                  </a:moveTo>
                  <a:lnTo>
                    <a:pt x="211836" y="304800"/>
                  </a:lnTo>
                </a:path>
                <a:path w="561340" h="561339">
                  <a:moveTo>
                    <a:pt x="199644" y="316991"/>
                  </a:moveTo>
                  <a:lnTo>
                    <a:pt x="173736" y="342900"/>
                  </a:lnTo>
                </a:path>
                <a:path w="561340" h="561339">
                  <a:moveTo>
                    <a:pt x="161544" y="355091"/>
                  </a:moveTo>
                  <a:lnTo>
                    <a:pt x="135636" y="381000"/>
                  </a:lnTo>
                </a:path>
                <a:path w="561340" h="561339">
                  <a:moveTo>
                    <a:pt x="123444" y="393191"/>
                  </a:moveTo>
                  <a:lnTo>
                    <a:pt x="97536" y="419100"/>
                  </a:lnTo>
                </a:path>
                <a:path w="561340" h="561339">
                  <a:moveTo>
                    <a:pt x="85344" y="431291"/>
                  </a:moveTo>
                  <a:lnTo>
                    <a:pt x="59436" y="457200"/>
                  </a:lnTo>
                </a:path>
                <a:path w="561340" h="561339">
                  <a:moveTo>
                    <a:pt x="38100" y="480059"/>
                  </a:moveTo>
                  <a:lnTo>
                    <a:pt x="36575" y="481583"/>
                  </a:lnTo>
                  <a:lnTo>
                    <a:pt x="30480" y="487679"/>
                  </a:lnTo>
                  <a:lnTo>
                    <a:pt x="25908" y="495300"/>
                  </a:lnTo>
                  <a:lnTo>
                    <a:pt x="21336" y="501395"/>
                  </a:lnTo>
                  <a:lnTo>
                    <a:pt x="18287" y="509015"/>
                  </a:lnTo>
                  <a:lnTo>
                    <a:pt x="16764" y="510539"/>
                  </a:lnTo>
                </a:path>
                <a:path w="561340" h="561339">
                  <a:moveTo>
                    <a:pt x="9144" y="525779"/>
                  </a:moveTo>
                  <a:lnTo>
                    <a:pt x="7620" y="531876"/>
                  </a:lnTo>
                  <a:lnTo>
                    <a:pt x="4572" y="539495"/>
                  </a:lnTo>
                  <a:lnTo>
                    <a:pt x="3048" y="548639"/>
                  </a:lnTo>
                  <a:lnTo>
                    <a:pt x="1524" y="556259"/>
                  </a:lnTo>
                  <a:lnTo>
                    <a:pt x="0" y="56083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" name="object 34"/>
            <p:cNvSpPr/>
            <p:nvPr/>
          </p:nvSpPr>
          <p:spPr>
            <a:xfrm>
              <a:off x="8712708" y="5009387"/>
              <a:ext cx="0" cy="1115695"/>
            </a:xfrm>
            <a:custGeom>
              <a:avLst/>
              <a:gdLst/>
              <a:ahLst/>
              <a:cxnLst/>
              <a:rect l="l" t="t" r="r" b="b"/>
              <a:pathLst>
                <a:path h="1115695">
                  <a:moveTo>
                    <a:pt x="0" y="0"/>
                  </a:moveTo>
                  <a:lnTo>
                    <a:pt x="0" y="1115568"/>
                  </a:lnTo>
                </a:path>
              </a:pathLst>
            </a:custGeom>
            <a:ln w="476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" name="object 35"/>
            <p:cNvSpPr/>
            <p:nvPr/>
          </p:nvSpPr>
          <p:spPr>
            <a:xfrm>
              <a:off x="8712708" y="6149339"/>
              <a:ext cx="289560" cy="318770"/>
            </a:xfrm>
            <a:custGeom>
              <a:avLst/>
              <a:gdLst/>
              <a:ahLst/>
              <a:cxnLst/>
              <a:rect l="l" t="t" r="r" b="b"/>
              <a:pathLst>
                <a:path w="289559" h="318770">
                  <a:moveTo>
                    <a:pt x="0" y="0"/>
                  </a:moveTo>
                  <a:lnTo>
                    <a:pt x="0" y="9143"/>
                  </a:lnTo>
                  <a:lnTo>
                    <a:pt x="0" y="16763"/>
                  </a:lnTo>
                  <a:lnTo>
                    <a:pt x="1524" y="24383"/>
                  </a:lnTo>
                  <a:lnTo>
                    <a:pt x="1524" y="33527"/>
                  </a:lnTo>
                  <a:lnTo>
                    <a:pt x="3048" y="36575"/>
                  </a:lnTo>
                </a:path>
                <a:path w="289559" h="318770">
                  <a:moveTo>
                    <a:pt x="6096" y="53339"/>
                  </a:moveTo>
                  <a:lnTo>
                    <a:pt x="6096" y="57911"/>
                  </a:lnTo>
                  <a:lnTo>
                    <a:pt x="7620" y="65531"/>
                  </a:lnTo>
                  <a:lnTo>
                    <a:pt x="10668" y="73151"/>
                  </a:lnTo>
                  <a:lnTo>
                    <a:pt x="12192" y="80772"/>
                  </a:lnTo>
                  <a:lnTo>
                    <a:pt x="15240" y="88391"/>
                  </a:lnTo>
                </a:path>
                <a:path w="289559" h="318770">
                  <a:moveTo>
                    <a:pt x="19811" y="105155"/>
                  </a:moveTo>
                  <a:lnTo>
                    <a:pt x="22860" y="111251"/>
                  </a:lnTo>
                  <a:lnTo>
                    <a:pt x="25908" y="118872"/>
                  </a:lnTo>
                  <a:lnTo>
                    <a:pt x="28955" y="126491"/>
                  </a:lnTo>
                  <a:lnTo>
                    <a:pt x="32004" y="132587"/>
                  </a:lnTo>
                  <a:lnTo>
                    <a:pt x="35051" y="138683"/>
                  </a:lnTo>
                </a:path>
                <a:path w="289559" h="318770">
                  <a:moveTo>
                    <a:pt x="44196" y="153923"/>
                  </a:moveTo>
                  <a:lnTo>
                    <a:pt x="47244" y="160019"/>
                  </a:lnTo>
                  <a:lnTo>
                    <a:pt x="51816" y="167639"/>
                  </a:lnTo>
                  <a:lnTo>
                    <a:pt x="54864" y="173735"/>
                  </a:lnTo>
                  <a:lnTo>
                    <a:pt x="59436" y="179831"/>
                  </a:lnTo>
                  <a:lnTo>
                    <a:pt x="62484" y="184403"/>
                  </a:lnTo>
                </a:path>
                <a:path w="289559" h="318770">
                  <a:moveTo>
                    <a:pt x="74675" y="199643"/>
                  </a:moveTo>
                  <a:lnTo>
                    <a:pt x="79248" y="205739"/>
                  </a:lnTo>
                  <a:lnTo>
                    <a:pt x="83820" y="210311"/>
                  </a:lnTo>
                  <a:lnTo>
                    <a:pt x="89916" y="216407"/>
                  </a:lnTo>
                  <a:lnTo>
                    <a:pt x="94488" y="222503"/>
                  </a:lnTo>
                  <a:lnTo>
                    <a:pt x="99060" y="225551"/>
                  </a:lnTo>
                </a:path>
                <a:path w="289559" h="318770">
                  <a:moveTo>
                    <a:pt x="111251" y="237743"/>
                  </a:moveTo>
                  <a:lnTo>
                    <a:pt x="112775" y="239267"/>
                  </a:lnTo>
                  <a:lnTo>
                    <a:pt x="118872" y="243839"/>
                  </a:lnTo>
                  <a:lnTo>
                    <a:pt x="123444" y="248411"/>
                  </a:lnTo>
                  <a:lnTo>
                    <a:pt x="131064" y="252983"/>
                  </a:lnTo>
                  <a:lnTo>
                    <a:pt x="137160" y="257555"/>
                  </a:lnTo>
                  <a:lnTo>
                    <a:pt x="140208" y="260603"/>
                  </a:lnTo>
                </a:path>
                <a:path w="289559" h="318770">
                  <a:moveTo>
                    <a:pt x="153924" y="269747"/>
                  </a:moveTo>
                  <a:lnTo>
                    <a:pt x="155448" y="271272"/>
                  </a:lnTo>
                  <a:lnTo>
                    <a:pt x="163068" y="275843"/>
                  </a:lnTo>
                  <a:lnTo>
                    <a:pt x="169164" y="278891"/>
                  </a:lnTo>
                  <a:lnTo>
                    <a:pt x="176784" y="283463"/>
                  </a:lnTo>
                  <a:lnTo>
                    <a:pt x="184404" y="286511"/>
                  </a:lnTo>
                  <a:lnTo>
                    <a:pt x="185928" y="288035"/>
                  </a:lnTo>
                </a:path>
                <a:path w="289559" h="318770">
                  <a:moveTo>
                    <a:pt x="202692" y="295655"/>
                  </a:moveTo>
                  <a:lnTo>
                    <a:pt x="205740" y="297179"/>
                  </a:lnTo>
                  <a:lnTo>
                    <a:pt x="213360" y="300227"/>
                  </a:lnTo>
                  <a:lnTo>
                    <a:pt x="219455" y="301751"/>
                  </a:lnTo>
                  <a:lnTo>
                    <a:pt x="227075" y="304800"/>
                  </a:lnTo>
                  <a:lnTo>
                    <a:pt x="234696" y="307847"/>
                  </a:lnTo>
                  <a:lnTo>
                    <a:pt x="236220" y="307847"/>
                  </a:lnTo>
                </a:path>
                <a:path w="289559" h="318770">
                  <a:moveTo>
                    <a:pt x="252984" y="312419"/>
                  </a:moveTo>
                  <a:lnTo>
                    <a:pt x="259079" y="313943"/>
                  </a:lnTo>
                  <a:lnTo>
                    <a:pt x="266700" y="315467"/>
                  </a:lnTo>
                  <a:lnTo>
                    <a:pt x="274320" y="316991"/>
                  </a:lnTo>
                  <a:lnTo>
                    <a:pt x="283464" y="318515"/>
                  </a:lnTo>
                  <a:lnTo>
                    <a:pt x="289560" y="31851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" name="object 36"/>
            <p:cNvSpPr/>
            <p:nvPr/>
          </p:nvSpPr>
          <p:spPr>
            <a:xfrm>
              <a:off x="9019032" y="6469379"/>
              <a:ext cx="36830" cy="1905"/>
            </a:xfrm>
            <a:custGeom>
              <a:avLst/>
              <a:gdLst/>
              <a:ahLst/>
              <a:cxnLst/>
              <a:rect l="l" t="t" r="r" b="b"/>
              <a:pathLst>
                <a:path w="36829" h="1904">
                  <a:moveTo>
                    <a:pt x="0" y="0"/>
                  </a:moveTo>
                  <a:lnTo>
                    <a:pt x="1524" y="1524"/>
                  </a:lnTo>
                  <a:lnTo>
                    <a:pt x="9144" y="1524"/>
                  </a:lnTo>
                  <a:lnTo>
                    <a:pt x="18288" y="1524"/>
                  </a:lnTo>
                  <a:lnTo>
                    <a:pt x="25908" y="1524"/>
                  </a:lnTo>
                  <a:lnTo>
                    <a:pt x="33528" y="1524"/>
                  </a:lnTo>
                  <a:lnTo>
                    <a:pt x="36576" y="15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" name="object 37"/>
            <p:cNvSpPr/>
            <p:nvPr/>
          </p:nvSpPr>
          <p:spPr>
            <a:xfrm>
              <a:off x="9073896" y="6428232"/>
              <a:ext cx="135890" cy="41275"/>
            </a:xfrm>
            <a:custGeom>
              <a:avLst/>
              <a:gdLst/>
              <a:ahLst/>
              <a:cxnLst/>
              <a:rect l="l" t="t" r="r" b="b"/>
              <a:pathLst>
                <a:path w="135890" h="41275">
                  <a:moveTo>
                    <a:pt x="0" y="41148"/>
                  </a:moveTo>
                  <a:lnTo>
                    <a:pt x="6096" y="41148"/>
                  </a:lnTo>
                  <a:lnTo>
                    <a:pt x="12191" y="39624"/>
                  </a:lnTo>
                  <a:lnTo>
                    <a:pt x="19811" y="39624"/>
                  </a:lnTo>
                  <a:lnTo>
                    <a:pt x="25907" y="38100"/>
                  </a:lnTo>
                  <a:lnTo>
                    <a:pt x="33527" y="36576"/>
                  </a:lnTo>
                  <a:lnTo>
                    <a:pt x="35051" y="36576"/>
                  </a:lnTo>
                </a:path>
                <a:path w="135890" h="41275">
                  <a:moveTo>
                    <a:pt x="53340" y="33527"/>
                  </a:moveTo>
                  <a:lnTo>
                    <a:pt x="59435" y="30480"/>
                  </a:lnTo>
                  <a:lnTo>
                    <a:pt x="65531" y="28955"/>
                  </a:lnTo>
                  <a:lnTo>
                    <a:pt x="71627" y="27432"/>
                  </a:lnTo>
                  <a:lnTo>
                    <a:pt x="77723" y="25908"/>
                  </a:lnTo>
                  <a:lnTo>
                    <a:pt x="85344" y="22860"/>
                  </a:lnTo>
                  <a:lnTo>
                    <a:pt x="86867" y="22860"/>
                  </a:lnTo>
                </a:path>
                <a:path w="135890" h="41275">
                  <a:moveTo>
                    <a:pt x="103631" y="15240"/>
                  </a:moveTo>
                  <a:lnTo>
                    <a:pt x="109727" y="13716"/>
                  </a:lnTo>
                  <a:lnTo>
                    <a:pt x="115823" y="10668"/>
                  </a:lnTo>
                  <a:lnTo>
                    <a:pt x="120396" y="7620"/>
                  </a:lnTo>
                  <a:lnTo>
                    <a:pt x="126491" y="4572"/>
                  </a:lnTo>
                  <a:lnTo>
                    <a:pt x="132587" y="1524"/>
                  </a:lnTo>
                  <a:lnTo>
                    <a:pt x="135635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" name="object 38"/>
            <p:cNvSpPr/>
            <p:nvPr/>
          </p:nvSpPr>
          <p:spPr>
            <a:xfrm>
              <a:off x="9224772" y="6397751"/>
              <a:ext cx="29209" cy="20320"/>
            </a:xfrm>
            <a:custGeom>
              <a:avLst/>
              <a:gdLst/>
              <a:ahLst/>
              <a:cxnLst/>
              <a:rect l="l" t="t" r="r" b="b"/>
              <a:pathLst>
                <a:path w="29209" h="20320">
                  <a:moveTo>
                    <a:pt x="0" y="19812"/>
                  </a:moveTo>
                  <a:lnTo>
                    <a:pt x="4572" y="18288"/>
                  </a:lnTo>
                  <a:lnTo>
                    <a:pt x="9144" y="15240"/>
                  </a:lnTo>
                  <a:lnTo>
                    <a:pt x="15240" y="10668"/>
                  </a:lnTo>
                  <a:lnTo>
                    <a:pt x="19812" y="6096"/>
                  </a:lnTo>
                  <a:lnTo>
                    <a:pt x="22859" y="4572"/>
                  </a:lnTo>
                  <a:lnTo>
                    <a:pt x="24384" y="3048"/>
                  </a:lnTo>
                  <a:lnTo>
                    <a:pt x="2895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" name="object 39"/>
            <p:cNvSpPr/>
            <p:nvPr/>
          </p:nvSpPr>
          <p:spPr>
            <a:xfrm>
              <a:off x="9267444" y="635965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5908"/>
                  </a:moveTo>
                  <a:lnTo>
                    <a:pt x="4572" y="21336"/>
                  </a:lnTo>
                  <a:lnTo>
                    <a:pt x="10668" y="16764"/>
                  </a:lnTo>
                  <a:lnTo>
                    <a:pt x="15240" y="12192"/>
                  </a:lnTo>
                  <a:lnTo>
                    <a:pt x="21336" y="6096"/>
                  </a:lnTo>
                  <a:lnTo>
                    <a:pt x="25908" y="1524"/>
                  </a:lnTo>
                  <a:lnTo>
                    <a:pt x="2590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9004" y="4298346"/>
              <a:ext cx="68579" cy="17849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851904" y="3183635"/>
              <a:ext cx="254635" cy="363220"/>
            </a:xfrm>
            <a:custGeom>
              <a:avLst/>
              <a:gdLst/>
              <a:ahLst/>
              <a:cxnLst/>
              <a:rect l="l" t="t" r="r" b="b"/>
              <a:pathLst>
                <a:path w="254634" h="363220">
                  <a:moveTo>
                    <a:pt x="13716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13716" y="362712"/>
                  </a:lnTo>
                  <a:lnTo>
                    <a:pt x="13716" y="0"/>
                  </a:lnTo>
                  <a:close/>
                </a:path>
                <a:path w="254634" h="363220">
                  <a:moveTo>
                    <a:pt x="254508" y="259080"/>
                  </a:moveTo>
                  <a:lnTo>
                    <a:pt x="248412" y="259080"/>
                  </a:lnTo>
                  <a:lnTo>
                    <a:pt x="248412" y="0"/>
                  </a:lnTo>
                  <a:lnTo>
                    <a:pt x="242316" y="0"/>
                  </a:lnTo>
                  <a:lnTo>
                    <a:pt x="242316" y="259080"/>
                  </a:lnTo>
                  <a:lnTo>
                    <a:pt x="242316" y="362712"/>
                  </a:lnTo>
                  <a:lnTo>
                    <a:pt x="254508" y="362712"/>
                  </a:lnTo>
                  <a:lnTo>
                    <a:pt x="254508" y="259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2" name="object 42"/>
            <p:cNvSpPr/>
            <p:nvPr/>
          </p:nvSpPr>
          <p:spPr>
            <a:xfrm>
              <a:off x="4271772" y="3070859"/>
              <a:ext cx="2376170" cy="3499485"/>
            </a:xfrm>
            <a:custGeom>
              <a:avLst/>
              <a:gdLst/>
              <a:ahLst/>
              <a:cxnLst/>
              <a:rect l="l" t="t" r="r" b="b"/>
              <a:pathLst>
                <a:path w="2376170" h="3499484">
                  <a:moveTo>
                    <a:pt x="2278380" y="1556004"/>
                  </a:moveTo>
                  <a:lnTo>
                    <a:pt x="103632" y="1556004"/>
                  </a:lnTo>
                  <a:lnTo>
                    <a:pt x="82534" y="1553813"/>
                  </a:lnTo>
                  <a:lnTo>
                    <a:pt x="44910" y="1538001"/>
                  </a:lnTo>
                  <a:lnTo>
                    <a:pt x="16716" y="1509593"/>
                  </a:lnTo>
                  <a:lnTo>
                    <a:pt x="1952" y="1472588"/>
                  </a:lnTo>
                  <a:lnTo>
                    <a:pt x="0" y="1452372"/>
                  </a:lnTo>
                  <a:lnTo>
                    <a:pt x="0" y="103632"/>
                  </a:lnTo>
                  <a:lnTo>
                    <a:pt x="7620" y="63055"/>
                  </a:lnTo>
                  <a:lnTo>
                    <a:pt x="28956" y="30480"/>
                  </a:lnTo>
                  <a:lnTo>
                    <a:pt x="62865" y="8382"/>
                  </a:lnTo>
                  <a:lnTo>
                    <a:pt x="103632" y="0"/>
                  </a:lnTo>
                  <a:lnTo>
                    <a:pt x="2272284" y="0"/>
                  </a:lnTo>
                  <a:lnTo>
                    <a:pt x="2311717" y="8382"/>
                  </a:lnTo>
                  <a:lnTo>
                    <a:pt x="2345436" y="30480"/>
                  </a:lnTo>
                  <a:lnTo>
                    <a:pt x="2349220" y="35052"/>
                  </a:lnTo>
                  <a:lnTo>
                    <a:pt x="103632" y="35052"/>
                  </a:lnTo>
                  <a:lnTo>
                    <a:pt x="89344" y="36433"/>
                  </a:lnTo>
                  <a:lnTo>
                    <a:pt x="53340" y="54864"/>
                  </a:lnTo>
                  <a:lnTo>
                    <a:pt x="34909" y="90011"/>
                  </a:lnTo>
                  <a:lnTo>
                    <a:pt x="33528" y="103632"/>
                  </a:lnTo>
                  <a:lnTo>
                    <a:pt x="33528" y="1452372"/>
                  </a:lnTo>
                  <a:lnTo>
                    <a:pt x="45100" y="1490305"/>
                  </a:lnTo>
                  <a:lnTo>
                    <a:pt x="76200" y="1515618"/>
                  </a:lnTo>
                  <a:lnTo>
                    <a:pt x="103632" y="1520952"/>
                  </a:lnTo>
                  <a:lnTo>
                    <a:pt x="2278380" y="1520952"/>
                  </a:lnTo>
                  <a:lnTo>
                    <a:pt x="2278380" y="1556004"/>
                  </a:lnTo>
                  <a:close/>
                </a:path>
                <a:path w="2376170" h="3499484">
                  <a:moveTo>
                    <a:pt x="2375916" y="103632"/>
                  </a:moveTo>
                  <a:lnTo>
                    <a:pt x="2340864" y="103632"/>
                  </a:lnTo>
                  <a:lnTo>
                    <a:pt x="2339482" y="90011"/>
                  </a:lnTo>
                  <a:lnTo>
                    <a:pt x="2335530" y="76962"/>
                  </a:lnTo>
                  <a:lnTo>
                    <a:pt x="2310217" y="46624"/>
                  </a:lnTo>
                  <a:lnTo>
                    <a:pt x="2272284" y="35052"/>
                  </a:lnTo>
                  <a:lnTo>
                    <a:pt x="2349220" y="35052"/>
                  </a:lnTo>
                  <a:lnTo>
                    <a:pt x="2357913" y="45553"/>
                  </a:lnTo>
                  <a:lnTo>
                    <a:pt x="2367534" y="63055"/>
                  </a:lnTo>
                  <a:lnTo>
                    <a:pt x="2373725" y="82557"/>
                  </a:lnTo>
                  <a:lnTo>
                    <a:pt x="2375916" y="103632"/>
                  </a:lnTo>
                  <a:close/>
                </a:path>
                <a:path w="2376170" h="3499484">
                  <a:moveTo>
                    <a:pt x="2272284" y="3499104"/>
                  </a:moveTo>
                  <a:lnTo>
                    <a:pt x="673608" y="3499104"/>
                  </a:lnTo>
                  <a:lnTo>
                    <a:pt x="652533" y="3497127"/>
                  </a:lnTo>
                  <a:lnTo>
                    <a:pt x="615529" y="3481744"/>
                  </a:lnTo>
                  <a:lnTo>
                    <a:pt x="587335" y="3453550"/>
                  </a:lnTo>
                  <a:lnTo>
                    <a:pt x="571952" y="3416546"/>
                  </a:lnTo>
                  <a:lnTo>
                    <a:pt x="569976" y="3395472"/>
                  </a:lnTo>
                  <a:lnTo>
                    <a:pt x="569976" y="1556004"/>
                  </a:lnTo>
                  <a:lnTo>
                    <a:pt x="603504" y="1556004"/>
                  </a:lnTo>
                  <a:lnTo>
                    <a:pt x="603504" y="2203704"/>
                  </a:lnTo>
                  <a:lnTo>
                    <a:pt x="2278380" y="2203704"/>
                  </a:lnTo>
                  <a:lnTo>
                    <a:pt x="2278380" y="2238756"/>
                  </a:lnTo>
                  <a:lnTo>
                    <a:pt x="603504" y="2238756"/>
                  </a:lnTo>
                  <a:lnTo>
                    <a:pt x="603504" y="3395472"/>
                  </a:lnTo>
                  <a:lnTo>
                    <a:pt x="615719" y="3434262"/>
                  </a:lnTo>
                  <a:lnTo>
                    <a:pt x="646366" y="3459480"/>
                  </a:lnTo>
                  <a:lnTo>
                    <a:pt x="673608" y="3465576"/>
                  </a:lnTo>
                  <a:lnTo>
                    <a:pt x="2347959" y="3465576"/>
                  </a:lnTo>
                  <a:lnTo>
                    <a:pt x="2345436" y="3468624"/>
                  </a:lnTo>
                  <a:lnTo>
                    <a:pt x="2329505" y="3481744"/>
                  </a:lnTo>
                  <a:lnTo>
                    <a:pt x="2311717" y="3491293"/>
                  </a:lnTo>
                  <a:lnTo>
                    <a:pt x="2292500" y="3497127"/>
                  </a:lnTo>
                  <a:lnTo>
                    <a:pt x="2272284" y="3499104"/>
                  </a:lnTo>
                  <a:close/>
                </a:path>
                <a:path w="2376170" h="3499484">
                  <a:moveTo>
                    <a:pt x="2347959" y="3465576"/>
                  </a:moveTo>
                  <a:lnTo>
                    <a:pt x="673608" y="3465576"/>
                  </a:lnTo>
                  <a:lnTo>
                    <a:pt x="673608" y="3464052"/>
                  </a:lnTo>
                  <a:lnTo>
                    <a:pt x="2272284" y="3464052"/>
                  </a:lnTo>
                  <a:lnTo>
                    <a:pt x="2285690" y="3462670"/>
                  </a:lnTo>
                  <a:lnTo>
                    <a:pt x="2321052" y="3444240"/>
                  </a:lnTo>
                  <a:lnTo>
                    <a:pt x="2339482" y="3409735"/>
                  </a:lnTo>
                  <a:lnTo>
                    <a:pt x="2340864" y="3395472"/>
                  </a:lnTo>
                  <a:lnTo>
                    <a:pt x="2375916" y="3395472"/>
                  </a:lnTo>
                  <a:lnTo>
                    <a:pt x="2373725" y="3416546"/>
                  </a:lnTo>
                  <a:lnTo>
                    <a:pt x="2367534" y="3436048"/>
                  </a:lnTo>
                  <a:lnTo>
                    <a:pt x="2357913" y="3453550"/>
                  </a:lnTo>
                  <a:lnTo>
                    <a:pt x="2347959" y="346557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" name="object 43"/>
            <p:cNvSpPr/>
            <p:nvPr/>
          </p:nvSpPr>
          <p:spPr>
            <a:xfrm>
              <a:off x="4271772" y="3070859"/>
              <a:ext cx="2376170" cy="3499485"/>
            </a:xfrm>
            <a:custGeom>
              <a:avLst/>
              <a:gdLst/>
              <a:ahLst/>
              <a:cxnLst/>
              <a:rect l="l" t="t" r="r" b="b"/>
              <a:pathLst>
                <a:path w="2376170" h="3499484">
                  <a:moveTo>
                    <a:pt x="103632" y="1520952"/>
                  </a:moveTo>
                  <a:lnTo>
                    <a:pt x="2278380" y="1520952"/>
                  </a:lnTo>
                  <a:lnTo>
                    <a:pt x="2278380" y="1556004"/>
                  </a:lnTo>
                  <a:lnTo>
                    <a:pt x="603504" y="1556004"/>
                  </a:lnTo>
                  <a:lnTo>
                    <a:pt x="603504" y="2203704"/>
                  </a:lnTo>
                  <a:lnTo>
                    <a:pt x="2278380" y="2203704"/>
                  </a:lnTo>
                  <a:lnTo>
                    <a:pt x="2278380" y="2238756"/>
                  </a:lnTo>
                  <a:lnTo>
                    <a:pt x="603504" y="2238756"/>
                  </a:lnTo>
                  <a:lnTo>
                    <a:pt x="603504" y="3395472"/>
                  </a:lnTo>
                  <a:lnTo>
                    <a:pt x="615719" y="3434262"/>
                  </a:lnTo>
                  <a:lnTo>
                    <a:pt x="646366" y="3459480"/>
                  </a:lnTo>
                  <a:lnTo>
                    <a:pt x="673608" y="3465576"/>
                  </a:lnTo>
                  <a:lnTo>
                    <a:pt x="673608" y="3464052"/>
                  </a:lnTo>
                  <a:lnTo>
                    <a:pt x="2272284" y="3464052"/>
                  </a:lnTo>
                  <a:lnTo>
                    <a:pt x="2310217" y="3452479"/>
                  </a:lnTo>
                  <a:lnTo>
                    <a:pt x="2335530" y="3422713"/>
                  </a:lnTo>
                  <a:lnTo>
                    <a:pt x="2340864" y="3395472"/>
                  </a:lnTo>
                  <a:lnTo>
                    <a:pt x="2375916" y="3395472"/>
                  </a:lnTo>
                  <a:lnTo>
                    <a:pt x="2367534" y="3436048"/>
                  </a:lnTo>
                  <a:lnTo>
                    <a:pt x="2345436" y="3468624"/>
                  </a:lnTo>
                  <a:lnTo>
                    <a:pt x="2311717" y="3491293"/>
                  </a:lnTo>
                  <a:lnTo>
                    <a:pt x="2272284" y="3499104"/>
                  </a:lnTo>
                  <a:lnTo>
                    <a:pt x="673608" y="3499104"/>
                  </a:lnTo>
                  <a:lnTo>
                    <a:pt x="633031" y="3491293"/>
                  </a:lnTo>
                  <a:lnTo>
                    <a:pt x="600456" y="3468624"/>
                  </a:lnTo>
                  <a:lnTo>
                    <a:pt x="577786" y="3436048"/>
                  </a:lnTo>
                  <a:lnTo>
                    <a:pt x="569976" y="3395472"/>
                  </a:lnTo>
                  <a:lnTo>
                    <a:pt x="569976" y="2238756"/>
                  </a:lnTo>
                  <a:lnTo>
                    <a:pt x="569976" y="2203704"/>
                  </a:lnTo>
                  <a:lnTo>
                    <a:pt x="569976" y="1556004"/>
                  </a:lnTo>
                  <a:lnTo>
                    <a:pt x="103632" y="1556004"/>
                  </a:lnTo>
                  <a:lnTo>
                    <a:pt x="82534" y="1553813"/>
                  </a:lnTo>
                  <a:lnTo>
                    <a:pt x="44910" y="1538001"/>
                  </a:lnTo>
                  <a:lnTo>
                    <a:pt x="16716" y="1509593"/>
                  </a:lnTo>
                  <a:lnTo>
                    <a:pt x="1952" y="1472588"/>
                  </a:lnTo>
                  <a:lnTo>
                    <a:pt x="0" y="1452372"/>
                  </a:lnTo>
                  <a:lnTo>
                    <a:pt x="0" y="103632"/>
                  </a:lnTo>
                  <a:lnTo>
                    <a:pt x="7620" y="63055"/>
                  </a:lnTo>
                  <a:lnTo>
                    <a:pt x="28956" y="30480"/>
                  </a:lnTo>
                  <a:lnTo>
                    <a:pt x="62865" y="8382"/>
                  </a:lnTo>
                  <a:lnTo>
                    <a:pt x="103632" y="0"/>
                  </a:lnTo>
                  <a:lnTo>
                    <a:pt x="2272284" y="0"/>
                  </a:lnTo>
                  <a:lnTo>
                    <a:pt x="2311717" y="8382"/>
                  </a:lnTo>
                  <a:lnTo>
                    <a:pt x="2345436" y="30480"/>
                  </a:lnTo>
                  <a:lnTo>
                    <a:pt x="2367534" y="63055"/>
                  </a:lnTo>
                  <a:lnTo>
                    <a:pt x="2375916" y="103632"/>
                  </a:lnTo>
                  <a:lnTo>
                    <a:pt x="2340864" y="103632"/>
                  </a:lnTo>
                  <a:lnTo>
                    <a:pt x="2339482" y="90011"/>
                  </a:lnTo>
                  <a:lnTo>
                    <a:pt x="2335530" y="76962"/>
                  </a:lnTo>
                  <a:lnTo>
                    <a:pt x="2310217" y="46624"/>
                  </a:lnTo>
                  <a:lnTo>
                    <a:pt x="2272284" y="35052"/>
                  </a:lnTo>
                  <a:lnTo>
                    <a:pt x="103632" y="35052"/>
                  </a:lnTo>
                  <a:lnTo>
                    <a:pt x="64198" y="46624"/>
                  </a:lnTo>
                  <a:lnTo>
                    <a:pt x="38862" y="76962"/>
                  </a:lnTo>
                  <a:lnTo>
                    <a:pt x="33528" y="103632"/>
                  </a:lnTo>
                  <a:lnTo>
                    <a:pt x="33528" y="1452372"/>
                  </a:lnTo>
                  <a:lnTo>
                    <a:pt x="45100" y="1490305"/>
                  </a:lnTo>
                  <a:lnTo>
                    <a:pt x="76200" y="1515618"/>
                  </a:lnTo>
                  <a:lnTo>
                    <a:pt x="89344" y="1519570"/>
                  </a:lnTo>
                  <a:lnTo>
                    <a:pt x="103632" y="152095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" name="object 44"/>
            <p:cNvSpPr/>
            <p:nvPr/>
          </p:nvSpPr>
          <p:spPr>
            <a:xfrm>
              <a:off x="10216896" y="3105911"/>
              <a:ext cx="12700" cy="530860"/>
            </a:xfrm>
            <a:custGeom>
              <a:avLst/>
              <a:gdLst/>
              <a:ahLst/>
              <a:cxnLst/>
              <a:rect l="l" t="t" r="r" b="b"/>
              <a:pathLst>
                <a:path w="12700" h="530860">
                  <a:moveTo>
                    <a:pt x="12192" y="530351"/>
                  </a:moveTo>
                  <a:lnTo>
                    <a:pt x="0" y="530351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5303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" name="object 45"/>
            <p:cNvSpPr/>
            <p:nvPr/>
          </p:nvSpPr>
          <p:spPr>
            <a:xfrm>
              <a:off x="7411211" y="5204459"/>
              <a:ext cx="264160" cy="434340"/>
            </a:xfrm>
            <a:custGeom>
              <a:avLst/>
              <a:gdLst/>
              <a:ahLst/>
              <a:cxnLst/>
              <a:rect l="l" t="t" r="r" b="b"/>
              <a:pathLst>
                <a:path w="264159" h="434339">
                  <a:moveTo>
                    <a:pt x="263651" y="0"/>
                  </a:moveTo>
                  <a:lnTo>
                    <a:pt x="0" y="0"/>
                  </a:lnTo>
                  <a:lnTo>
                    <a:pt x="0" y="434340"/>
                  </a:lnTo>
                  <a:lnTo>
                    <a:pt x="263651" y="434340"/>
                  </a:lnTo>
                  <a:lnTo>
                    <a:pt x="263651" y="0"/>
                  </a:lnTo>
                </a:path>
              </a:pathLst>
            </a:custGeom>
            <a:ln w="4762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" name="object 46"/>
            <p:cNvSpPr/>
            <p:nvPr/>
          </p:nvSpPr>
          <p:spPr>
            <a:xfrm>
              <a:off x="9724644" y="595731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6764" y="21336"/>
                  </a:moveTo>
                  <a:lnTo>
                    <a:pt x="4572" y="21336"/>
                  </a:lnTo>
                  <a:lnTo>
                    <a:pt x="0" y="16764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1336" y="4572"/>
                  </a:lnTo>
                  <a:lnTo>
                    <a:pt x="21336" y="16764"/>
                  </a:lnTo>
                  <a:lnTo>
                    <a:pt x="16764" y="213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" name="object 47"/>
            <p:cNvSpPr/>
            <p:nvPr/>
          </p:nvSpPr>
          <p:spPr>
            <a:xfrm>
              <a:off x="9724644" y="595731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0668" y="0"/>
                  </a:moveTo>
                  <a:lnTo>
                    <a:pt x="16764" y="0"/>
                  </a:lnTo>
                  <a:lnTo>
                    <a:pt x="21336" y="4572"/>
                  </a:lnTo>
                  <a:lnTo>
                    <a:pt x="21336" y="10668"/>
                  </a:lnTo>
                  <a:lnTo>
                    <a:pt x="21336" y="16764"/>
                  </a:lnTo>
                  <a:lnTo>
                    <a:pt x="16764" y="21336"/>
                  </a:lnTo>
                  <a:lnTo>
                    <a:pt x="10668" y="21336"/>
                  </a:lnTo>
                  <a:lnTo>
                    <a:pt x="4572" y="21336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" name="object 48"/>
            <p:cNvSpPr/>
            <p:nvPr/>
          </p:nvSpPr>
          <p:spPr>
            <a:xfrm>
              <a:off x="7415784" y="4227588"/>
              <a:ext cx="506095" cy="617220"/>
            </a:xfrm>
            <a:custGeom>
              <a:avLst/>
              <a:gdLst/>
              <a:ahLst/>
              <a:cxnLst/>
              <a:rect l="l" t="t" r="r" b="b"/>
              <a:pathLst>
                <a:path w="506095" h="617220">
                  <a:moveTo>
                    <a:pt x="505968" y="450850"/>
                  </a:moveTo>
                  <a:lnTo>
                    <a:pt x="373380" y="450850"/>
                  </a:lnTo>
                  <a:lnTo>
                    <a:pt x="373380" y="0"/>
                  </a:lnTo>
                  <a:lnTo>
                    <a:pt x="0" y="0"/>
                  </a:lnTo>
                  <a:lnTo>
                    <a:pt x="0" y="450850"/>
                  </a:lnTo>
                  <a:lnTo>
                    <a:pt x="0" y="617220"/>
                  </a:lnTo>
                  <a:lnTo>
                    <a:pt x="505968" y="617220"/>
                  </a:lnTo>
                  <a:lnTo>
                    <a:pt x="505968" y="45085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" name="object 49"/>
            <p:cNvSpPr/>
            <p:nvPr/>
          </p:nvSpPr>
          <p:spPr>
            <a:xfrm>
              <a:off x="7415784" y="4227575"/>
              <a:ext cx="506095" cy="617220"/>
            </a:xfrm>
            <a:custGeom>
              <a:avLst/>
              <a:gdLst/>
              <a:ahLst/>
              <a:cxnLst/>
              <a:rect l="l" t="t" r="r" b="b"/>
              <a:pathLst>
                <a:path w="506095" h="617220">
                  <a:moveTo>
                    <a:pt x="0" y="0"/>
                  </a:moveTo>
                  <a:lnTo>
                    <a:pt x="373380" y="0"/>
                  </a:lnTo>
                  <a:lnTo>
                    <a:pt x="373380" y="451103"/>
                  </a:lnTo>
                  <a:lnTo>
                    <a:pt x="505967" y="451103"/>
                  </a:lnTo>
                  <a:lnTo>
                    <a:pt x="505967" y="617219"/>
                  </a:lnTo>
                  <a:lnTo>
                    <a:pt x="373380" y="617219"/>
                  </a:lnTo>
                  <a:lnTo>
                    <a:pt x="284988" y="617219"/>
                  </a:lnTo>
                  <a:lnTo>
                    <a:pt x="0" y="617219"/>
                  </a:lnTo>
                  <a:lnTo>
                    <a:pt x="0" y="45872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" name="object 50"/>
            <p:cNvSpPr/>
            <p:nvPr/>
          </p:nvSpPr>
          <p:spPr>
            <a:xfrm>
              <a:off x="7786782" y="467629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81"/>
                  </a:moveTo>
                  <a:lnTo>
                    <a:pt x="697" y="4065"/>
                  </a:lnTo>
                  <a:lnTo>
                    <a:pt x="2381" y="4762"/>
                  </a:lnTo>
                  <a:lnTo>
                    <a:pt x="4065" y="4065"/>
                  </a:lnTo>
                  <a:lnTo>
                    <a:pt x="4762" y="2381"/>
                  </a:lnTo>
                  <a:lnTo>
                    <a:pt x="4065" y="697"/>
                  </a:lnTo>
                  <a:lnTo>
                    <a:pt x="2381" y="0"/>
                  </a:lnTo>
                  <a:lnTo>
                    <a:pt x="697" y="697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" name="object 51"/>
            <p:cNvSpPr/>
            <p:nvPr/>
          </p:nvSpPr>
          <p:spPr>
            <a:xfrm>
              <a:off x="7399020" y="3970019"/>
              <a:ext cx="17145" cy="1108075"/>
            </a:xfrm>
            <a:custGeom>
              <a:avLst/>
              <a:gdLst/>
              <a:ahLst/>
              <a:cxnLst/>
              <a:rect l="l" t="t" r="r" b="b"/>
              <a:pathLst>
                <a:path w="17145" h="1108075">
                  <a:moveTo>
                    <a:pt x="16764" y="1107948"/>
                  </a:moveTo>
                  <a:lnTo>
                    <a:pt x="0" y="1107948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1079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9608" y="5716523"/>
              <a:ext cx="391656" cy="15066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2844" y="4315967"/>
              <a:ext cx="489213" cy="14636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14032" y="3068478"/>
              <a:ext cx="3884676" cy="350386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55379" y="4890515"/>
              <a:ext cx="297179" cy="29565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732520" y="5705855"/>
              <a:ext cx="33655" cy="40005"/>
            </a:xfrm>
            <a:custGeom>
              <a:avLst/>
              <a:gdLst/>
              <a:ahLst/>
              <a:cxnLst/>
              <a:rect l="l" t="t" r="r" b="b"/>
              <a:pathLst>
                <a:path w="33654" h="40004">
                  <a:moveTo>
                    <a:pt x="0" y="19812"/>
                  </a:moveTo>
                  <a:lnTo>
                    <a:pt x="16764" y="10668"/>
                  </a:lnTo>
                  <a:lnTo>
                    <a:pt x="33528" y="0"/>
                  </a:lnTo>
                  <a:lnTo>
                    <a:pt x="33528" y="19812"/>
                  </a:lnTo>
                  <a:lnTo>
                    <a:pt x="33528" y="39624"/>
                  </a:lnTo>
                  <a:lnTo>
                    <a:pt x="16764" y="28956"/>
                  </a:lnTo>
                  <a:lnTo>
                    <a:pt x="0" y="19812"/>
                  </a:lnTo>
                </a:path>
              </a:pathLst>
            </a:custGeom>
            <a:ln w="4762">
              <a:solidFill>
                <a:srgbClr val="F07E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" name="object 57"/>
            <p:cNvSpPr/>
            <p:nvPr/>
          </p:nvSpPr>
          <p:spPr>
            <a:xfrm>
              <a:off x="5577840" y="4017263"/>
              <a:ext cx="3756660" cy="2517775"/>
            </a:xfrm>
            <a:custGeom>
              <a:avLst/>
              <a:gdLst/>
              <a:ahLst/>
              <a:cxnLst/>
              <a:rect l="l" t="t" r="r" b="b"/>
              <a:pathLst>
                <a:path w="3756659" h="2517775">
                  <a:moveTo>
                    <a:pt x="12192" y="2284476"/>
                  </a:moveTo>
                  <a:lnTo>
                    <a:pt x="0" y="2284476"/>
                  </a:lnTo>
                  <a:lnTo>
                    <a:pt x="0" y="2517660"/>
                  </a:lnTo>
                  <a:lnTo>
                    <a:pt x="12192" y="2517660"/>
                  </a:lnTo>
                  <a:lnTo>
                    <a:pt x="12192" y="2284476"/>
                  </a:lnTo>
                  <a:close/>
                </a:path>
                <a:path w="3756659" h="2517775">
                  <a:moveTo>
                    <a:pt x="3090672" y="1898904"/>
                  </a:moveTo>
                  <a:lnTo>
                    <a:pt x="1822704" y="1898904"/>
                  </a:lnTo>
                  <a:lnTo>
                    <a:pt x="1822704" y="1911096"/>
                  </a:lnTo>
                  <a:lnTo>
                    <a:pt x="3090672" y="1911096"/>
                  </a:lnTo>
                  <a:lnTo>
                    <a:pt x="3090672" y="1898904"/>
                  </a:lnTo>
                  <a:close/>
                </a:path>
                <a:path w="3756659" h="2517775">
                  <a:moveTo>
                    <a:pt x="3756660" y="0"/>
                  </a:moveTo>
                  <a:lnTo>
                    <a:pt x="2446020" y="0"/>
                  </a:lnTo>
                  <a:lnTo>
                    <a:pt x="2446020" y="18288"/>
                  </a:lnTo>
                  <a:lnTo>
                    <a:pt x="3756660" y="18288"/>
                  </a:lnTo>
                  <a:lnTo>
                    <a:pt x="37566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" name="object 58"/>
            <p:cNvSpPr/>
            <p:nvPr/>
          </p:nvSpPr>
          <p:spPr>
            <a:xfrm>
              <a:off x="8289035" y="5905499"/>
              <a:ext cx="216535" cy="33655"/>
            </a:xfrm>
            <a:custGeom>
              <a:avLst/>
              <a:gdLst/>
              <a:ahLst/>
              <a:cxnLst/>
              <a:rect l="l" t="t" r="r" b="b"/>
              <a:pathLst>
                <a:path w="216534" h="33654">
                  <a:moveTo>
                    <a:pt x="216407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335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" name="object 59"/>
            <p:cNvSpPr/>
            <p:nvPr/>
          </p:nvSpPr>
          <p:spPr>
            <a:xfrm>
              <a:off x="8289035" y="5905499"/>
              <a:ext cx="216535" cy="33655"/>
            </a:xfrm>
            <a:custGeom>
              <a:avLst/>
              <a:gdLst/>
              <a:ahLst/>
              <a:cxnLst/>
              <a:rect l="l" t="t" r="r" b="b"/>
              <a:pathLst>
                <a:path w="216534" h="33654">
                  <a:moveTo>
                    <a:pt x="216407" y="0"/>
                  </a:moveTo>
                  <a:lnTo>
                    <a:pt x="216407" y="33527"/>
                  </a:lnTo>
                  <a:lnTo>
                    <a:pt x="0" y="33527"/>
                  </a:lnTo>
                  <a:lnTo>
                    <a:pt x="0" y="0"/>
                  </a:lnTo>
                  <a:lnTo>
                    <a:pt x="21640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" name="object 60"/>
            <p:cNvSpPr/>
            <p:nvPr/>
          </p:nvSpPr>
          <p:spPr>
            <a:xfrm>
              <a:off x="8289035" y="5908547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216407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4571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" name="object 61"/>
            <p:cNvSpPr/>
            <p:nvPr/>
          </p:nvSpPr>
          <p:spPr>
            <a:xfrm>
              <a:off x="8289035" y="5908547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216407" y="0"/>
                  </a:moveTo>
                  <a:lnTo>
                    <a:pt x="216407" y="4571"/>
                  </a:lnTo>
                  <a:lnTo>
                    <a:pt x="0" y="4571"/>
                  </a:lnTo>
                  <a:lnTo>
                    <a:pt x="0" y="0"/>
                  </a:lnTo>
                  <a:lnTo>
                    <a:pt x="21640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" name="object 62"/>
            <p:cNvSpPr/>
            <p:nvPr/>
          </p:nvSpPr>
          <p:spPr>
            <a:xfrm>
              <a:off x="8164067" y="5914643"/>
              <a:ext cx="120650" cy="15240"/>
            </a:xfrm>
            <a:custGeom>
              <a:avLst/>
              <a:gdLst/>
              <a:ahLst/>
              <a:cxnLst/>
              <a:rect l="l" t="t" r="r" b="b"/>
              <a:pathLst>
                <a:path w="120650" h="15239">
                  <a:moveTo>
                    <a:pt x="120395" y="1523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120395" y="0"/>
                  </a:lnTo>
                  <a:lnTo>
                    <a:pt x="120395" y="1523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" name="object 63"/>
            <p:cNvSpPr/>
            <p:nvPr/>
          </p:nvSpPr>
          <p:spPr>
            <a:xfrm>
              <a:off x="828446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" name="object 64"/>
            <p:cNvSpPr/>
            <p:nvPr/>
          </p:nvSpPr>
          <p:spPr>
            <a:xfrm>
              <a:off x="828446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0"/>
                  </a:moveTo>
                  <a:lnTo>
                    <a:pt x="0" y="0"/>
                  </a:lnTo>
                  <a:lnTo>
                    <a:pt x="0" y="33527"/>
                  </a:lnTo>
                  <a:lnTo>
                    <a:pt x="4572" y="33527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" name="object 65"/>
            <p:cNvSpPr/>
            <p:nvPr/>
          </p:nvSpPr>
          <p:spPr>
            <a:xfrm>
              <a:off x="850544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" name="object 66"/>
            <p:cNvSpPr/>
            <p:nvPr/>
          </p:nvSpPr>
          <p:spPr>
            <a:xfrm>
              <a:off x="850544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0" y="33527"/>
                  </a:moveTo>
                  <a:lnTo>
                    <a:pt x="4572" y="3352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335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" name="object 67"/>
            <p:cNvSpPr/>
            <p:nvPr/>
          </p:nvSpPr>
          <p:spPr>
            <a:xfrm>
              <a:off x="8289035" y="5934455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216407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" name="object 68"/>
            <p:cNvSpPr/>
            <p:nvPr/>
          </p:nvSpPr>
          <p:spPr>
            <a:xfrm>
              <a:off x="8211311" y="5887211"/>
              <a:ext cx="294640" cy="70485"/>
            </a:xfrm>
            <a:custGeom>
              <a:avLst/>
              <a:gdLst/>
              <a:ahLst/>
              <a:cxnLst/>
              <a:rect l="l" t="t" r="r" b="b"/>
              <a:pathLst>
                <a:path w="294640" h="70485">
                  <a:moveTo>
                    <a:pt x="294131" y="47243"/>
                  </a:moveTo>
                  <a:lnTo>
                    <a:pt x="294131" y="51815"/>
                  </a:lnTo>
                  <a:lnTo>
                    <a:pt x="289559" y="51815"/>
                  </a:lnTo>
                </a:path>
                <a:path w="294640" h="70485">
                  <a:moveTo>
                    <a:pt x="280415" y="51815"/>
                  </a:moveTo>
                  <a:lnTo>
                    <a:pt x="252983" y="51815"/>
                  </a:lnTo>
                </a:path>
                <a:path w="294640" h="70485">
                  <a:moveTo>
                    <a:pt x="245363" y="51815"/>
                  </a:moveTo>
                  <a:lnTo>
                    <a:pt x="217931" y="51815"/>
                  </a:lnTo>
                </a:path>
                <a:path w="294640" h="70485">
                  <a:moveTo>
                    <a:pt x="210311" y="51815"/>
                  </a:moveTo>
                  <a:lnTo>
                    <a:pt x="182879" y="51815"/>
                  </a:lnTo>
                </a:path>
                <a:path w="294640" h="70485">
                  <a:moveTo>
                    <a:pt x="173735" y="51815"/>
                  </a:moveTo>
                  <a:lnTo>
                    <a:pt x="146303" y="51815"/>
                  </a:lnTo>
                </a:path>
                <a:path w="294640" h="70485">
                  <a:moveTo>
                    <a:pt x="138683" y="51815"/>
                  </a:moveTo>
                  <a:lnTo>
                    <a:pt x="111251" y="51815"/>
                  </a:lnTo>
                </a:path>
                <a:path w="294640" h="70485">
                  <a:moveTo>
                    <a:pt x="102107" y="51815"/>
                  </a:moveTo>
                  <a:lnTo>
                    <a:pt x="77724" y="51815"/>
                  </a:lnTo>
                  <a:lnTo>
                    <a:pt x="77724" y="47243"/>
                  </a:lnTo>
                  <a:lnTo>
                    <a:pt x="82295" y="47243"/>
                  </a:lnTo>
                </a:path>
                <a:path w="294640" h="70485">
                  <a:moveTo>
                    <a:pt x="89915" y="47243"/>
                  </a:moveTo>
                  <a:lnTo>
                    <a:pt x="117347" y="47243"/>
                  </a:lnTo>
                </a:path>
                <a:path w="294640" h="70485">
                  <a:moveTo>
                    <a:pt x="126491" y="47243"/>
                  </a:moveTo>
                  <a:lnTo>
                    <a:pt x="153924" y="47243"/>
                  </a:lnTo>
                </a:path>
                <a:path w="294640" h="70485">
                  <a:moveTo>
                    <a:pt x="161543" y="47243"/>
                  </a:moveTo>
                  <a:lnTo>
                    <a:pt x="188975" y="47243"/>
                  </a:lnTo>
                </a:path>
                <a:path w="294640" h="70485">
                  <a:moveTo>
                    <a:pt x="196595" y="47243"/>
                  </a:moveTo>
                  <a:lnTo>
                    <a:pt x="224027" y="47243"/>
                  </a:lnTo>
                </a:path>
                <a:path w="294640" h="70485">
                  <a:moveTo>
                    <a:pt x="233171" y="47243"/>
                  </a:moveTo>
                  <a:lnTo>
                    <a:pt x="260603" y="47243"/>
                  </a:lnTo>
                </a:path>
                <a:path w="294640" h="70485">
                  <a:moveTo>
                    <a:pt x="268224" y="47243"/>
                  </a:moveTo>
                  <a:lnTo>
                    <a:pt x="294131" y="47243"/>
                  </a:lnTo>
                </a:path>
                <a:path w="294640" h="70485">
                  <a:moveTo>
                    <a:pt x="0" y="39623"/>
                  </a:moveTo>
                  <a:lnTo>
                    <a:pt x="57911" y="60959"/>
                  </a:lnTo>
                  <a:lnTo>
                    <a:pt x="70103" y="39623"/>
                  </a:lnTo>
                </a:path>
                <a:path w="294640" h="70485">
                  <a:moveTo>
                    <a:pt x="35051" y="0"/>
                  </a:moveTo>
                  <a:lnTo>
                    <a:pt x="35051" y="7010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" name="object 69"/>
            <p:cNvSpPr/>
            <p:nvPr/>
          </p:nvSpPr>
          <p:spPr>
            <a:xfrm>
              <a:off x="8206740" y="5917691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7723" y="0"/>
                  </a:lnTo>
                  <a:lnTo>
                    <a:pt x="77723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" name="object 70"/>
            <p:cNvSpPr/>
            <p:nvPr/>
          </p:nvSpPr>
          <p:spPr>
            <a:xfrm>
              <a:off x="8206740" y="5917691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0" y="0"/>
                  </a:moveTo>
                  <a:lnTo>
                    <a:pt x="77723" y="0"/>
                  </a:lnTo>
                  <a:lnTo>
                    <a:pt x="77723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" name="object 71"/>
            <p:cNvSpPr/>
            <p:nvPr/>
          </p:nvSpPr>
          <p:spPr>
            <a:xfrm>
              <a:off x="8206740" y="5917691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" name="object 72"/>
            <p:cNvSpPr/>
            <p:nvPr/>
          </p:nvSpPr>
          <p:spPr>
            <a:xfrm>
              <a:off x="8206740" y="5917691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" name="object 73"/>
            <p:cNvSpPr/>
            <p:nvPr/>
          </p:nvSpPr>
          <p:spPr>
            <a:xfrm>
              <a:off x="8281416" y="591769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7" y="0"/>
                  </a:lnTo>
                  <a:lnTo>
                    <a:pt x="304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" name="object 74"/>
            <p:cNvSpPr/>
            <p:nvPr/>
          </p:nvSpPr>
          <p:spPr>
            <a:xfrm>
              <a:off x="8164067" y="5917691"/>
              <a:ext cx="120650" cy="9525"/>
            </a:xfrm>
            <a:custGeom>
              <a:avLst/>
              <a:gdLst/>
              <a:ahLst/>
              <a:cxnLst/>
              <a:rect l="l" t="t" r="r" b="b"/>
              <a:pathLst>
                <a:path w="120650" h="9525">
                  <a:moveTo>
                    <a:pt x="120395" y="0"/>
                  </a:moveTo>
                  <a:lnTo>
                    <a:pt x="120395" y="9144"/>
                  </a:lnTo>
                  <a:lnTo>
                    <a:pt x="117348" y="9144"/>
                  </a:lnTo>
                  <a:lnTo>
                    <a:pt x="117348" y="0"/>
                  </a:lnTo>
                  <a:lnTo>
                    <a:pt x="120395" y="0"/>
                  </a:lnTo>
                </a:path>
                <a:path w="120650" h="9525">
                  <a:moveTo>
                    <a:pt x="47244" y="4572"/>
                  </a:moveTo>
                  <a:lnTo>
                    <a:pt x="117348" y="4572"/>
                  </a:lnTo>
                </a:path>
                <a:path w="120650" h="9525">
                  <a:moveTo>
                    <a:pt x="472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7244" y="0"/>
                  </a:lnTo>
                  <a:lnTo>
                    <a:pt x="47244" y="9144"/>
                  </a:lnTo>
                </a:path>
                <a:path w="120650" h="9525">
                  <a:moveTo>
                    <a:pt x="3048" y="4572"/>
                  </a:moveTo>
                  <a:lnTo>
                    <a:pt x="426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" name="object 75"/>
            <p:cNvSpPr/>
            <p:nvPr/>
          </p:nvSpPr>
          <p:spPr>
            <a:xfrm>
              <a:off x="5914644" y="3105911"/>
              <a:ext cx="13970" cy="368935"/>
            </a:xfrm>
            <a:custGeom>
              <a:avLst/>
              <a:gdLst/>
              <a:ahLst/>
              <a:cxnLst/>
              <a:rect l="l" t="t" r="r" b="b"/>
              <a:pathLst>
                <a:path w="13970" h="368935">
                  <a:moveTo>
                    <a:pt x="0" y="368807"/>
                  </a:moveTo>
                  <a:lnTo>
                    <a:pt x="13715" y="368807"/>
                  </a:lnTo>
                  <a:lnTo>
                    <a:pt x="13715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6" name="object 7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3291" y="5658611"/>
              <a:ext cx="303275" cy="13411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313676" y="5209031"/>
              <a:ext cx="85725" cy="73660"/>
            </a:xfrm>
            <a:custGeom>
              <a:avLst/>
              <a:gdLst/>
              <a:ahLst/>
              <a:cxnLst/>
              <a:rect l="l" t="t" r="r" b="b"/>
              <a:pathLst>
                <a:path w="85725" h="73660">
                  <a:moveTo>
                    <a:pt x="79248" y="73151"/>
                  </a:moveTo>
                  <a:lnTo>
                    <a:pt x="0" y="7620"/>
                  </a:lnTo>
                  <a:lnTo>
                    <a:pt x="6096" y="0"/>
                  </a:lnTo>
                  <a:lnTo>
                    <a:pt x="85343" y="67055"/>
                  </a:lnTo>
                  <a:lnTo>
                    <a:pt x="79248" y="731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" name="object 78"/>
            <p:cNvSpPr/>
            <p:nvPr/>
          </p:nvSpPr>
          <p:spPr>
            <a:xfrm>
              <a:off x="7313676" y="5209031"/>
              <a:ext cx="85725" cy="67310"/>
            </a:xfrm>
            <a:custGeom>
              <a:avLst/>
              <a:gdLst/>
              <a:ahLst/>
              <a:cxnLst/>
              <a:rect l="l" t="t" r="r" b="b"/>
              <a:pathLst>
                <a:path w="85725" h="67310">
                  <a:moveTo>
                    <a:pt x="85343" y="67055"/>
                  </a:moveTo>
                  <a:lnTo>
                    <a:pt x="64007" y="50292"/>
                  </a:lnTo>
                </a:path>
                <a:path w="85725" h="67310">
                  <a:moveTo>
                    <a:pt x="53340" y="41148"/>
                  </a:moveTo>
                  <a:lnTo>
                    <a:pt x="32004" y="22860"/>
                  </a:lnTo>
                </a:path>
                <a:path w="85725" h="67310">
                  <a:moveTo>
                    <a:pt x="21336" y="13716"/>
                  </a:moveTo>
                  <a:lnTo>
                    <a:pt x="6096" y="0"/>
                  </a:lnTo>
                  <a:lnTo>
                    <a:pt x="0" y="7620"/>
                  </a:lnTo>
                  <a:lnTo>
                    <a:pt x="6096" y="12192"/>
                  </a:lnTo>
                </a:path>
                <a:path w="85725" h="67310">
                  <a:moveTo>
                    <a:pt x="16764" y="21336"/>
                  </a:moveTo>
                  <a:lnTo>
                    <a:pt x="38100" y="39624"/>
                  </a:lnTo>
                </a:path>
                <a:path w="85725" h="67310">
                  <a:moveTo>
                    <a:pt x="48768" y="47244"/>
                  </a:moveTo>
                  <a:lnTo>
                    <a:pt x="70104" y="6553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" name="object 79"/>
            <p:cNvSpPr/>
            <p:nvPr/>
          </p:nvSpPr>
          <p:spPr>
            <a:xfrm>
              <a:off x="7389876" y="52730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3048" y="9143"/>
                  </a:moveTo>
                  <a:lnTo>
                    <a:pt x="0" y="6095"/>
                  </a:lnTo>
                  <a:lnTo>
                    <a:pt x="4572" y="0"/>
                  </a:lnTo>
                  <a:lnTo>
                    <a:pt x="9143" y="3047"/>
                  </a:lnTo>
                  <a:lnTo>
                    <a:pt x="3048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" name="object 80"/>
            <p:cNvSpPr/>
            <p:nvPr/>
          </p:nvSpPr>
          <p:spPr>
            <a:xfrm>
              <a:off x="7389876" y="5274563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3" y="1523"/>
                  </a:moveTo>
                  <a:lnTo>
                    <a:pt x="3048" y="7619"/>
                  </a:lnTo>
                  <a:lnTo>
                    <a:pt x="0" y="4572"/>
                  </a:lnTo>
                  <a:lnTo>
                    <a:pt x="3048" y="1523"/>
                  </a:lnTo>
                </a:path>
                <a:path w="9525" h="7620">
                  <a:moveTo>
                    <a:pt x="7620" y="0"/>
                  </a:moveTo>
                  <a:lnTo>
                    <a:pt x="9143" y="15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" name="object 81"/>
            <p:cNvSpPr/>
            <p:nvPr/>
          </p:nvSpPr>
          <p:spPr>
            <a:xfrm>
              <a:off x="7313676" y="520903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572" y="10668"/>
                  </a:moveTo>
                  <a:lnTo>
                    <a:pt x="0" y="7620"/>
                  </a:lnTo>
                  <a:lnTo>
                    <a:pt x="6096" y="0"/>
                  </a:lnTo>
                  <a:lnTo>
                    <a:pt x="9143" y="4572"/>
                  </a:lnTo>
                  <a:lnTo>
                    <a:pt x="4572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13676" y="520903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6096" y="0"/>
                  </a:moveTo>
                  <a:lnTo>
                    <a:pt x="0" y="7620"/>
                  </a:lnTo>
                  <a:lnTo>
                    <a:pt x="4572" y="10668"/>
                  </a:lnTo>
                  <a:lnTo>
                    <a:pt x="7620" y="6096"/>
                  </a:lnTo>
                </a:path>
                <a:path w="7620" h="10795">
                  <a:moveTo>
                    <a:pt x="7620" y="1524"/>
                  </a:moveTo>
                  <a:lnTo>
                    <a:pt x="609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" name="object 83"/>
            <p:cNvSpPr/>
            <p:nvPr/>
          </p:nvSpPr>
          <p:spPr>
            <a:xfrm>
              <a:off x="7228332" y="5209031"/>
              <a:ext cx="85725" cy="73660"/>
            </a:xfrm>
            <a:custGeom>
              <a:avLst/>
              <a:gdLst/>
              <a:ahLst/>
              <a:cxnLst/>
              <a:rect l="l" t="t" r="r" b="b"/>
              <a:pathLst>
                <a:path w="85725" h="73660">
                  <a:moveTo>
                    <a:pt x="6096" y="73151"/>
                  </a:moveTo>
                  <a:lnTo>
                    <a:pt x="0" y="67055"/>
                  </a:lnTo>
                  <a:lnTo>
                    <a:pt x="79248" y="0"/>
                  </a:lnTo>
                  <a:lnTo>
                    <a:pt x="85344" y="7620"/>
                  </a:lnTo>
                  <a:lnTo>
                    <a:pt x="6096" y="731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" name="object 84"/>
            <p:cNvSpPr/>
            <p:nvPr/>
          </p:nvSpPr>
          <p:spPr>
            <a:xfrm>
              <a:off x="7228332" y="5209031"/>
              <a:ext cx="79375" cy="73660"/>
            </a:xfrm>
            <a:custGeom>
              <a:avLst/>
              <a:gdLst/>
              <a:ahLst/>
              <a:cxnLst/>
              <a:rect l="l" t="t" r="r" b="b"/>
              <a:pathLst>
                <a:path w="79375" h="73660">
                  <a:moveTo>
                    <a:pt x="79248" y="0"/>
                  </a:moveTo>
                  <a:lnTo>
                    <a:pt x="59436" y="18287"/>
                  </a:lnTo>
                </a:path>
                <a:path w="79375" h="73660">
                  <a:moveTo>
                    <a:pt x="48768" y="27432"/>
                  </a:moveTo>
                  <a:lnTo>
                    <a:pt x="27431" y="44196"/>
                  </a:lnTo>
                </a:path>
                <a:path w="79375" h="73660">
                  <a:moveTo>
                    <a:pt x="16764" y="53340"/>
                  </a:moveTo>
                  <a:lnTo>
                    <a:pt x="0" y="67055"/>
                  </a:lnTo>
                  <a:lnTo>
                    <a:pt x="6096" y="73151"/>
                  </a:lnTo>
                  <a:lnTo>
                    <a:pt x="12192" y="68580"/>
                  </a:lnTo>
                </a:path>
                <a:path w="79375" h="73660">
                  <a:moveTo>
                    <a:pt x="22860" y="59436"/>
                  </a:moveTo>
                  <a:lnTo>
                    <a:pt x="44196" y="41148"/>
                  </a:lnTo>
                </a:path>
                <a:path w="79375" h="73660">
                  <a:moveTo>
                    <a:pt x="54864" y="33527"/>
                  </a:moveTo>
                  <a:lnTo>
                    <a:pt x="76200" y="1524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04532" y="520903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572" y="10668"/>
                  </a:moveTo>
                  <a:lnTo>
                    <a:pt x="0" y="4572"/>
                  </a:lnTo>
                  <a:lnTo>
                    <a:pt x="3048" y="0"/>
                  </a:lnTo>
                  <a:lnTo>
                    <a:pt x="9144" y="7620"/>
                  </a:lnTo>
                  <a:lnTo>
                    <a:pt x="4572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" name="object 86"/>
            <p:cNvSpPr/>
            <p:nvPr/>
          </p:nvSpPr>
          <p:spPr>
            <a:xfrm>
              <a:off x="7306055" y="520903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1524" y="0"/>
                  </a:moveTo>
                  <a:lnTo>
                    <a:pt x="7620" y="7620"/>
                  </a:lnTo>
                  <a:lnTo>
                    <a:pt x="3048" y="10668"/>
                  </a:lnTo>
                  <a:lnTo>
                    <a:pt x="0" y="6096"/>
                  </a:lnTo>
                </a:path>
                <a:path w="7620" h="10795">
                  <a:moveTo>
                    <a:pt x="1524" y="1524"/>
                  </a:moveTo>
                  <a:lnTo>
                    <a:pt x="152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" name="object 87"/>
            <p:cNvSpPr/>
            <p:nvPr/>
          </p:nvSpPr>
          <p:spPr>
            <a:xfrm>
              <a:off x="7228332" y="5273039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6096" y="9143"/>
                  </a:moveTo>
                  <a:lnTo>
                    <a:pt x="0" y="3047"/>
                  </a:lnTo>
                  <a:lnTo>
                    <a:pt x="4572" y="0"/>
                  </a:lnTo>
                  <a:lnTo>
                    <a:pt x="10668" y="6095"/>
                  </a:lnTo>
                  <a:lnTo>
                    <a:pt x="6096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" name="object 88"/>
            <p:cNvSpPr/>
            <p:nvPr/>
          </p:nvSpPr>
          <p:spPr>
            <a:xfrm>
              <a:off x="7144511" y="5209031"/>
              <a:ext cx="94615" cy="73660"/>
            </a:xfrm>
            <a:custGeom>
              <a:avLst/>
              <a:gdLst/>
              <a:ahLst/>
              <a:cxnLst/>
              <a:rect l="l" t="t" r="r" b="b"/>
              <a:pathLst>
                <a:path w="94615" h="73660">
                  <a:moveTo>
                    <a:pt x="83819" y="67055"/>
                  </a:moveTo>
                  <a:lnTo>
                    <a:pt x="89915" y="73151"/>
                  </a:lnTo>
                  <a:lnTo>
                    <a:pt x="94487" y="70104"/>
                  </a:lnTo>
                  <a:lnTo>
                    <a:pt x="89915" y="67055"/>
                  </a:lnTo>
                </a:path>
                <a:path w="94615" h="73660">
                  <a:moveTo>
                    <a:pt x="85343" y="65532"/>
                  </a:moveTo>
                  <a:lnTo>
                    <a:pt x="83819" y="67055"/>
                  </a:lnTo>
                </a:path>
                <a:path w="94615" h="73660">
                  <a:moveTo>
                    <a:pt x="83819" y="67055"/>
                  </a:moveTo>
                  <a:lnTo>
                    <a:pt x="64007" y="50292"/>
                  </a:lnTo>
                </a:path>
                <a:path w="94615" h="73660">
                  <a:moveTo>
                    <a:pt x="53339" y="41148"/>
                  </a:moveTo>
                  <a:lnTo>
                    <a:pt x="32003" y="22860"/>
                  </a:lnTo>
                </a:path>
                <a:path w="94615" h="73660">
                  <a:moveTo>
                    <a:pt x="21335" y="13716"/>
                  </a:moveTo>
                  <a:lnTo>
                    <a:pt x="4571" y="0"/>
                  </a:lnTo>
                  <a:lnTo>
                    <a:pt x="0" y="7620"/>
                  </a:lnTo>
                  <a:lnTo>
                    <a:pt x="6095" y="12192"/>
                  </a:lnTo>
                </a:path>
                <a:path w="94615" h="73660">
                  <a:moveTo>
                    <a:pt x="16763" y="21336"/>
                  </a:moveTo>
                  <a:lnTo>
                    <a:pt x="38100" y="39624"/>
                  </a:lnTo>
                </a:path>
                <a:path w="94615" h="73660">
                  <a:moveTo>
                    <a:pt x="47243" y="47244"/>
                  </a:moveTo>
                  <a:lnTo>
                    <a:pt x="68579" y="6553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" name="object 89"/>
            <p:cNvSpPr/>
            <p:nvPr/>
          </p:nvSpPr>
          <p:spPr>
            <a:xfrm>
              <a:off x="7219188" y="52730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4572" y="9143"/>
                  </a:moveTo>
                  <a:lnTo>
                    <a:pt x="0" y="6095"/>
                  </a:lnTo>
                  <a:lnTo>
                    <a:pt x="6096" y="0"/>
                  </a:lnTo>
                  <a:lnTo>
                    <a:pt x="9144" y="3047"/>
                  </a:lnTo>
                  <a:lnTo>
                    <a:pt x="4572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" name="object 90"/>
            <p:cNvSpPr/>
            <p:nvPr/>
          </p:nvSpPr>
          <p:spPr>
            <a:xfrm>
              <a:off x="7219188" y="5274563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1523"/>
                  </a:moveTo>
                  <a:lnTo>
                    <a:pt x="4572" y="7619"/>
                  </a:lnTo>
                  <a:lnTo>
                    <a:pt x="0" y="4572"/>
                  </a:lnTo>
                  <a:lnTo>
                    <a:pt x="3048" y="1523"/>
                  </a:lnTo>
                </a:path>
                <a:path w="9525" h="7620">
                  <a:moveTo>
                    <a:pt x="7620" y="0"/>
                  </a:moveTo>
                  <a:lnTo>
                    <a:pt x="9144" y="15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" name="object 91"/>
            <p:cNvSpPr/>
            <p:nvPr/>
          </p:nvSpPr>
          <p:spPr>
            <a:xfrm>
              <a:off x="7144511" y="520903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3047" y="10668"/>
                  </a:moveTo>
                  <a:lnTo>
                    <a:pt x="0" y="7620"/>
                  </a:lnTo>
                  <a:lnTo>
                    <a:pt x="4571" y="0"/>
                  </a:lnTo>
                  <a:lnTo>
                    <a:pt x="9143" y="4572"/>
                  </a:lnTo>
                  <a:lnTo>
                    <a:pt x="3047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" name="object 92"/>
            <p:cNvSpPr/>
            <p:nvPr/>
          </p:nvSpPr>
          <p:spPr>
            <a:xfrm>
              <a:off x="7059168" y="5209031"/>
              <a:ext cx="91440" cy="73660"/>
            </a:xfrm>
            <a:custGeom>
              <a:avLst/>
              <a:gdLst/>
              <a:ahLst/>
              <a:cxnLst/>
              <a:rect l="l" t="t" r="r" b="b"/>
              <a:pathLst>
                <a:path w="91440" h="73660">
                  <a:moveTo>
                    <a:pt x="89915" y="0"/>
                  </a:moveTo>
                  <a:lnTo>
                    <a:pt x="85344" y="7620"/>
                  </a:lnTo>
                  <a:lnTo>
                    <a:pt x="88391" y="10668"/>
                  </a:lnTo>
                  <a:lnTo>
                    <a:pt x="91439" y="6096"/>
                  </a:lnTo>
                </a:path>
                <a:path w="91440" h="73660">
                  <a:moveTo>
                    <a:pt x="91439" y="1524"/>
                  </a:moveTo>
                  <a:lnTo>
                    <a:pt x="89915" y="0"/>
                  </a:lnTo>
                </a:path>
                <a:path w="91440" h="73660">
                  <a:moveTo>
                    <a:pt x="79248" y="0"/>
                  </a:moveTo>
                  <a:lnTo>
                    <a:pt x="57912" y="18287"/>
                  </a:lnTo>
                </a:path>
                <a:path w="91440" h="73660">
                  <a:moveTo>
                    <a:pt x="47244" y="27432"/>
                  </a:moveTo>
                  <a:lnTo>
                    <a:pt x="25907" y="44196"/>
                  </a:lnTo>
                </a:path>
                <a:path w="91440" h="73660">
                  <a:moveTo>
                    <a:pt x="16763" y="53340"/>
                  </a:moveTo>
                  <a:lnTo>
                    <a:pt x="0" y="67055"/>
                  </a:lnTo>
                  <a:lnTo>
                    <a:pt x="4572" y="73151"/>
                  </a:lnTo>
                  <a:lnTo>
                    <a:pt x="12191" y="68580"/>
                  </a:lnTo>
                </a:path>
                <a:path w="91440" h="73660">
                  <a:moveTo>
                    <a:pt x="22859" y="59436"/>
                  </a:moveTo>
                  <a:lnTo>
                    <a:pt x="42672" y="41148"/>
                  </a:lnTo>
                </a:path>
                <a:path w="91440" h="73660">
                  <a:moveTo>
                    <a:pt x="53339" y="33527"/>
                  </a:moveTo>
                  <a:lnTo>
                    <a:pt x="74675" y="1524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" name="object 93"/>
            <p:cNvSpPr/>
            <p:nvPr/>
          </p:nvSpPr>
          <p:spPr>
            <a:xfrm>
              <a:off x="7133844" y="520903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6096" y="10668"/>
                  </a:moveTo>
                  <a:lnTo>
                    <a:pt x="0" y="4572"/>
                  </a:lnTo>
                  <a:lnTo>
                    <a:pt x="4572" y="0"/>
                  </a:lnTo>
                  <a:lnTo>
                    <a:pt x="10668" y="7620"/>
                  </a:lnTo>
                  <a:lnTo>
                    <a:pt x="6096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" name="object 94"/>
            <p:cNvSpPr/>
            <p:nvPr/>
          </p:nvSpPr>
          <p:spPr>
            <a:xfrm>
              <a:off x="7136892" y="520903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1524" y="0"/>
                  </a:moveTo>
                  <a:lnTo>
                    <a:pt x="7620" y="7620"/>
                  </a:lnTo>
                  <a:lnTo>
                    <a:pt x="3048" y="10668"/>
                  </a:lnTo>
                  <a:lnTo>
                    <a:pt x="0" y="6096"/>
                  </a:lnTo>
                </a:path>
                <a:path w="7620" h="10795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" name="object 95"/>
            <p:cNvSpPr/>
            <p:nvPr/>
          </p:nvSpPr>
          <p:spPr>
            <a:xfrm>
              <a:off x="7059168" y="52730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4572" y="9143"/>
                  </a:moveTo>
                  <a:lnTo>
                    <a:pt x="0" y="3047"/>
                  </a:lnTo>
                  <a:lnTo>
                    <a:pt x="3048" y="0"/>
                  </a:lnTo>
                  <a:lnTo>
                    <a:pt x="9144" y="6095"/>
                  </a:lnTo>
                  <a:lnTo>
                    <a:pt x="4572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" name="object 96"/>
            <p:cNvSpPr/>
            <p:nvPr/>
          </p:nvSpPr>
          <p:spPr>
            <a:xfrm>
              <a:off x="6973824" y="5209031"/>
              <a:ext cx="94615" cy="73660"/>
            </a:xfrm>
            <a:custGeom>
              <a:avLst/>
              <a:gdLst/>
              <a:ahLst/>
              <a:cxnLst/>
              <a:rect l="l" t="t" r="r" b="b"/>
              <a:pathLst>
                <a:path w="94615" h="73660">
                  <a:moveTo>
                    <a:pt x="85344" y="67055"/>
                  </a:moveTo>
                  <a:lnTo>
                    <a:pt x="89916" y="73151"/>
                  </a:lnTo>
                  <a:lnTo>
                    <a:pt x="94488" y="70104"/>
                  </a:lnTo>
                  <a:lnTo>
                    <a:pt x="91439" y="67055"/>
                  </a:lnTo>
                </a:path>
                <a:path w="94615" h="73660">
                  <a:moveTo>
                    <a:pt x="86868" y="65532"/>
                  </a:moveTo>
                  <a:lnTo>
                    <a:pt x="85344" y="67055"/>
                  </a:lnTo>
                </a:path>
                <a:path w="94615" h="73660">
                  <a:moveTo>
                    <a:pt x="85344" y="67055"/>
                  </a:moveTo>
                  <a:lnTo>
                    <a:pt x="64007" y="50292"/>
                  </a:lnTo>
                </a:path>
                <a:path w="94615" h="73660">
                  <a:moveTo>
                    <a:pt x="53339" y="41148"/>
                  </a:moveTo>
                  <a:lnTo>
                    <a:pt x="32003" y="22860"/>
                  </a:lnTo>
                </a:path>
                <a:path w="94615" h="73660">
                  <a:moveTo>
                    <a:pt x="21335" y="13716"/>
                  </a:moveTo>
                  <a:lnTo>
                    <a:pt x="6095" y="0"/>
                  </a:lnTo>
                  <a:lnTo>
                    <a:pt x="0" y="7620"/>
                  </a:lnTo>
                  <a:lnTo>
                    <a:pt x="6095" y="12192"/>
                  </a:lnTo>
                </a:path>
                <a:path w="94615" h="73660">
                  <a:moveTo>
                    <a:pt x="16763" y="21336"/>
                  </a:moveTo>
                  <a:lnTo>
                    <a:pt x="38100" y="39624"/>
                  </a:lnTo>
                </a:path>
                <a:path w="94615" h="73660">
                  <a:moveTo>
                    <a:pt x="48768" y="47244"/>
                  </a:moveTo>
                  <a:lnTo>
                    <a:pt x="70103" y="6553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" name="object 97"/>
            <p:cNvSpPr/>
            <p:nvPr/>
          </p:nvSpPr>
          <p:spPr>
            <a:xfrm>
              <a:off x="7050024" y="52730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3048" y="9143"/>
                  </a:moveTo>
                  <a:lnTo>
                    <a:pt x="0" y="6095"/>
                  </a:lnTo>
                  <a:lnTo>
                    <a:pt x="4572" y="0"/>
                  </a:lnTo>
                  <a:lnTo>
                    <a:pt x="9144" y="3047"/>
                  </a:lnTo>
                  <a:lnTo>
                    <a:pt x="3048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" name="object 98"/>
            <p:cNvSpPr/>
            <p:nvPr/>
          </p:nvSpPr>
          <p:spPr>
            <a:xfrm>
              <a:off x="7050024" y="5274563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1523"/>
                  </a:moveTo>
                  <a:lnTo>
                    <a:pt x="3048" y="7619"/>
                  </a:lnTo>
                  <a:lnTo>
                    <a:pt x="0" y="4572"/>
                  </a:lnTo>
                  <a:lnTo>
                    <a:pt x="3048" y="1523"/>
                  </a:lnTo>
                </a:path>
                <a:path w="9525" h="7620">
                  <a:moveTo>
                    <a:pt x="7620" y="0"/>
                  </a:moveTo>
                  <a:lnTo>
                    <a:pt x="9144" y="15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" name="object 99"/>
            <p:cNvSpPr/>
            <p:nvPr/>
          </p:nvSpPr>
          <p:spPr>
            <a:xfrm>
              <a:off x="6973824" y="520903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572" y="10668"/>
                  </a:moveTo>
                  <a:lnTo>
                    <a:pt x="0" y="7620"/>
                  </a:lnTo>
                  <a:lnTo>
                    <a:pt x="6095" y="0"/>
                  </a:lnTo>
                  <a:lnTo>
                    <a:pt x="9144" y="4572"/>
                  </a:lnTo>
                  <a:lnTo>
                    <a:pt x="4572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973824" y="5209031"/>
              <a:ext cx="425450" cy="36830"/>
            </a:xfrm>
            <a:custGeom>
              <a:avLst/>
              <a:gdLst/>
              <a:ahLst/>
              <a:cxnLst/>
              <a:rect l="l" t="t" r="r" b="b"/>
              <a:pathLst>
                <a:path w="425450" h="36829">
                  <a:moveTo>
                    <a:pt x="6095" y="0"/>
                  </a:moveTo>
                  <a:lnTo>
                    <a:pt x="0" y="7620"/>
                  </a:lnTo>
                  <a:lnTo>
                    <a:pt x="4572" y="10668"/>
                  </a:lnTo>
                  <a:lnTo>
                    <a:pt x="7620" y="6096"/>
                  </a:lnTo>
                </a:path>
                <a:path w="425450" h="36829">
                  <a:moveTo>
                    <a:pt x="7620" y="1524"/>
                  </a:moveTo>
                  <a:lnTo>
                    <a:pt x="6095" y="0"/>
                  </a:lnTo>
                </a:path>
                <a:path w="425450" h="36829">
                  <a:moveTo>
                    <a:pt x="425195" y="36576"/>
                  </a:moveTo>
                  <a:lnTo>
                    <a:pt x="397763" y="36576"/>
                  </a:lnTo>
                </a:path>
                <a:path w="425450" h="36829">
                  <a:moveTo>
                    <a:pt x="384048" y="36576"/>
                  </a:moveTo>
                  <a:lnTo>
                    <a:pt x="356616" y="36576"/>
                  </a:lnTo>
                </a:path>
                <a:path w="425450" h="36829">
                  <a:moveTo>
                    <a:pt x="342900" y="36576"/>
                  </a:moveTo>
                  <a:lnTo>
                    <a:pt x="315468" y="36576"/>
                  </a:lnTo>
                </a:path>
                <a:path w="425450" h="36829">
                  <a:moveTo>
                    <a:pt x="301751" y="36576"/>
                  </a:moveTo>
                  <a:lnTo>
                    <a:pt x="274320" y="36576"/>
                  </a:lnTo>
                </a:path>
                <a:path w="425450" h="36829">
                  <a:moveTo>
                    <a:pt x="260603" y="36576"/>
                  </a:moveTo>
                  <a:lnTo>
                    <a:pt x="233172" y="36576"/>
                  </a:lnTo>
                </a:path>
                <a:path w="425450" h="36829">
                  <a:moveTo>
                    <a:pt x="219456" y="36576"/>
                  </a:moveTo>
                  <a:lnTo>
                    <a:pt x="192024" y="36576"/>
                  </a:lnTo>
                </a:path>
                <a:path w="425450" h="36829">
                  <a:moveTo>
                    <a:pt x="178307" y="36576"/>
                  </a:moveTo>
                  <a:lnTo>
                    <a:pt x="150875" y="36576"/>
                  </a:lnTo>
                </a:path>
                <a:path w="425450" h="36829">
                  <a:moveTo>
                    <a:pt x="137159" y="36576"/>
                  </a:moveTo>
                  <a:lnTo>
                    <a:pt x="109727" y="36576"/>
                  </a:lnTo>
                </a:path>
                <a:path w="425450" h="36829">
                  <a:moveTo>
                    <a:pt x="96012" y="36576"/>
                  </a:moveTo>
                  <a:lnTo>
                    <a:pt x="68579" y="3657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973824" y="5212079"/>
              <a:ext cx="60960" cy="67310"/>
            </a:xfrm>
            <a:custGeom>
              <a:avLst/>
              <a:gdLst/>
              <a:ahLst/>
              <a:cxnLst/>
              <a:rect l="l" t="t" r="r" b="b"/>
              <a:pathLst>
                <a:path w="60959" h="67310">
                  <a:moveTo>
                    <a:pt x="60959" y="67055"/>
                  </a:moveTo>
                  <a:lnTo>
                    <a:pt x="0" y="33527"/>
                  </a:lnTo>
                  <a:lnTo>
                    <a:pt x="60959" y="0"/>
                  </a:lnTo>
                  <a:lnTo>
                    <a:pt x="60959" y="67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313676" y="4613147"/>
              <a:ext cx="85725" cy="67310"/>
            </a:xfrm>
            <a:custGeom>
              <a:avLst/>
              <a:gdLst/>
              <a:ahLst/>
              <a:cxnLst/>
              <a:rect l="l" t="t" r="r" b="b"/>
              <a:pathLst>
                <a:path w="85725" h="67310">
                  <a:moveTo>
                    <a:pt x="85343" y="0"/>
                  </a:moveTo>
                  <a:lnTo>
                    <a:pt x="64007" y="18287"/>
                  </a:lnTo>
                </a:path>
                <a:path w="85725" h="67310">
                  <a:moveTo>
                    <a:pt x="53340" y="25908"/>
                  </a:moveTo>
                  <a:lnTo>
                    <a:pt x="32004" y="44195"/>
                  </a:lnTo>
                </a:path>
                <a:path w="85725" h="67310">
                  <a:moveTo>
                    <a:pt x="21336" y="53339"/>
                  </a:moveTo>
                  <a:lnTo>
                    <a:pt x="6096" y="67055"/>
                  </a:lnTo>
                  <a:lnTo>
                    <a:pt x="0" y="59436"/>
                  </a:lnTo>
                  <a:lnTo>
                    <a:pt x="6096" y="54863"/>
                  </a:lnTo>
                </a:path>
                <a:path w="85725" h="67310">
                  <a:moveTo>
                    <a:pt x="16764" y="45720"/>
                  </a:moveTo>
                  <a:lnTo>
                    <a:pt x="38100" y="27431"/>
                  </a:lnTo>
                </a:path>
                <a:path w="85725" h="67310">
                  <a:moveTo>
                    <a:pt x="48768" y="19811"/>
                  </a:moveTo>
                  <a:lnTo>
                    <a:pt x="70104" y="15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389876" y="46070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4572" y="9144"/>
                  </a:moveTo>
                  <a:lnTo>
                    <a:pt x="0" y="3048"/>
                  </a:lnTo>
                  <a:lnTo>
                    <a:pt x="3048" y="0"/>
                  </a:lnTo>
                  <a:lnTo>
                    <a:pt x="9143" y="6096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389876" y="4607051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3" y="6096"/>
                  </a:moveTo>
                  <a:lnTo>
                    <a:pt x="3048" y="0"/>
                  </a:lnTo>
                  <a:lnTo>
                    <a:pt x="0" y="3048"/>
                  </a:lnTo>
                  <a:lnTo>
                    <a:pt x="3048" y="7620"/>
                  </a:lnTo>
                </a:path>
                <a:path w="9525" h="7620">
                  <a:moveTo>
                    <a:pt x="7620" y="7620"/>
                  </a:moveTo>
                  <a:lnTo>
                    <a:pt x="9143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313676" y="4669535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6096" y="10667"/>
                  </a:moveTo>
                  <a:lnTo>
                    <a:pt x="0" y="3048"/>
                  </a:lnTo>
                  <a:lnTo>
                    <a:pt x="4572" y="0"/>
                  </a:lnTo>
                  <a:lnTo>
                    <a:pt x="9143" y="7620"/>
                  </a:lnTo>
                  <a:lnTo>
                    <a:pt x="6096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28332" y="4607051"/>
              <a:ext cx="93345" cy="73660"/>
            </a:xfrm>
            <a:custGeom>
              <a:avLst/>
              <a:gdLst/>
              <a:ahLst/>
              <a:cxnLst/>
              <a:rect l="l" t="t" r="r" b="b"/>
              <a:pathLst>
                <a:path w="93345" h="73660">
                  <a:moveTo>
                    <a:pt x="91440" y="73151"/>
                  </a:moveTo>
                  <a:lnTo>
                    <a:pt x="85344" y="65532"/>
                  </a:lnTo>
                  <a:lnTo>
                    <a:pt x="89916" y="62484"/>
                  </a:lnTo>
                  <a:lnTo>
                    <a:pt x="92964" y="67056"/>
                  </a:lnTo>
                </a:path>
                <a:path w="93345" h="73660">
                  <a:moveTo>
                    <a:pt x="92964" y="71627"/>
                  </a:moveTo>
                  <a:lnTo>
                    <a:pt x="91440" y="73151"/>
                  </a:lnTo>
                </a:path>
                <a:path w="93345" h="73660">
                  <a:moveTo>
                    <a:pt x="79248" y="73151"/>
                  </a:moveTo>
                  <a:lnTo>
                    <a:pt x="59436" y="54863"/>
                  </a:lnTo>
                </a:path>
                <a:path w="93345" h="73660">
                  <a:moveTo>
                    <a:pt x="48768" y="45720"/>
                  </a:moveTo>
                  <a:lnTo>
                    <a:pt x="27431" y="28956"/>
                  </a:lnTo>
                </a:path>
                <a:path w="93345" h="73660">
                  <a:moveTo>
                    <a:pt x="16764" y="19812"/>
                  </a:moveTo>
                  <a:lnTo>
                    <a:pt x="0" y="6096"/>
                  </a:lnTo>
                  <a:lnTo>
                    <a:pt x="6096" y="0"/>
                  </a:lnTo>
                  <a:lnTo>
                    <a:pt x="12192" y="4572"/>
                  </a:lnTo>
                </a:path>
                <a:path w="93345" h="73660">
                  <a:moveTo>
                    <a:pt x="22860" y="13716"/>
                  </a:moveTo>
                  <a:lnTo>
                    <a:pt x="44196" y="32004"/>
                  </a:lnTo>
                </a:path>
                <a:path w="93345" h="73660">
                  <a:moveTo>
                    <a:pt x="54864" y="41148"/>
                  </a:moveTo>
                  <a:lnTo>
                    <a:pt x="76200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304532" y="4669535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3048" y="10667"/>
                  </a:moveTo>
                  <a:lnTo>
                    <a:pt x="0" y="7620"/>
                  </a:lnTo>
                  <a:lnTo>
                    <a:pt x="4572" y="0"/>
                  </a:lnTo>
                  <a:lnTo>
                    <a:pt x="9144" y="3048"/>
                  </a:lnTo>
                  <a:lnTo>
                    <a:pt x="3048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306055" y="466953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1524" y="10667"/>
                  </a:moveTo>
                  <a:lnTo>
                    <a:pt x="7620" y="3048"/>
                  </a:lnTo>
                  <a:lnTo>
                    <a:pt x="3048" y="0"/>
                  </a:lnTo>
                  <a:lnTo>
                    <a:pt x="0" y="4572"/>
                  </a:lnTo>
                </a:path>
                <a:path w="7620" h="10795">
                  <a:moveTo>
                    <a:pt x="1524" y="9143"/>
                  </a:moveTo>
                  <a:lnTo>
                    <a:pt x="1524" y="106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228332" y="460705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4572" y="9144"/>
                  </a:moveTo>
                  <a:lnTo>
                    <a:pt x="0" y="6096"/>
                  </a:lnTo>
                  <a:lnTo>
                    <a:pt x="6096" y="0"/>
                  </a:lnTo>
                  <a:lnTo>
                    <a:pt x="10668" y="3048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144511" y="4607051"/>
              <a:ext cx="94615" cy="73660"/>
            </a:xfrm>
            <a:custGeom>
              <a:avLst/>
              <a:gdLst/>
              <a:ahLst/>
              <a:cxnLst/>
              <a:rect l="l" t="t" r="r" b="b"/>
              <a:pathLst>
                <a:path w="94615" h="73660">
                  <a:moveTo>
                    <a:pt x="83819" y="6096"/>
                  </a:moveTo>
                  <a:lnTo>
                    <a:pt x="89915" y="0"/>
                  </a:lnTo>
                  <a:lnTo>
                    <a:pt x="94487" y="3048"/>
                  </a:lnTo>
                  <a:lnTo>
                    <a:pt x="89915" y="7620"/>
                  </a:lnTo>
                </a:path>
                <a:path w="94615" h="73660">
                  <a:moveTo>
                    <a:pt x="85343" y="7620"/>
                  </a:moveTo>
                  <a:lnTo>
                    <a:pt x="83819" y="6096"/>
                  </a:lnTo>
                </a:path>
                <a:path w="94615" h="73660">
                  <a:moveTo>
                    <a:pt x="83819" y="6096"/>
                  </a:moveTo>
                  <a:lnTo>
                    <a:pt x="64007" y="24384"/>
                  </a:lnTo>
                </a:path>
                <a:path w="94615" h="73660">
                  <a:moveTo>
                    <a:pt x="53339" y="32004"/>
                  </a:moveTo>
                  <a:lnTo>
                    <a:pt x="32003" y="50291"/>
                  </a:lnTo>
                </a:path>
                <a:path w="94615" h="73660">
                  <a:moveTo>
                    <a:pt x="21335" y="59436"/>
                  </a:moveTo>
                  <a:lnTo>
                    <a:pt x="4571" y="73151"/>
                  </a:lnTo>
                  <a:lnTo>
                    <a:pt x="0" y="65532"/>
                  </a:lnTo>
                  <a:lnTo>
                    <a:pt x="6095" y="60960"/>
                  </a:lnTo>
                </a:path>
                <a:path w="94615" h="73660">
                  <a:moveTo>
                    <a:pt x="16763" y="51816"/>
                  </a:moveTo>
                  <a:lnTo>
                    <a:pt x="38100" y="33527"/>
                  </a:lnTo>
                </a:path>
                <a:path w="94615" h="73660">
                  <a:moveTo>
                    <a:pt x="47243" y="25907"/>
                  </a:moveTo>
                  <a:lnTo>
                    <a:pt x="68579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219188" y="46070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6" y="9144"/>
                  </a:moveTo>
                  <a:lnTo>
                    <a:pt x="0" y="3048"/>
                  </a:lnTo>
                  <a:lnTo>
                    <a:pt x="4572" y="0"/>
                  </a:lnTo>
                  <a:lnTo>
                    <a:pt x="9144" y="6096"/>
                  </a:lnTo>
                  <a:lnTo>
                    <a:pt x="6096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219188" y="4607051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6096"/>
                  </a:moveTo>
                  <a:lnTo>
                    <a:pt x="4572" y="0"/>
                  </a:lnTo>
                  <a:lnTo>
                    <a:pt x="0" y="3048"/>
                  </a:lnTo>
                  <a:lnTo>
                    <a:pt x="3048" y="7620"/>
                  </a:lnTo>
                </a:path>
                <a:path w="9525" h="7620">
                  <a:moveTo>
                    <a:pt x="7620" y="7620"/>
                  </a:moveTo>
                  <a:lnTo>
                    <a:pt x="9144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144511" y="4669535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571" y="10667"/>
                  </a:moveTo>
                  <a:lnTo>
                    <a:pt x="0" y="3048"/>
                  </a:lnTo>
                  <a:lnTo>
                    <a:pt x="3047" y="0"/>
                  </a:lnTo>
                  <a:lnTo>
                    <a:pt x="9143" y="7620"/>
                  </a:lnTo>
                  <a:lnTo>
                    <a:pt x="4571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059168" y="4607051"/>
              <a:ext cx="91440" cy="73660"/>
            </a:xfrm>
            <a:custGeom>
              <a:avLst/>
              <a:gdLst/>
              <a:ahLst/>
              <a:cxnLst/>
              <a:rect l="l" t="t" r="r" b="b"/>
              <a:pathLst>
                <a:path w="91440" h="73660">
                  <a:moveTo>
                    <a:pt x="89915" y="73151"/>
                  </a:moveTo>
                  <a:lnTo>
                    <a:pt x="85344" y="65532"/>
                  </a:lnTo>
                  <a:lnTo>
                    <a:pt x="88391" y="62484"/>
                  </a:lnTo>
                  <a:lnTo>
                    <a:pt x="91439" y="67056"/>
                  </a:lnTo>
                </a:path>
                <a:path w="91440" h="73660">
                  <a:moveTo>
                    <a:pt x="91439" y="71627"/>
                  </a:moveTo>
                  <a:lnTo>
                    <a:pt x="89915" y="73151"/>
                  </a:lnTo>
                </a:path>
                <a:path w="91440" h="73660">
                  <a:moveTo>
                    <a:pt x="79248" y="73151"/>
                  </a:moveTo>
                  <a:lnTo>
                    <a:pt x="57912" y="54863"/>
                  </a:lnTo>
                </a:path>
                <a:path w="91440" h="73660">
                  <a:moveTo>
                    <a:pt x="47244" y="45720"/>
                  </a:moveTo>
                  <a:lnTo>
                    <a:pt x="25907" y="28956"/>
                  </a:lnTo>
                </a:path>
                <a:path w="91440" h="73660">
                  <a:moveTo>
                    <a:pt x="16763" y="19812"/>
                  </a:moveTo>
                  <a:lnTo>
                    <a:pt x="0" y="6096"/>
                  </a:lnTo>
                  <a:lnTo>
                    <a:pt x="4572" y="0"/>
                  </a:lnTo>
                  <a:lnTo>
                    <a:pt x="12191" y="4572"/>
                  </a:lnTo>
                </a:path>
                <a:path w="91440" h="73660">
                  <a:moveTo>
                    <a:pt x="22859" y="13716"/>
                  </a:moveTo>
                  <a:lnTo>
                    <a:pt x="42672" y="32004"/>
                  </a:lnTo>
                </a:path>
                <a:path w="91440" h="73660">
                  <a:moveTo>
                    <a:pt x="53339" y="41148"/>
                  </a:moveTo>
                  <a:lnTo>
                    <a:pt x="74675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133844" y="466953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4572" y="10667"/>
                  </a:moveTo>
                  <a:lnTo>
                    <a:pt x="0" y="7620"/>
                  </a:lnTo>
                  <a:lnTo>
                    <a:pt x="6096" y="0"/>
                  </a:lnTo>
                  <a:lnTo>
                    <a:pt x="10668" y="3048"/>
                  </a:lnTo>
                  <a:lnTo>
                    <a:pt x="4572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136892" y="466953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1524" y="10667"/>
                  </a:moveTo>
                  <a:lnTo>
                    <a:pt x="7620" y="3048"/>
                  </a:lnTo>
                  <a:lnTo>
                    <a:pt x="3048" y="0"/>
                  </a:lnTo>
                  <a:lnTo>
                    <a:pt x="0" y="4572"/>
                  </a:lnTo>
                </a:path>
                <a:path w="7620" h="10795">
                  <a:moveTo>
                    <a:pt x="0" y="9143"/>
                  </a:moveTo>
                  <a:lnTo>
                    <a:pt x="1524" y="106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059168" y="46070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3048" y="9144"/>
                  </a:moveTo>
                  <a:lnTo>
                    <a:pt x="0" y="6096"/>
                  </a:lnTo>
                  <a:lnTo>
                    <a:pt x="4572" y="0"/>
                  </a:lnTo>
                  <a:lnTo>
                    <a:pt x="9144" y="3048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973824" y="4607051"/>
              <a:ext cx="94615" cy="73660"/>
            </a:xfrm>
            <a:custGeom>
              <a:avLst/>
              <a:gdLst/>
              <a:ahLst/>
              <a:cxnLst/>
              <a:rect l="l" t="t" r="r" b="b"/>
              <a:pathLst>
                <a:path w="94615" h="73660">
                  <a:moveTo>
                    <a:pt x="85344" y="6096"/>
                  </a:moveTo>
                  <a:lnTo>
                    <a:pt x="89916" y="0"/>
                  </a:lnTo>
                  <a:lnTo>
                    <a:pt x="94488" y="3048"/>
                  </a:lnTo>
                  <a:lnTo>
                    <a:pt x="91439" y="7620"/>
                  </a:lnTo>
                </a:path>
                <a:path w="94615" h="73660">
                  <a:moveTo>
                    <a:pt x="86868" y="7620"/>
                  </a:moveTo>
                  <a:lnTo>
                    <a:pt x="85344" y="6096"/>
                  </a:lnTo>
                </a:path>
                <a:path w="94615" h="73660">
                  <a:moveTo>
                    <a:pt x="85344" y="6096"/>
                  </a:moveTo>
                  <a:lnTo>
                    <a:pt x="64007" y="24384"/>
                  </a:lnTo>
                </a:path>
                <a:path w="94615" h="73660">
                  <a:moveTo>
                    <a:pt x="53339" y="32004"/>
                  </a:moveTo>
                  <a:lnTo>
                    <a:pt x="32003" y="50291"/>
                  </a:lnTo>
                </a:path>
                <a:path w="94615" h="73660">
                  <a:moveTo>
                    <a:pt x="21335" y="59436"/>
                  </a:moveTo>
                  <a:lnTo>
                    <a:pt x="6095" y="73151"/>
                  </a:lnTo>
                  <a:lnTo>
                    <a:pt x="0" y="65532"/>
                  </a:lnTo>
                  <a:lnTo>
                    <a:pt x="6095" y="60960"/>
                  </a:lnTo>
                </a:path>
                <a:path w="94615" h="73660">
                  <a:moveTo>
                    <a:pt x="16763" y="51816"/>
                  </a:moveTo>
                  <a:lnTo>
                    <a:pt x="38100" y="33527"/>
                  </a:lnTo>
                </a:path>
                <a:path w="94615" h="73660">
                  <a:moveTo>
                    <a:pt x="48768" y="25907"/>
                  </a:moveTo>
                  <a:lnTo>
                    <a:pt x="70103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050024" y="46070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4572" y="9144"/>
                  </a:moveTo>
                  <a:lnTo>
                    <a:pt x="0" y="3048"/>
                  </a:lnTo>
                  <a:lnTo>
                    <a:pt x="3048" y="0"/>
                  </a:lnTo>
                  <a:lnTo>
                    <a:pt x="9144" y="6096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050024" y="4607051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6096"/>
                  </a:moveTo>
                  <a:lnTo>
                    <a:pt x="3048" y="0"/>
                  </a:lnTo>
                  <a:lnTo>
                    <a:pt x="0" y="3048"/>
                  </a:lnTo>
                  <a:lnTo>
                    <a:pt x="3048" y="7620"/>
                  </a:lnTo>
                </a:path>
                <a:path w="9525" h="7620">
                  <a:moveTo>
                    <a:pt x="7620" y="7620"/>
                  </a:moveTo>
                  <a:lnTo>
                    <a:pt x="9144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973824" y="4669535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6095" y="10667"/>
                  </a:moveTo>
                  <a:lnTo>
                    <a:pt x="0" y="3048"/>
                  </a:lnTo>
                  <a:lnTo>
                    <a:pt x="4572" y="0"/>
                  </a:lnTo>
                  <a:lnTo>
                    <a:pt x="9144" y="7620"/>
                  </a:lnTo>
                  <a:lnTo>
                    <a:pt x="6095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73824" y="4643627"/>
              <a:ext cx="425450" cy="36830"/>
            </a:xfrm>
            <a:custGeom>
              <a:avLst/>
              <a:gdLst/>
              <a:ahLst/>
              <a:cxnLst/>
              <a:rect l="l" t="t" r="r" b="b"/>
              <a:pathLst>
                <a:path w="425450" h="36829">
                  <a:moveTo>
                    <a:pt x="6095" y="36575"/>
                  </a:moveTo>
                  <a:lnTo>
                    <a:pt x="0" y="28956"/>
                  </a:lnTo>
                  <a:lnTo>
                    <a:pt x="4572" y="25908"/>
                  </a:lnTo>
                  <a:lnTo>
                    <a:pt x="7620" y="30480"/>
                  </a:lnTo>
                </a:path>
                <a:path w="425450" h="36829">
                  <a:moveTo>
                    <a:pt x="7620" y="35051"/>
                  </a:moveTo>
                  <a:lnTo>
                    <a:pt x="6095" y="36575"/>
                  </a:lnTo>
                </a:path>
                <a:path w="425450" h="36829">
                  <a:moveTo>
                    <a:pt x="425195" y="0"/>
                  </a:moveTo>
                  <a:lnTo>
                    <a:pt x="397763" y="0"/>
                  </a:lnTo>
                </a:path>
                <a:path w="425450" h="36829">
                  <a:moveTo>
                    <a:pt x="384048" y="0"/>
                  </a:moveTo>
                  <a:lnTo>
                    <a:pt x="356616" y="0"/>
                  </a:lnTo>
                </a:path>
                <a:path w="425450" h="36829">
                  <a:moveTo>
                    <a:pt x="342900" y="0"/>
                  </a:moveTo>
                  <a:lnTo>
                    <a:pt x="315468" y="0"/>
                  </a:lnTo>
                </a:path>
                <a:path w="425450" h="36829">
                  <a:moveTo>
                    <a:pt x="301751" y="0"/>
                  </a:moveTo>
                  <a:lnTo>
                    <a:pt x="274320" y="0"/>
                  </a:lnTo>
                </a:path>
                <a:path w="425450" h="36829">
                  <a:moveTo>
                    <a:pt x="260603" y="0"/>
                  </a:moveTo>
                  <a:lnTo>
                    <a:pt x="233172" y="0"/>
                  </a:lnTo>
                </a:path>
                <a:path w="425450" h="36829">
                  <a:moveTo>
                    <a:pt x="219456" y="0"/>
                  </a:moveTo>
                  <a:lnTo>
                    <a:pt x="192024" y="0"/>
                  </a:lnTo>
                </a:path>
                <a:path w="425450" h="36829">
                  <a:moveTo>
                    <a:pt x="178307" y="0"/>
                  </a:moveTo>
                  <a:lnTo>
                    <a:pt x="150875" y="0"/>
                  </a:lnTo>
                </a:path>
                <a:path w="425450" h="36829">
                  <a:moveTo>
                    <a:pt x="137159" y="0"/>
                  </a:moveTo>
                  <a:lnTo>
                    <a:pt x="109727" y="0"/>
                  </a:lnTo>
                </a:path>
                <a:path w="425450" h="36829">
                  <a:moveTo>
                    <a:pt x="96012" y="0"/>
                  </a:moveTo>
                  <a:lnTo>
                    <a:pt x="68579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411724" y="3971543"/>
              <a:ext cx="1623060" cy="706120"/>
            </a:xfrm>
            <a:custGeom>
              <a:avLst/>
              <a:gdLst/>
              <a:ahLst/>
              <a:cxnLst/>
              <a:rect l="l" t="t" r="r" b="b"/>
              <a:pathLst>
                <a:path w="1623059" h="706120">
                  <a:moveTo>
                    <a:pt x="113538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135380" y="13716"/>
                  </a:lnTo>
                  <a:lnTo>
                    <a:pt x="1135380" y="0"/>
                  </a:lnTo>
                  <a:close/>
                </a:path>
                <a:path w="1623059" h="706120">
                  <a:moveTo>
                    <a:pt x="1623060" y="638556"/>
                  </a:moveTo>
                  <a:lnTo>
                    <a:pt x="1562100" y="672084"/>
                  </a:lnTo>
                  <a:lnTo>
                    <a:pt x="1623060" y="705612"/>
                  </a:lnTo>
                  <a:lnTo>
                    <a:pt x="1623060" y="638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24" name="object 1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4476" y="3980687"/>
              <a:ext cx="152400" cy="20269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305300" y="3105911"/>
              <a:ext cx="2245360" cy="2703830"/>
            </a:xfrm>
            <a:custGeom>
              <a:avLst/>
              <a:gdLst/>
              <a:ahLst/>
              <a:cxnLst/>
              <a:rect l="l" t="t" r="r" b="b"/>
              <a:pathLst>
                <a:path w="2245359" h="2703829">
                  <a:moveTo>
                    <a:pt x="492252" y="865632"/>
                  </a:moveTo>
                  <a:lnTo>
                    <a:pt x="0" y="865632"/>
                  </a:lnTo>
                  <a:lnTo>
                    <a:pt x="0" y="879348"/>
                  </a:lnTo>
                  <a:lnTo>
                    <a:pt x="492252" y="879348"/>
                  </a:lnTo>
                  <a:lnTo>
                    <a:pt x="492252" y="865632"/>
                  </a:lnTo>
                  <a:close/>
                </a:path>
                <a:path w="2245359" h="2703829">
                  <a:moveTo>
                    <a:pt x="492252" y="606552"/>
                  </a:moveTo>
                  <a:lnTo>
                    <a:pt x="0" y="606552"/>
                  </a:lnTo>
                  <a:lnTo>
                    <a:pt x="0" y="620268"/>
                  </a:lnTo>
                  <a:lnTo>
                    <a:pt x="492252" y="620268"/>
                  </a:lnTo>
                  <a:lnTo>
                    <a:pt x="492252" y="606552"/>
                  </a:lnTo>
                  <a:close/>
                </a:path>
                <a:path w="2245359" h="2703829">
                  <a:moveTo>
                    <a:pt x="662940" y="1036320"/>
                  </a:moveTo>
                  <a:lnTo>
                    <a:pt x="650748" y="1036320"/>
                  </a:lnTo>
                  <a:lnTo>
                    <a:pt x="650748" y="1485900"/>
                  </a:lnTo>
                  <a:lnTo>
                    <a:pt x="662940" y="1485900"/>
                  </a:lnTo>
                  <a:lnTo>
                    <a:pt x="662940" y="1036320"/>
                  </a:lnTo>
                  <a:close/>
                </a:path>
                <a:path w="2245359" h="2703829">
                  <a:moveTo>
                    <a:pt x="662940" y="0"/>
                  </a:moveTo>
                  <a:lnTo>
                    <a:pt x="650748" y="0"/>
                  </a:lnTo>
                  <a:lnTo>
                    <a:pt x="650748" y="449580"/>
                  </a:lnTo>
                  <a:lnTo>
                    <a:pt x="662940" y="449580"/>
                  </a:lnTo>
                  <a:lnTo>
                    <a:pt x="662940" y="0"/>
                  </a:lnTo>
                  <a:close/>
                </a:path>
                <a:path w="2245359" h="2703829">
                  <a:moveTo>
                    <a:pt x="947928" y="1036320"/>
                  </a:moveTo>
                  <a:lnTo>
                    <a:pt x="935736" y="1036320"/>
                  </a:lnTo>
                  <a:lnTo>
                    <a:pt x="935736" y="1485900"/>
                  </a:lnTo>
                  <a:lnTo>
                    <a:pt x="947928" y="1485900"/>
                  </a:lnTo>
                  <a:lnTo>
                    <a:pt x="947928" y="1036320"/>
                  </a:lnTo>
                  <a:close/>
                </a:path>
                <a:path w="2245359" h="2703829">
                  <a:moveTo>
                    <a:pt x="947928" y="0"/>
                  </a:moveTo>
                  <a:lnTo>
                    <a:pt x="935736" y="0"/>
                  </a:lnTo>
                  <a:lnTo>
                    <a:pt x="935736" y="449580"/>
                  </a:lnTo>
                  <a:lnTo>
                    <a:pt x="947928" y="449580"/>
                  </a:lnTo>
                  <a:lnTo>
                    <a:pt x="947928" y="0"/>
                  </a:lnTo>
                  <a:close/>
                </a:path>
                <a:path w="2245359" h="2703829">
                  <a:moveTo>
                    <a:pt x="1533144" y="606564"/>
                  </a:moveTo>
                  <a:lnTo>
                    <a:pt x="1106424" y="606564"/>
                  </a:lnTo>
                  <a:lnTo>
                    <a:pt x="1106424" y="620268"/>
                  </a:lnTo>
                  <a:lnTo>
                    <a:pt x="1533144" y="620268"/>
                  </a:lnTo>
                  <a:lnTo>
                    <a:pt x="1533144" y="606564"/>
                  </a:lnTo>
                  <a:close/>
                </a:path>
                <a:path w="2245359" h="2703829">
                  <a:moveTo>
                    <a:pt x="1623060" y="1123188"/>
                  </a:moveTo>
                  <a:lnTo>
                    <a:pt x="1609344" y="1123188"/>
                  </a:lnTo>
                  <a:lnTo>
                    <a:pt x="1609344" y="1485900"/>
                  </a:lnTo>
                  <a:lnTo>
                    <a:pt x="1623060" y="1485900"/>
                  </a:lnTo>
                  <a:lnTo>
                    <a:pt x="1623060" y="1123188"/>
                  </a:lnTo>
                  <a:close/>
                </a:path>
                <a:path w="2245359" h="2703829">
                  <a:moveTo>
                    <a:pt x="1732775" y="2691384"/>
                  </a:moveTo>
                  <a:lnTo>
                    <a:pt x="1437132" y="2691384"/>
                  </a:lnTo>
                  <a:lnTo>
                    <a:pt x="1437132" y="2703576"/>
                  </a:lnTo>
                  <a:lnTo>
                    <a:pt x="1732775" y="2703576"/>
                  </a:lnTo>
                  <a:lnTo>
                    <a:pt x="1732775" y="2691384"/>
                  </a:lnTo>
                  <a:close/>
                </a:path>
                <a:path w="2245359" h="2703829">
                  <a:moveTo>
                    <a:pt x="2244852" y="606564"/>
                  </a:moveTo>
                  <a:lnTo>
                    <a:pt x="1898904" y="606564"/>
                  </a:lnTo>
                  <a:lnTo>
                    <a:pt x="1697736" y="606564"/>
                  </a:lnTo>
                  <a:lnTo>
                    <a:pt x="1697736" y="620268"/>
                  </a:lnTo>
                  <a:lnTo>
                    <a:pt x="1898904" y="620268"/>
                  </a:lnTo>
                  <a:lnTo>
                    <a:pt x="2244852" y="620268"/>
                  </a:lnTo>
                  <a:lnTo>
                    <a:pt x="2244852" y="6065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838444" y="3474719"/>
              <a:ext cx="165100" cy="251460"/>
            </a:xfrm>
            <a:custGeom>
              <a:avLst/>
              <a:gdLst/>
              <a:ahLst/>
              <a:cxnLst/>
              <a:rect l="l" t="t" r="r" b="b"/>
              <a:pathLst>
                <a:path w="165100" h="251460">
                  <a:moveTo>
                    <a:pt x="164591" y="251459"/>
                  </a:moveTo>
                  <a:lnTo>
                    <a:pt x="0" y="251459"/>
                  </a:lnTo>
                  <a:lnTo>
                    <a:pt x="0" y="0"/>
                  </a:lnTo>
                  <a:lnTo>
                    <a:pt x="164591" y="0"/>
                  </a:lnTo>
                  <a:lnTo>
                    <a:pt x="164591" y="25145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838444" y="3474719"/>
              <a:ext cx="165100" cy="251460"/>
            </a:xfrm>
            <a:custGeom>
              <a:avLst/>
              <a:gdLst/>
              <a:ahLst/>
              <a:cxnLst/>
              <a:rect l="l" t="t" r="r" b="b"/>
              <a:pathLst>
                <a:path w="165100" h="251460">
                  <a:moveTo>
                    <a:pt x="0" y="0"/>
                  </a:moveTo>
                  <a:lnTo>
                    <a:pt x="164591" y="0"/>
                  </a:lnTo>
                  <a:lnTo>
                    <a:pt x="164591" y="251459"/>
                  </a:lnTo>
                  <a:lnTo>
                    <a:pt x="0" y="25145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917692" y="3465575"/>
              <a:ext cx="7620" cy="139065"/>
            </a:xfrm>
            <a:custGeom>
              <a:avLst/>
              <a:gdLst/>
              <a:ahLst/>
              <a:cxnLst/>
              <a:rect l="l" t="t" r="r" b="b"/>
              <a:pathLst>
                <a:path w="7620" h="139064">
                  <a:moveTo>
                    <a:pt x="7620" y="138683"/>
                  </a:moveTo>
                  <a:lnTo>
                    <a:pt x="0" y="138683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386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838444" y="3474719"/>
              <a:ext cx="79375" cy="120650"/>
            </a:xfrm>
            <a:custGeom>
              <a:avLst/>
              <a:gdLst/>
              <a:ahLst/>
              <a:cxnLst/>
              <a:rect l="l" t="t" r="r" b="b"/>
              <a:pathLst>
                <a:path w="79375" h="120650">
                  <a:moveTo>
                    <a:pt x="0" y="0"/>
                  </a:moveTo>
                  <a:lnTo>
                    <a:pt x="79247" y="0"/>
                  </a:lnTo>
                  <a:lnTo>
                    <a:pt x="79247" y="120395"/>
                  </a:lnTo>
                  <a:lnTo>
                    <a:pt x="0" y="120395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830824" y="3465575"/>
              <a:ext cx="7620" cy="268605"/>
            </a:xfrm>
            <a:custGeom>
              <a:avLst/>
              <a:gdLst/>
              <a:ahLst/>
              <a:cxnLst/>
              <a:rect l="l" t="t" r="r" b="b"/>
              <a:pathLst>
                <a:path w="7620" h="268604">
                  <a:moveTo>
                    <a:pt x="7620" y="268224"/>
                  </a:moveTo>
                  <a:lnTo>
                    <a:pt x="0" y="26822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68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31" name="object 1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0824" y="3465575"/>
              <a:ext cx="181356" cy="169164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003036" y="3465575"/>
              <a:ext cx="9525" cy="268605"/>
            </a:xfrm>
            <a:custGeom>
              <a:avLst/>
              <a:gdLst/>
              <a:ahLst/>
              <a:cxnLst/>
              <a:rect l="l" t="t" r="r" b="b"/>
              <a:pathLst>
                <a:path w="9525" h="268604">
                  <a:moveTo>
                    <a:pt x="9144" y="268224"/>
                  </a:moveTo>
                  <a:lnTo>
                    <a:pt x="0" y="26822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68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33" name="object 1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30824" y="3695699"/>
              <a:ext cx="181356" cy="68579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5838444" y="3973067"/>
              <a:ext cx="251460" cy="250190"/>
            </a:xfrm>
            <a:custGeom>
              <a:avLst/>
              <a:gdLst/>
              <a:ahLst/>
              <a:cxnLst/>
              <a:rect l="l" t="t" r="r" b="b"/>
              <a:pathLst>
                <a:path w="251460" h="250189">
                  <a:moveTo>
                    <a:pt x="251459" y="249935"/>
                  </a:moveTo>
                  <a:lnTo>
                    <a:pt x="0" y="249935"/>
                  </a:lnTo>
                  <a:lnTo>
                    <a:pt x="0" y="0"/>
                  </a:lnTo>
                  <a:lnTo>
                    <a:pt x="251459" y="0"/>
                  </a:lnTo>
                  <a:lnTo>
                    <a:pt x="251459" y="24993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838444" y="3973067"/>
              <a:ext cx="251460" cy="250190"/>
            </a:xfrm>
            <a:custGeom>
              <a:avLst/>
              <a:gdLst/>
              <a:ahLst/>
              <a:cxnLst/>
              <a:rect l="l" t="t" r="r" b="b"/>
              <a:pathLst>
                <a:path w="251460" h="250189">
                  <a:moveTo>
                    <a:pt x="251459" y="249935"/>
                  </a:moveTo>
                  <a:lnTo>
                    <a:pt x="0" y="249935"/>
                  </a:lnTo>
                  <a:lnTo>
                    <a:pt x="0" y="0"/>
                  </a:lnTo>
                  <a:lnTo>
                    <a:pt x="251459" y="0"/>
                  </a:lnTo>
                  <a:lnTo>
                    <a:pt x="251459" y="24993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917692" y="4093463"/>
              <a:ext cx="7620" cy="139065"/>
            </a:xfrm>
            <a:custGeom>
              <a:avLst/>
              <a:gdLst/>
              <a:ahLst/>
              <a:cxnLst/>
              <a:rect l="l" t="t" r="r" b="b"/>
              <a:pathLst>
                <a:path w="7620" h="139064">
                  <a:moveTo>
                    <a:pt x="7620" y="138683"/>
                  </a:moveTo>
                  <a:lnTo>
                    <a:pt x="0" y="138683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386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012180" y="4102607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4" h="120650">
                  <a:moveTo>
                    <a:pt x="77723" y="120395"/>
                  </a:moveTo>
                  <a:lnTo>
                    <a:pt x="0" y="120395"/>
                  </a:lnTo>
                  <a:lnTo>
                    <a:pt x="0" y="0"/>
                  </a:lnTo>
                  <a:lnTo>
                    <a:pt x="77723" y="0"/>
                  </a:lnTo>
                  <a:lnTo>
                    <a:pt x="77723" y="1203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089904" y="3963923"/>
              <a:ext cx="9525" cy="268605"/>
            </a:xfrm>
            <a:custGeom>
              <a:avLst/>
              <a:gdLst/>
              <a:ahLst/>
              <a:cxnLst/>
              <a:rect l="l" t="t" r="r" b="b"/>
              <a:pathLst>
                <a:path w="9525" h="268604">
                  <a:moveTo>
                    <a:pt x="9144" y="268224"/>
                  </a:moveTo>
                  <a:lnTo>
                    <a:pt x="0" y="26822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68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39" name="object 1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6062" y="4062983"/>
              <a:ext cx="253841" cy="162401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5830824" y="3963923"/>
              <a:ext cx="268605" cy="268605"/>
            </a:xfrm>
            <a:custGeom>
              <a:avLst/>
              <a:gdLst/>
              <a:ahLst/>
              <a:cxnLst/>
              <a:rect l="l" t="t" r="r" b="b"/>
              <a:pathLst>
                <a:path w="268604" h="268604">
                  <a:moveTo>
                    <a:pt x="268224" y="0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0" y="259080"/>
                  </a:lnTo>
                  <a:lnTo>
                    <a:pt x="0" y="268224"/>
                  </a:lnTo>
                  <a:lnTo>
                    <a:pt x="7620" y="268224"/>
                  </a:lnTo>
                  <a:lnTo>
                    <a:pt x="259080" y="268224"/>
                  </a:lnTo>
                  <a:lnTo>
                    <a:pt x="259080" y="259080"/>
                  </a:lnTo>
                  <a:lnTo>
                    <a:pt x="7620" y="259080"/>
                  </a:lnTo>
                  <a:lnTo>
                    <a:pt x="7620" y="9144"/>
                  </a:lnTo>
                  <a:lnTo>
                    <a:pt x="268224" y="9144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41" name="object 1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22930" y="3933443"/>
              <a:ext cx="82486" cy="70104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6099048" y="3712463"/>
              <a:ext cx="3435350" cy="471170"/>
            </a:xfrm>
            <a:custGeom>
              <a:avLst/>
              <a:gdLst/>
              <a:ahLst/>
              <a:cxnLst/>
              <a:rect l="l" t="t" r="r" b="b"/>
              <a:pathLst>
                <a:path w="3435350" h="471170">
                  <a:moveTo>
                    <a:pt x="330708" y="461772"/>
                  </a:moveTo>
                  <a:lnTo>
                    <a:pt x="303276" y="461772"/>
                  </a:lnTo>
                  <a:lnTo>
                    <a:pt x="303276" y="269748"/>
                  </a:lnTo>
                  <a:lnTo>
                    <a:pt x="295656" y="269748"/>
                  </a:lnTo>
                  <a:lnTo>
                    <a:pt x="295656" y="461772"/>
                  </a:lnTo>
                  <a:lnTo>
                    <a:pt x="152400" y="461772"/>
                  </a:lnTo>
                  <a:lnTo>
                    <a:pt x="152400" y="259080"/>
                  </a:lnTo>
                  <a:lnTo>
                    <a:pt x="144780" y="259080"/>
                  </a:lnTo>
                  <a:lnTo>
                    <a:pt x="144780" y="461772"/>
                  </a:lnTo>
                  <a:lnTo>
                    <a:pt x="0" y="461772"/>
                  </a:lnTo>
                  <a:lnTo>
                    <a:pt x="0" y="470916"/>
                  </a:lnTo>
                  <a:lnTo>
                    <a:pt x="330708" y="470916"/>
                  </a:lnTo>
                  <a:lnTo>
                    <a:pt x="330708" y="461772"/>
                  </a:lnTo>
                  <a:close/>
                </a:path>
                <a:path w="3435350" h="471170">
                  <a:moveTo>
                    <a:pt x="3435096" y="0"/>
                  </a:moveTo>
                  <a:lnTo>
                    <a:pt x="3165348" y="0"/>
                  </a:lnTo>
                  <a:lnTo>
                    <a:pt x="3165348" y="13716"/>
                  </a:lnTo>
                  <a:lnTo>
                    <a:pt x="3435096" y="13716"/>
                  </a:lnTo>
                  <a:lnTo>
                    <a:pt x="3435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968240" y="3468623"/>
              <a:ext cx="273050" cy="9525"/>
            </a:xfrm>
            <a:custGeom>
              <a:avLst/>
              <a:gdLst/>
              <a:ahLst/>
              <a:cxnLst/>
              <a:rect l="l" t="t" r="r" b="b"/>
              <a:pathLst>
                <a:path w="273050" h="9525">
                  <a:moveTo>
                    <a:pt x="272795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272795" y="0"/>
                  </a:lnTo>
                  <a:lnTo>
                    <a:pt x="272795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968240" y="3468623"/>
              <a:ext cx="273050" cy="9525"/>
            </a:xfrm>
            <a:custGeom>
              <a:avLst/>
              <a:gdLst/>
              <a:ahLst/>
              <a:cxnLst/>
              <a:rect l="l" t="t" r="r" b="b"/>
              <a:pathLst>
                <a:path w="273050" h="9525">
                  <a:moveTo>
                    <a:pt x="0" y="0"/>
                  </a:moveTo>
                  <a:lnTo>
                    <a:pt x="272795" y="0"/>
                  </a:lnTo>
                  <a:lnTo>
                    <a:pt x="27279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45" name="object 1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14598" y="3944111"/>
              <a:ext cx="82486" cy="6857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53484" y="3760374"/>
              <a:ext cx="70103" cy="176974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4875276" y="5308091"/>
              <a:ext cx="1798320" cy="739140"/>
            </a:xfrm>
            <a:custGeom>
              <a:avLst/>
              <a:gdLst/>
              <a:ahLst/>
              <a:cxnLst/>
              <a:rect l="l" t="t" r="r" b="b"/>
              <a:pathLst>
                <a:path w="1798320" h="739139">
                  <a:moveTo>
                    <a:pt x="586740" y="605028"/>
                  </a:moveTo>
                  <a:lnTo>
                    <a:pt x="0" y="605028"/>
                  </a:lnTo>
                  <a:lnTo>
                    <a:pt x="0" y="623316"/>
                  </a:lnTo>
                  <a:lnTo>
                    <a:pt x="586740" y="623316"/>
                  </a:lnTo>
                  <a:lnTo>
                    <a:pt x="586740" y="605028"/>
                  </a:lnTo>
                  <a:close/>
                </a:path>
                <a:path w="1798320" h="739139">
                  <a:moveTo>
                    <a:pt x="714756" y="0"/>
                  </a:moveTo>
                  <a:lnTo>
                    <a:pt x="702564" y="0"/>
                  </a:lnTo>
                  <a:lnTo>
                    <a:pt x="702564" y="501396"/>
                  </a:lnTo>
                  <a:lnTo>
                    <a:pt x="714756" y="501396"/>
                  </a:lnTo>
                  <a:lnTo>
                    <a:pt x="714756" y="0"/>
                  </a:lnTo>
                  <a:close/>
                </a:path>
                <a:path w="1798320" h="739139">
                  <a:moveTo>
                    <a:pt x="1101852" y="285000"/>
                  </a:moveTo>
                  <a:lnTo>
                    <a:pt x="876300" y="285000"/>
                  </a:lnTo>
                  <a:lnTo>
                    <a:pt x="876300" y="292608"/>
                  </a:lnTo>
                  <a:lnTo>
                    <a:pt x="1101852" y="292608"/>
                  </a:lnTo>
                  <a:lnTo>
                    <a:pt x="1101852" y="285000"/>
                  </a:lnTo>
                  <a:close/>
                </a:path>
                <a:path w="1798320" h="739139">
                  <a:moveTo>
                    <a:pt x="1798320" y="726948"/>
                  </a:moveTo>
                  <a:lnTo>
                    <a:pt x="883920" y="726948"/>
                  </a:lnTo>
                  <a:lnTo>
                    <a:pt x="883920" y="739140"/>
                  </a:lnTo>
                  <a:lnTo>
                    <a:pt x="1798320" y="739140"/>
                  </a:lnTo>
                  <a:lnTo>
                    <a:pt x="1798320" y="7269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48" name="object 1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30194" y="3944111"/>
              <a:ext cx="82486" cy="68579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6263640" y="6024371"/>
              <a:ext cx="273050" cy="33655"/>
            </a:xfrm>
            <a:custGeom>
              <a:avLst/>
              <a:gdLst/>
              <a:ahLst/>
              <a:cxnLst/>
              <a:rect l="l" t="t" r="r" b="b"/>
              <a:pathLst>
                <a:path w="273050" h="33654">
                  <a:moveTo>
                    <a:pt x="272796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335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263640" y="6024371"/>
              <a:ext cx="273050" cy="33655"/>
            </a:xfrm>
            <a:custGeom>
              <a:avLst/>
              <a:gdLst/>
              <a:ahLst/>
              <a:cxnLst/>
              <a:rect l="l" t="t" r="r" b="b"/>
              <a:pathLst>
                <a:path w="273050" h="33654">
                  <a:moveTo>
                    <a:pt x="272796" y="0"/>
                  </a:moveTo>
                  <a:lnTo>
                    <a:pt x="272796" y="33527"/>
                  </a:lnTo>
                  <a:lnTo>
                    <a:pt x="0" y="33527"/>
                  </a:lnTo>
                  <a:lnTo>
                    <a:pt x="0" y="0"/>
                  </a:lnTo>
                  <a:lnTo>
                    <a:pt x="27279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263640" y="6027419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263640" y="6027419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0"/>
                  </a:moveTo>
                  <a:lnTo>
                    <a:pt x="272796" y="4572"/>
                  </a:ln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138672" y="6024371"/>
              <a:ext cx="121920" cy="33655"/>
            </a:xfrm>
            <a:custGeom>
              <a:avLst/>
              <a:gdLst/>
              <a:ahLst/>
              <a:cxnLst/>
              <a:rect l="l" t="t" r="r" b="b"/>
              <a:pathLst>
                <a:path w="121920" h="33654">
                  <a:moveTo>
                    <a:pt x="121919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121919" y="0"/>
                  </a:lnTo>
                  <a:lnTo>
                    <a:pt x="121919" y="335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260592" y="6024371"/>
              <a:ext cx="3175" cy="33655"/>
            </a:xfrm>
            <a:custGeom>
              <a:avLst/>
              <a:gdLst/>
              <a:ahLst/>
              <a:cxnLst/>
              <a:rect l="l" t="t" r="r" b="b"/>
              <a:pathLst>
                <a:path w="3175" h="33654">
                  <a:moveTo>
                    <a:pt x="3048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260592" y="6024371"/>
              <a:ext cx="3175" cy="33655"/>
            </a:xfrm>
            <a:custGeom>
              <a:avLst/>
              <a:gdLst/>
              <a:ahLst/>
              <a:cxnLst/>
              <a:rect l="l" t="t" r="r" b="b"/>
              <a:pathLst>
                <a:path w="3175" h="33654">
                  <a:moveTo>
                    <a:pt x="0" y="0"/>
                  </a:moveTo>
                  <a:lnTo>
                    <a:pt x="3048" y="0"/>
                  </a:lnTo>
                  <a:lnTo>
                    <a:pt x="3048" y="33527"/>
                  </a:lnTo>
                  <a:lnTo>
                    <a:pt x="0" y="33527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134100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134100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0" y="0"/>
                  </a:moveTo>
                  <a:lnTo>
                    <a:pt x="4572" y="0"/>
                  </a:lnTo>
                  <a:lnTo>
                    <a:pt x="4572" y="33527"/>
                  </a:lnTo>
                  <a:lnTo>
                    <a:pt x="0" y="33527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536436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1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536436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0" y="33527"/>
                  </a:moveTo>
                  <a:lnTo>
                    <a:pt x="4571" y="3352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335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397752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397752" y="6024371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0" y="33527"/>
                  </a:moveTo>
                  <a:lnTo>
                    <a:pt x="4572" y="3352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335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263640" y="605332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143244" y="6006083"/>
              <a:ext cx="393700" cy="70485"/>
            </a:xfrm>
            <a:custGeom>
              <a:avLst/>
              <a:gdLst/>
              <a:ahLst/>
              <a:cxnLst/>
              <a:rect l="l" t="t" r="r" b="b"/>
              <a:pathLst>
                <a:path w="393700" h="70485">
                  <a:moveTo>
                    <a:pt x="393192" y="47244"/>
                  </a:moveTo>
                  <a:lnTo>
                    <a:pt x="393192" y="51816"/>
                  </a:lnTo>
                  <a:lnTo>
                    <a:pt x="388619" y="51816"/>
                  </a:lnTo>
                </a:path>
                <a:path w="393700" h="70485">
                  <a:moveTo>
                    <a:pt x="381000" y="51816"/>
                  </a:moveTo>
                  <a:lnTo>
                    <a:pt x="353568" y="51816"/>
                  </a:lnTo>
                </a:path>
                <a:path w="393700" h="70485">
                  <a:moveTo>
                    <a:pt x="344424" y="51816"/>
                  </a:moveTo>
                  <a:lnTo>
                    <a:pt x="316991" y="51816"/>
                  </a:lnTo>
                </a:path>
                <a:path w="393700" h="70485">
                  <a:moveTo>
                    <a:pt x="309372" y="51816"/>
                  </a:moveTo>
                  <a:lnTo>
                    <a:pt x="281939" y="51816"/>
                  </a:lnTo>
                </a:path>
                <a:path w="393700" h="70485">
                  <a:moveTo>
                    <a:pt x="274319" y="51816"/>
                  </a:moveTo>
                  <a:lnTo>
                    <a:pt x="246887" y="51816"/>
                  </a:lnTo>
                </a:path>
                <a:path w="393700" h="70485">
                  <a:moveTo>
                    <a:pt x="237743" y="51816"/>
                  </a:moveTo>
                  <a:lnTo>
                    <a:pt x="210311" y="51816"/>
                  </a:lnTo>
                </a:path>
                <a:path w="393700" h="70485">
                  <a:moveTo>
                    <a:pt x="202691" y="51816"/>
                  </a:moveTo>
                  <a:lnTo>
                    <a:pt x="175259" y="51816"/>
                  </a:lnTo>
                </a:path>
                <a:path w="393700" h="70485">
                  <a:moveTo>
                    <a:pt x="166115" y="51816"/>
                  </a:moveTo>
                  <a:lnTo>
                    <a:pt x="138683" y="51816"/>
                  </a:lnTo>
                </a:path>
                <a:path w="393700" h="70485">
                  <a:moveTo>
                    <a:pt x="131063" y="51816"/>
                  </a:moveTo>
                  <a:lnTo>
                    <a:pt x="120396" y="51816"/>
                  </a:lnTo>
                  <a:lnTo>
                    <a:pt x="120396" y="47244"/>
                  </a:lnTo>
                  <a:lnTo>
                    <a:pt x="124968" y="47244"/>
                  </a:lnTo>
                </a:path>
                <a:path w="393700" h="70485">
                  <a:moveTo>
                    <a:pt x="134111" y="47244"/>
                  </a:moveTo>
                  <a:lnTo>
                    <a:pt x="161543" y="47244"/>
                  </a:lnTo>
                </a:path>
                <a:path w="393700" h="70485">
                  <a:moveTo>
                    <a:pt x="169163" y="47244"/>
                  </a:moveTo>
                  <a:lnTo>
                    <a:pt x="196596" y="47244"/>
                  </a:lnTo>
                </a:path>
                <a:path w="393700" h="70485">
                  <a:moveTo>
                    <a:pt x="204215" y="47244"/>
                  </a:moveTo>
                  <a:lnTo>
                    <a:pt x="231647" y="47244"/>
                  </a:lnTo>
                </a:path>
                <a:path w="393700" h="70485">
                  <a:moveTo>
                    <a:pt x="240791" y="47244"/>
                  </a:moveTo>
                  <a:lnTo>
                    <a:pt x="268224" y="47244"/>
                  </a:lnTo>
                </a:path>
                <a:path w="393700" h="70485">
                  <a:moveTo>
                    <a:pt x="275843" y="47244"/>
                  </a:moveTo>
                  <a:lnTo>
                    <a:pt x="303275" y="47244"/>
                  </a:lnTo>
                </a:path>
                <a:path w="393700" h="70485">
                  <a:moveTo>
                    <a:pt x="312419" y="47244"/>
                  </a:moveTo>
                  <a:lnTo>
                    <a:pt x="339851" y="47244"/>
                  </a:lnTo>
                </a:path>
                <a:path w="393700" h="70485">
                  <a:moveTo>
                    <a:pt x="347472" y="47244"/>
                  </a:moveTo>
                  <a:lnTo>
                    <a:pt x="374903" y="47244"/>
                  </a:lnTo>
                </a:path>
                <a:path w="393700" h="70485">
                  <a:moveTo>
                    <a:pt x="382524" y="47244"/>
                  </a:moveTo>
                  <a:lnTo>
                    <a:pt x="393192" y="47244"/>
                  </a:lnTo>
                </a:path>
                <a:path w="393700" h="70485">
                  <a:moveTo>
                    <a:pt x="0" y="39624"/>
                  </a:moveTo>
                  <a:lnTo>
                    <a:pt x="59436" y="60960"/>
                  </a:lnTo>
                  <a:lnTo>
                    <a:pt x="70103" y="39624"/>
                  </a:lnTo>
                </a:path>
                <a:path w="393700" h="70485">
                  <a:moveTo>
                    <a:pt x="35051" y="0"/>
                  </a:moveTo>
                  <a:lnTo>
                    <a:pt x="35051" y="7010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138672" y="6036563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138672" y="6036563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0" y="0"/>
                  </a:moveTo>
                  <a:lnTo>
                    <a:pt x="77724" y="0"/>
                  </a:lnTo>
                  <a:lnTo>
                    <a:pt x="77724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138672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138672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213348" y="603656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143244" y="6036563"/>
              <a:ext cx="117475" cy="9525"/>
            </a:xfrm>
            <a:custGeom>
              <a:avLst/>
              <a:gdLst/>
              <a:ahLst/>
              <a:cxnLst/>
              <a:rect l="l" t="t" r="r" b="b"/>
              <a:pathLst>
                <a:path w="117475" h="9525">
                  <a:moveTo>
                    <a:pt x="73151" y="0"/>
                  </a:moveTo>
                  <a:lnTo>
                    <a:pt x="73151" y="9144"/>
                  </a:lnTo>
                  <a:lnTo>
                    <a:pt x="70103" y="9144"/>
                  </a:lnTo>
                  <a:lnTo>
                    <a:pt x="70103" y="0"/>
                  </a:lnTo>
                  <a:lnTo>
                    <a:pt x="73151" y="0"/>
                  </a:lnTo>
                </a:path>
                <a:path w="117475" h="9525">
                  <a:moveTo>
                    <a:pt x="0" y="4572"/>
                  </a:moveTo>
                  <a:lnTo>
                    <a:pt x="70103" y="4572"/>
                  </a:lnTo>
                </a:path>
                <a:path w="117475" h="9525">
                  <a:moveTo>
                    <a:pt x="70103" y="9144"/>
                  </a:moveTo>
                  <a:lnTo>
                    <a:pt x="117347" y="9144"/>
                  </a:lnTo>
                  <a:lnTo>
                    <a:pt x="117347" y="0"/>
                  </a:lnTo>
                  <a:lnTo>
                    <a:pt x="70103" y="0"/>
                  </a:lnTo>
                  <a:lnTo>
                    <a:pt x="70103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256020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216396" y="6036563"/>
              <a:ext cx="44450" cy="9525"/>
            </a:xfrm>
            <a:custGeom>
              <a:avLst/>
              <a:gdLst/>
              <a:ahLst/>
              <a:cxnLst/>
              <a:rect l="l" t="t" r="r" b="b"/>
              <a:pathLst>
                <a:path w="44450" h="9525">
                  <a:moveTo>
                    <a:pt x="39623" y="9144"/>
                  </a:moveTo>
                  <a:lnTo>
                    <a:pt x="39623" y="0"/>
                  </a:lnTo>
                  <a:lnTo>
                    <a:pt x="44195" y="0"/>
                  </a:lnTo>
                  <a:lnTo>
                    <a:pt x="44195" y="9144"/>
                  </a:lnTo>
                  <a:lnTo>
                    <a:pt x="39623" y="9144"/>
                  </a:lnTo>
                </a:path>
                <a:path w="44450" h="9525">
                  <a:moveTo>
                    <a:pt x="39623" y="4572"/>
                  </a:move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72" name="object 1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47332" y="6611111"/>
              <a:ext cx="303275" cy="134111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6716255" y="5369051"/>
              <a:ext cx="1316990" cy="853440"/>
            </a:xfrm>
            <a:custGeom>
              <a:avLst/>
              <a:gdLst/>
              <a:ahLst/>
              <a:cxnLst/>
              <a:rect l="l" t="t" r="r" b="b"/>
              <a:pathLst>
                <a:path w="1316990" h="853439">
                  <a:moveTo>
                    <a:pt x="7620" y="153936"/>
                  </a:moveTo>
                  <a:lnTo>
                    <a:pt x="0" y="153936"/>
                  </a:lnTo>
                  <a:lnTo>
                    <a:pt x="0" y="169176"/>
                  </a:lnTo>
                  <a:lnTo>
                    <a:pt x="7620" y="169176"/>
                  </a:lnTo>
                  <a:lnTo>
                    <a:pt x="7620" y="153936"/>
                  </a:lnTo>
                  <a:close/>
                </a:path>
                <a:path w="1316990" h="853439">
                  <a:moveTo>
                    <a:pt x="7620" y="103644"/>
                  </a:moveTo>
                  <a:lnTo>
                    <a:pt x="0" y="103644"/>
                  </a:lnTo>
                  <a:lnTo>
                    <a:pt x="0" y="118884"/>
                  </a:lnTo>
                  <a:lnTo>
                    <a:pt x="7620" y="118884"/>
                  </a:lnTo>
                  <a:lnTo>
                    <a:pt x="7620" y="103644"/>
                  </a:lnTo>
                  <a:close/>
                </a:path>
                <a:path w="1316990" h="853439">
                  <a:moveTo>
                    <a:pt x="7620" y="53352"/>
                  </a:moveTo>
                  <a:lnTo>
                    <a:pt x="0" y="53352"/>
                  </a:lnTo>
                  <a:lnTo>
                    <a:pt x="0" y="68592"/>
                  </a:lnTo>
                  <a:lnTo>
                    <a:pt x="7620" y="68592"/>
                  </a:lnTo>
                  <a:lnTo>
                    <a:pt x="7620" y="53352"/>
                  </a:lnTo>
                  <a:close/>
                </a:path>
                <a:path w="1316990" h="853439">
                  <a:moveTo>
                    <a:pt x="7620" y="3048"/>
                  </a:moveTo>
                  <a:lnTo>
                    <a:pt x="0" y="3048"/>
                  </a:lnTo>
                  <a:lnTo>
                    <a:pt x="0" y="18300"/>
                  </a:lnTo>
                  <a:lnTo>
                    <a:pt x="7620" y="18300"/>
                  </a:lnTo>
                  <a:lnTo>
                    <a:pt x="7620" y="3048"/>
                  </a:lnTo>
                  <a:close/>
                </a:path>
                <a:path w="1316990" h="853439">
                  <a:moveTo>
                    <a:pt x="25920" y="0"/>
                  </a:moveTo>
                  <a:lnTo>
                    <a:pt x="10680" y="0"/>
                  </a:lnTo>
                  <a:lnTo>
                    <a:pt x="10680" y="7620"/>
                  </a:lnTo>
                  <a:lnTo>
                    <a:pt x="25920" y="7620"/>
                  </a:lnTo>
                  <a:lnTo>
                    <a:pt x="25920" y="0"/>
                  </a:lnTo>
                  <a:close/>
                </a:path>
                <a:path w="1316990" h="853439">
                  <a:moveTo>
                    <a:pt x="47256" y="172224"/>
                  </a:moveTo>
                  <a:lnTo>
                    <a:pt x="33540" y="172224"/>
                  </a:lnTo>
                  <a:lnTo>
                    <a:pt x="33540" y="179844"/>
                  </a:lnTo>
                  <a:lnTo>
                    <a:pt x="47256" y="179844"/>
                  </a:lnTo>
                  <a:lnTo>
                    <a:pt x="47256" y="172224"/>
                  </a:lnTo>
                  <a:close/>
                </a:path>
                <a:path w="1316990" h="853439">
                  <a:moveTo>
                    <a:pt x="76212" y="0"/>
                  </a:moveTo>
                  <a:lnTo>
                    <a:pt x="62496" y="0"/>
                  </a:lnTo>
                  <a:lnTo>
                    <a:pt x="62496" y="7620"/>
                  </a:lnTo>
                  <a:lnTo>
                    <a:pt x="76212" y="7620"/>
                  </a:lnTo>
                  <a:lnTo>
                    <a:pt x="76212" y="0"/>
                  </a:lnTo>
                  <a:close/>
                </a:path>
                <a:path w="1316990" h="853439">
                  <a:moveTo>
                    <a:pt x="97548" y="172224"/>
                  </a:moveTo>
                  <a:lnTo>
                    <a:pt x="83832" y="172224"/>
                  </a:lnTo>
                  <a:lnTo>
                    <a:pt x="83832" y="179844"/>
                  </a:lnTo>
                  <a:lnTo>
                    <a:pt x="97548" y="179844"/>
                  </a:lnTo>
                  <a:lnTo>
                    <a:pt x="97548" y="172224"/>
                  </a:lnTo>
                  <a:close/>
                </a:path>
                <a:path w="1316990" h="853439">
                  <a:moveTo>
                    <a:pt x="126504" y="0"/>
                  </a:moveTo>
                  <a:lnTo>
                    <a:pt x="112788" y="0"/>
                  </a:lnTo>
                  <a:lnTo>
                    <a:pt x="112788" y="7620"/>
                  </a:lnTo>
                  <a:lnTo>
                    <a:pt x="126504" y="7620"/>
                  </a:lnTo>
                  <a:lnTo>
                    <a:pt x="126504" y="0"/>
                  </a:lnTo>
                  <a:close/>
                </a:path>
                <a:path w="1316990" h="853439">
                  <a:moveTo>
                    <a:pt x="147840" y="172224"/>
                  </a:moveTo>
                  <a:lnTo>
                    <a:pt x="134124" y="172224"/>
                  </a:lnTo>
                  <a:lnTo>
                    <a:pt x="134124" y="179844"/>
                  </a:lnTo>
                  <a:lnTo>
                    <a:pt x="147840" y="179844"/>
                  </a:lnTo>
                  <a:lnTo>
                    <a:pt x="147840" y="172224"/>
                  </a:lnTo>
                  <a:close/>
                </a:path>
                <a:path w="1316990" h="853439">
                  <a:moveTo>
                    <a:pt x="176796" y="0"/>
                  </a:moveTo>
                  <a:lnTo>
                    <a:pt x="163080" y="0"/>
                  </a:lnTo>
                  <a:lnTo>
                    <a:pt x="163080" y="7620"/>
                  </a:lnTo>
                  <a:lnTo>
                    <a:pt x="176796" y="7620"/>
                  </a:lnTo>
                  <a:lnTo>
                    <a:pt x="176796" y="0"/>
                  </a:lnTo>
                  <a:close/>
                </a:path>
                <a:path w="1316990" h="853439">
                  <a:moveTo>
                    <a:pt x="198132" y="172224"/>
                  </a:moveTo>
                  <a:lnTo>
                    <a:pt x="184416" y="172224"/>
                  </a:lnTo>
                  <a:lnTo>
                    <a:pt x="184416" y="179844"/>
                  </a:lnTo>
                  <a:lnTo>
                    <a:pt x="198132" y="179844"/>
                  </a:lnTo>
                  <a:lnTo>
                    <a:pt x="198132" y="172224"/>
                  </a:lnTo>
                  <a:close/>
                </a:path>
                <a:path w="1316990" h="853439">
                  <a:moveTo>
                    <a:pt x="227088" y="0"/>
                  </a:moveTo>
                  <a:lnTo>
                    <a:pt x="213372" y="0"/>
                  </a:lnTo>
                  <a:lnTo>
                    <a:pt x="213372" y="7620"/>
                  </a:lnTo>
                  <a:lnTo>
                    <a:pt x="227088" y="7620"/>
                  </a:lnTo>
                  <a:lnTo>
                    <a:pt x="227088" y="0"/>
                  </a:lnTo>
                  <a:close/>
                </a:path>
                <a:path w="1316990" h="853439">
                  <a:moveTo>
                    <a:pt x="248424" y="172224"/>
                  </a:moveTo>
                  <a:lnTo>
                    <a:pt x="234708" y="172224"/>
                  </a:lnTo>
                  <a:lnTo>
                    <a:pt x="234708" y="179844"/>
                  </a:lnTo>
                  <a:lnTo>
                    <a:pt x="248424" y="179844"/>
                  </a:lnTo>
                  <a:lnTo>
                    <a:pt x="248424" y="172224"/>
                  </a:lnTo>
                  <a:close/>
                </a:path>
                <a:path w="1316990" h="853439">
                  <a:moveTo>
                    <a:pt x="277380" y="0"/>
                  </a:moveTo>
                  <a:lnTo>
                    <a:pt x="263664" y="0"/>
                  </a:lnTo>
                  <a:lnTo>
                    <a:pt x="263664" y="7620"/>
                  </a:lnTo>
                  <a:lnTo>
                    <a:pt x="277380" y="7620"/>
                  </a:lnTo>
                  <a:lnTo>
                    <a:pt x="277380" y="0"/>
                  </a:lnTo>
                  <a:close/>
                </a:path>
                <a:path w="1316990" h="853439">
                  <a:moveTo>
                    <a:pt x="298716" y="172224"/>
                  </a:moveTo>
                  <a:lnTo>
                    <a:pt x="285000" y="172224"/>
                  </a:lnTo>
                  <a:lnTo>
                    <a:pt x="285000" y="179844"/>
                  </a:lnTo>
                  <a:lnTo>
                    <a:pt x="298716" y="179844"/>
                  </a:lnTo>
                  <a:lnTo>
                    <a:pt x="298716" y="172224"/>
                  </a:lnTo>
                  <a:close/>
                </a:path>
                <a:path w="1316990" h="853439">
                  <a:moveTo>
                    <a:pt x="327672" y="0"/>
                  </a:moveTo>
                  <a:lnTo>
                    <a:pt x="313956" y="0"/>
                  </a:lnTo>
                  <a:lnTo>
                    <a:pt x="313956" y="7620"/>
                  </a:lnTo>
                  <a:lnTo>
                    <a:pt x="327672" y="7620"/>
                  </a:lnTo>
                  <a:lnTo>
                    <a:pt x="327672" y="0"/>
                  </a:lnTo>
                  <a:close/>
                </a:path>
                <a:path w="1316990" h="853439">
                  <a:moveTo>
                    <a:pt x="350532" y="172224"/>
                  </a:moveTo>
                  <a:lnTo>
                    <a:pt x="335292" y="172224"/>
                  </a:lnTo>
                  <a:lnTo>
                    <a:pt x="335292" y="179844"/>
                  </a:lnTo>
                  <a:lnTo>
                    <a:pt x="350532" y="179844"/>
                  </a:lnTo>
                  <a:lnTo>
                    <a:pt x="350532" y="172224"/>
                  </a:lnTo>
                  <a:close/>
                </a:path>
                <a:path w="1316990" h="853439">
                  <a:moveTo>
                    <a:pt x="377964" y="0"/>
                  </a:moveTo>
                  <a:lnTo>
                    <a:pt x="364248" y="0"/>
                  </a:lnTo>
                  <a:lnTo>
                    <a:pt x="364248" y="7620"/>
                  </a:lnTo>
                  <a:lnTo>
                    <a:pt x="377964" y="7620"/>
                  </a:lnTo>
                  <a:lnTo>
                    <a:pt x="377964" y="0"/>
                  </a:lnTo>
                  <a:close/>
                </a:path>
                <a:path w="1316990" h="853439">
                  <a:moveTo>
                    <a:pt x="400824" y="172224"/>
                  </a:moveTo>
                  <a:lnTo>
                    <a:pt x="385584" y="172224"/>
                  </a:lnTo>
                  <a:lnTo>
                    <a:pt x="385584" y="179844"/>
                  </a:lnTo>
                  <a:lnTo>
                    <a:pt x="400824" y="179844"/>
                  </a:lnTo>
                  <a:lnTo>
                    <a:pt x="400824" y="172224"/>
                  </a:lnTo>
                  <a:close/>
                </a:path>
                <a:path w="1316990" h="853439">
                  <a:moveTo>
                    <a:pt x="428256" y="0"/>
                  </a:moveTo>
                  <a:lnTo>
                    <a:pt x="414540" y="0"/>
                  </a:lnTo>
                  <a:lnTo>
                    <a:pt x="414540" y="7620"/>
                  </a:lnTo>
                  <a:lnTo>
                    <a:pt x="428256" y="7620"/>
                  </a:lnTo>
                  <a:lnTo>
                    <a:pt x="428256" y="0"/>
                  </a:lnTo>
                  <a:close/>
                </a:path>
                <a:path w="1316990" h="853439">
                  <a:moveTo>
                    <a:pt x="451116" y="172224"/>
                  </a:moveTo>
                  <a:lnTo>
                    <a:pt x="435876" y="172224"/>
                  </a:lnTo>
                  <a:lnTo>
                    <a:pt x="435876" y="179844"/>
                  </a:lnTo>
                  <a:lnTo>
                    <a:pt x="451116" y="179844"/>
                  </a:lnTo>
                  <a:lnTo>
                    <a:pt x="451116" y="172224"/>
                  </a:lnTo>
                  <a:close/>
                </a:path>
                <a:path w="1316990" h="853439">
                  <a:moveTo>
                    <a:pt x="480072" y="0"/>
                  </a:moveTo>
                  <a:lnTo>
                    <a:pt x="464832" y="0"/>
                  </a:lnTo>
                  <a:lnTo>
                    <a:pt x="464832" y="7620"/>
                  </a:lnTo>
                  <a:lnTo>
                    <a:pt x="480072" y="7620"/>
                  </a:lnTo>
                  <a:lnTo>
                    <a:pt x="480072" y="0"/>
                  </a:lnTo>
                  <a:close/>
                </a:path>
                <a:path w="1316990" h="853439">
                  <a:moveTo>
                    <a:pt x="501408" y="172224"/>
                  </a:moveTo>
                  <a:lnTo>
                    <a:pt x="486168" y="172224"/>
                  </a:lnTo>
                  <a:lnTo>
                    <a:pt x="486168" y="179844"/>
                  </a:lnTo>
                  <a:lnTo>
                    <a:pt x="501408" y="179844"/>
                  </a:lnTo>
                  <a:lnTo>
                    <a:pt x="501408" y="172224"/>
                  </a:lnTo>
                  <a:close/>
                </a:path>
                <a:path w="1316990" h="853439">
                  <a:moveTo>
                    <a:pt x="525792" y="147840"/>
                  </a:moveTo>
                  <a:lnTo>
                    <a:pt x="519696" y="147840"/>
                  </a:lnTo>
                  <a:lnTo>
                    <a:pt x="519696" y="161556"/>
                  </a:lnTo>
                  <a:lnTo>
                    <a:pt x="525792" y="161556"/>
                  </a:lnTo>
                  <a:lnTo>
                    <a:pt x="525792" y="147840"/>
                  </a:lnTo>
                  <a:close/>
                </a:path>
                <a:path w="1316990" h="853439">
                  <a:moveTo>
                    <a:pt x="525792" y="97548"/>
                  </a:moveTo>
                  <a:lnTo>
                    <a:pt x="519696" y="97548"/>
                  </a:lnTo>
                  <a:lnTo>
                    <a:pt x="519696" y="111264"/>
                  </a:lnTo>
                  <a:lnTo>
                    <a:pt x="525792" y="111264"/>
                  </a:lnTo>
                  <a:lnTo>
                    <a:pt x="525792" y="97548"/>
                  </a:lnTo>
                  <a:close/>
                </a:path>
                <a:path w="1316990" h="853439">
                  <a:moveTo>
                    <a:pt x="525792" y="47256"/>
                  </a:moveTo>
                  <a:lnTo>
                    <a:pt x="519696" y="47256"/>
                  </a:lnTo>
                  <a:lnTo>
                    <a:pt x="519696" y="60972"/>
                  </a:lnTo>
                  <a:lnTo>
                    <a:pt x="525792" y="60972"/>
                  </a:lnTo>
                  <a:lnTo>
                    <a:pt x="525792" y="47256"/>
                  </a:lnTo>
                  <a:close/>
                </a:path>
                <a:path w="1316990" h="853439">
                  <a:moveTo>
                    <a:pt x="525792" y="0"/>
                  </a:moveTo>
                  <a:lnTo>
                    <a:pt x="522744" y="0"/>
                  </a:lnTo>
                  <a:lnTo>
                    <a:pt x="515124" y="0"/>
                  </a:lnTo>
                  <a:lnTo>
                    <a:pt x="515124" y="7620"/>
                  </a:lnTo>
                  <a:lnTo>
                    <a:pt x="519696" y="7620"/>
                  </a:lnTo>
                  <a:lnTo>
                    <a:pt x="519696" y="10668"/>
                  </a:lnTo>
                  <a:lnTo>
                    <a:pt x="525792" y="10668"/>
                  </a:lnTo>
                  <a:lnTo>
                    <a:pt x="525792" y="7620"/>
                  </a:lnTo>
                  <a:lnTo>
                    <a:pt x="525792" y="3048"/>
                  </a:lnTo>
                  <a:lnTo>
                    <a:pt x="525792" y="0"/>
                  </a:lnTo>
                  <a:close/>
                </a:path>
                <a:path w="1316990" h="853439">
                  <a:moveTo>
                    <a:pt x="1316748" y="714756"/>
                  </a:moveTo>
                  <a:lnTo>
                    <a:pt x="1309128" y="714756"/>
                  </a:lnTo>
                  <a:lnTo>
                    <a:pt x="1309128" y="853440"/>
                  </a:lnTo>
                  <a:lnTo>
                    <a:pt x="1316748" y="853440"/>
                  </a:lnTo>
                  <a:lnTo>
                    <a:pt x="1316748" y="7147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947660" y="6092951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4" h="120650">
                  <a:moveTo>
                    <a:pt x="0" y="120396"/>
                  </a:moveTo>
                  <a:lnTo>
                    <a:pt x="77724" y="120396"/>
                  </a:lnTo>
                  <a:lnTo>
                    <a:pt x="77724" y="0"/>
                  </a:lnTo>
                  <a:lnTo>
                    <a:pt x="0" y="0"/>
                  </a:lnTo>
                  <a:lnTo>
                    <a:pt x="0" y="1203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938516" y="5916167"/>
              <a:ext cx="9525" cy="306705"/>
            </a:xfrm>
            <a:custGeom>
              <a:avLst/>
              <a:gdLst/>
              <a:ahLst/>
              <a:cxnLst/>
              <a:rect l="l" t="t" r="r" b="b"/>
              <a:pathLst>
                <a:path w="9525" h="306704">
                  <a:moveTo>
                    <a:pt x="9143" y="306323"/>
                  </a:moveTo>
                  <a:lnTo>
                    <a:pt x="0" y="306323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3063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76" name="object 1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38516" y="6053327"/>
              <a:ext cx="181355" cy="169163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8112252" y="5916167"/>
              <a:ext cx="7620" cy="306705"/>
            </a:xfrm>
            <a:custGeom>
              <a:avLst/>
              <a:gdLst/>
              <a:ahLst/>
              <a:cxnLst/>
              <a:rect l="l" t="t" r="r" b="b"/>
              <a:pathLst>
                <a:path w="7620" h="306704">
                  <a:moveTo>
                    <a:pt x="7620" y="306323"/>
                  </a:moveTo>
                  <a:lnTo>
                    <a:pt x="0" y="306323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63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8081772" y="5963411"/>
              <a:ext cx="68580" cy="78105"/>
            </a:xfrm>
            <a:custGeom>
              <a:avLst/>
              <a:gdLst/>
              <a:ahLst/>
              <a:cxnLst/>
              <a:rect l="l" t="t" r="r" b="b"/>
              <a:pathLst>
                <a:path w="68579" h="78104">
                  <a:moveTo>
                    <a:pt x="38100" y="3047"/>
                  </a:moveTo>
                  <a:lnTo>
                    <a:pt x="60959" y="62483"/>
                  </a:lnTo>
                  <a:lnTo>
                    <a:pt x="38100" y="73151"/>
                  </a:lnTo>
                </a:path>
                <a:path w="68579" h="78104">
                  <a:moveTo>
                    <a:pt x="0" y="38100"/>
                  </a:moveTo>
                  <a:lnTo>
                    <a:pt x="68579" y="38100"/>
                  </a:lnTo>
                </a:path>
                <a:path w="68579" h="78104">
                  <a:moveTo>
                    <a:pt x="30479" y="0"/>
                  </a:moveTo>
                  <a:lnTo>
                    <a:pt x="30479" y="77723"/>
                  </a:lnTo>
                  <a:lnTo>
                    <a:pt x="38100" y="77723"/>
                  </a:lnTo>
                  <a:lnTo>
                    <a:pt x="38100" y="0"/>
                  </a:lnTo>
                  <a:lnTo>
                    <a:pt x="30479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8112252" y="596341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7"/>
                  </a:moveTo>
                  <a:lnTo>
                    <a:pt x="0" y="304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8112252" y="596341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0" y="0"/>
                  </a:moveTo>
                  <a:lnTo>
                    <a:pt x="7620" y="0"/>
                  </a:lnTo>
                  <a:lnTo>
                    <a:pt x="7620" y="3047"/>
                  </a:lnTo>
                  <a:lnTo>
                    <a:pt x="0" y="3047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112252" y="60365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908035" y="5963411"/>
              <a:ext cx="212090" cy="78105"/>
            </a:xfrm>
            <a:custGeom>
              <a:avLst/>
              <a:gdLst/>
              <a:ahLst/>
              <a:cxnLst/>
              <a:rect l="l" t="t" r="r" b="b"/>
              <a:pathLst>
                <a:path w="212090" h="78104">
                  <a:moveTo>
                    <a:pt x="204215" y="77723"/>
                  </a:moveTo>
                  <a:lnTo>
                    <a:pt x="211835" y="77723"/>
                  </a:lnTo>
                  <a:lnTo>
                    <a:pt x="211835" y="73151"/>
                  </a:lnTo>
                  <a:lnTo>
                    <a:pt x="204215" y="73151"/>
                  </a:lnTo>
                  <a:lnTo>
                    <a:pt x="204215" y="77723"/>
                  </a:lnTo>
                </a:path>
                <a:path w="212090" h="78104">
                  <a:moveTo>
                    <a:pt x="207263" y="3047"/>
                  </a:moveTo>
                  <a:lnTo>
                    <a:pt x="207263" y="73151"/>
                  </a:lnTo>
                </a:path>
                <a:path w="212090" h="78104">
                  <a:moveTo>
                    <a:pt x="30479" y="3047"/>
                  </a:moveTo>
                  <a:lnTo>
                    <a:pt x="9144" y="62483"/>
                  </a:lnTo>
                  <a:lnTo>
                    <a:pt x="30479" y="73151"/>
                  </a:lnTo>
                </a:path>
                <a:path w="212090" h="78104">
                  <a:moveTo>
                    <a:pt x="70103" y="38100"/>
                  </a:moveTo>
                  <a:lnTo>
                    <a:pt x="0" y="38100"/>
                  </a:lnTo>
                </a:path>
                <a:path w="212090" h="78104">
                  <a:moveTo>
                    <a:pt x="39623" y="0"/>
                  </a:moveTo>
                  <a:lnTo>
                    <a:pt x="39623" y="77723"/>
                  </a:lnTo>
                  <a:lnTo>
                    <a:pt x="30479" y="77723"/>
                  </a:lnTo>
                  <a:lnTo>
                    <a:pt x="30479" y="0"/>
                  </a:lnTo>
                  <a:lnTo>
                    <a:pt x="39623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938516" y="5963411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3" y="3047"/>
                  </a:moveTo>
                  <a:lnTo>
                    <a:pt x="0" y="3047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3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938516" y="5963411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3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9143" y="3047"/>
                  </a:lnTo>
                  <a:lnTo>
                    <a:pt x="9143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938516" y="603656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938516" y="5966459"/>
              <a:ext cx="9525" cy="74930"/>
            </a:xfrm>
            <a:custGeom>
              <a:avLst/>
              <a:gdLst/>
              <a:ahLst/>
              <a:cxnLst/>
              <a:rect l="l" t="t" r="r" b="b"/>
              <a:pathLst>
                <a:path w="9525" h="74929">
                  <a:moveTo>
                    <a:pt x="9143" y="74676"/>
                  </a:moveTo>
                  <a:lnTo>
                    <a:pt x="0" y="74676"/>
                  </a:lnTo>
                  <a:lnTo>
                    <a:pt x="0" y="70104"/>
                  </a:lnTo>
                  <a:lnTo>
                    <a:pt x="9143" y="70104"/>
                  </a:lnTo>
                  <a:lnTo>
                    <a:pt x="9143" y="74676"/>
                  </a:lnTo>
                </a:path>
                <a:path w="9525" h="74929">
                  <a:moveTo>
                    <a:pt x="4571" y="0"/>
                  </a:moveTo>
                  <a:lnTo>
                    <a:pt x="4571" y="7010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854683" y="3707891"/>
              <a:ext cx="942340" cy="2211705"/>
            </a:xfrm>
            <a:custGeom>
              <a:avLst/>
              <a:gdLst/>
              <a:ahLst/>
              <a:cxnLst/>
              <a:rect l="l" t="t" r="r" b="b"/>
              <a:pathLst>
                <a:path w="942340" h="2211704">
                  <a:moveTo>
                    <a:pt x="33540" y="2188476"/>
                  </a:moveTo>
                  <a:lnTo>
                    <a:pt x="28968" y="2183892"/>
                  </a:lnTo>
                  <a:lnTo>
                    <a:pt x="0" y="2205240"/>
                  </a:lnTo>
                  <a:lnTo>
                    <a:pt x="4572" y="2211336"/>
                  </a:lnTo>
                  <a:lnTo>
                    <a:pt x="33540" y="2188476"/>
                  </a:lnTo>
                  <a:close/>
                </a:path>
                <a:path w="942340" h="2211704">
                  <a:moveTo>
                    <a:pt x="33540" y="1967496"/>
                  </a:moveTo>
                  <a:lnTo>
                    <a:pt x="4572" y="1946148"/>
                  </a:lnTo>
                  <a:lnTo>
                    <a:pt x="0" y="1952244"/>
                  </a:lnTo>
                  <a:lnTo>
                    <a:pt x="28956" y="1973592"/>
                  </a:lnTo>
                  <a:lnTo>
                    <a:pt x="33540" y="1967496"/>
                  </a:lnTo>
                  <a:close/>
                </a:path>
                <a:path w="942340" h="2211704">
                  <a:moveTo>
                    <a:pt x="89928" y="2145792"/>
                  </a:moveTo>
                  <a:lnTo>
                    <a:pt x="86880" y="2139696"/>
                  </a:lnTo>
                  <a:lnTo>
                    <a:pt x="57924" y="2161032"/>
                  </a:lnTo>
                  <a:lnTo>
                    <a:pt x="60972" y="2167128"/>
                  </a:lnTo>
                  <a:lnTo>
                    <a:pt x="89928" y="2145792"/>
                  </a:lnTo>
                  <a:close/>
                </a:path>
                <a:path w="942340" h="2211704">
                  <a:moveTo>
                    <a:pt x="89928" y="2010168"/>
                  </a:moveTo>
                  <a:lnTo>
                    <a:pt x="60972" y="1988832"/>
                  </a:lnTo>
                  <a:lnTo>
                    <a:pt x="57924" y="1994928"/>
                  </a:lnTo>
                  <a:lnTo>
                    <a:pt x="86880" y="2016264"/>
                  </a:lnTo>
                  <a:lnTo>
                    <a:pt x="89928" y="2010168"/>
                  </a:lnTo>
                  <a:close/>
                </a:path>
                <a:path w="942340" h="2211704">
                  <a:moveTo>
                    <a:pt x="147840" y="2103120"/>
                  </a:moveTo>
                  <a:lnTo>
                    <a:pt x="143268" y="2097024"/>
                  </a:lnTo>
                  <a:lnTo>
                    <a:pt x="114312" y="2118360"/>
                  </a:lnTo>
                  <a:lnTo>
                    <a:pt x="118884" y="2124456"/>
                  </a:lnTo>
                  <a:lnTo>
                    <a:pt x="147840" y="2103120"/>
                  </a:lnTo>
                  <a:close/>
                </a:path>
                <a:path w="942340" h="2211704">
                  <a:moveTo>
                    <a:pt x="147840" y="2054364"/>
                  </a:moveTo>
                  <a:lnTo>
                    <a:pt x="118884" y="2031504"/>
                  </a:lnTo>
                  <a:lnTo>
                    <a:pt x="114312" y="2037600"/>
                  </a:lnTo>
                  <a:lnTo>
                    <a:pt x="143268" y="2058936"/>
                  </a:lnTo>
                  <a:lnTo>
                    <a:pt x="147840" y="2054364"/>
                  </a:lnTo>
                  <a:close/>
                </a:path>
                <a:path w="942340" h="2211704">
                  <a:moveTo>
                    <a:pt x="205752" y="2058924"/>
                  </a:moveTo>
                  <a:lnTo>
                    <a:pt x="201180" y="2054352"/>
                  </a:lnTo>
                  <a:lnTo>
                    <a:pt x="172224" y="2075688"/>
                  </a:lnTo>
                  <a:lnTo>
                    <a:pt x="174510" y="2078748"/>
                  </a:lnTo>
                  <a:lnTo>
                    <a:pt x="172224" y="2081796"/>
                  </a:lnTo>
                  <a:lnTo>
                    <a:pt x="201180" y="2103132"/>
                  </a:lnTo>
                  <a:lnTo>
                    <a:pt x="205752" y="2097036"/>
                  </a:lnTo>
                  <a:lnTo>
                    <a:pt x="180771" y="2078647"/>
                  </a:lnTo>
                  <a:lnTo>
                    <a:pt x="205752" y="2058924"/>
                  </a:lnTo>
                  <a:close/>
                </a:path>
                <a:path w="942340" h="2211704">
                  <a:moveTo>
                    <a:pt x="263664" y="2139708"/>
                  </a:moveTo>
                  <a:lnTo>
                    <a:pt x="234708" y="2118372"/>
                  </a:lnTo>
                  <a:lnTo>
                    <a:pt x="230136" y="2124468"/>
                  </a:lnTo>
                  <a:lnTo>
                    <a:pt x="259092" y="2145804"/>
                  </a:lnTo>
                  <a:lnTo>
                    <a:pt x="263664" y="2139708"/>
                  </a:lnTo>
                  <a:close/>
                </a:path>
                <a:path w="942340" h="2211704">
                  <a:moveTo>
                    <a:pt x="263664" y="2016252"/>
                  </a:moveTo>
                  <a:lnTo>
                    <a:pt x="259092" y="2010156"/>
                  </a:lnTo>
                  <a:lnTo>
                    <a:pt x="230136" y="2031492"/>
                  </a:lnTo>
                  <a:lnTo>
                    <a:pt x="234708" y="2037588"/>
                  </a:lnTo>
                  <a:lnTo>
                    <a:pt x="263664" y="2016252"/>
                  </a:lnTo>
                  <a:close/>
                </a:path>
                <a:path w="942340" h="2211704">
                  <a:moveTo>
                    <a:pt x="321576" y="2183904"/>
                  </a:moveTo>
                  <a:lnTo>
                    <a:pt x="292620" y="2161044"/>
                  </a:lnTo>
                  <a:lnTo>
                    <a:pt x="288048" y="2167140"/>
                  </a:lnTo>
                  <a:lnTo>
                    <a:pt x="317004" y="2188476"/>
                  </a:lnTo>
                  <a:lnTo>
                    <a:pt x="321576" y="2183904"/>
                  </a:lnTo>
                  <a:close/>
                </a:path>
                <a:path w="942340" h="2211704">
                  <a:moveTo>
                    <a:pt x="321576" y="1973580"/>
                  </a:moveTo>
                  <a:lnTo>
                    <a:pt x="317004" y="1967484"/>
                  </a:lnTo>
                  <a:lnTo>
                    <a:pt x="288048" y="1988820"/>
                  </a:lnTo>
                  <a:lnTo>
                    <a:pt x="292620" y="1994916"/>
                  </a:lnTo>
                  <a:lnTo>
                    <a:pt x="321576" y="1973580"/>
                  </a:lnTo>
                  <a:close/>
                </a:path>
                <a:path w="942340" h="2211704">
                  <a:moveTo>
                    <a:pt x="653808" y="243852"/>
                  </a:moveTo>
                  <a:lnTo>
                    <a:pt x="649224" y="237744"/>
                  </a:lnTo>
                  <a:lnTo>
                    <a:pt x="620268" y="259092"/>
                  </a:lnTo>
                  <a:lnTo>
                    <a:pt x="624840" y="265188"/>
                  </a:lnTo>
                  <a:lnTo>
                    <a:pt x="653808" y="243852"/>
                  </a:lnTo>
                  <a:close/>
                </a:path>
                <a:path w="942340" h="2211704">
                  <a:moveTo>
                    <a:pt x="653808" y="21336"/>
                  </a:moveTo>
                  <a:lnTo>
                    <a:pt x="624840" y="0"/>
                  </a:lnTo>
                  <a:lnTo>
                    <a:pt x="620268" y="6096"/>
                  </a:lnTo>
                  <a:lnTo>
                    <a:pt x="649224" y="27444"/>
                  </a:lnTo>
                  <a:lnTo>
                    <a:pt x="653808" y="21336"/>
                  </a:lnTo>
                  <a:close/>
                </a:path>
                <a:path w="942340" h="2211704">
                  <a:moveTo>
                    <a:pt x="711720" y="199644"/>
                  </a:moveTo>
                  <a:lnTo>
                    <a:pt x="707148" y="195072"/>
                  </a:lnTo>
                  <a:lnTo>
                    <a:pt x="678192" y="216408"/>
                  </a:lnTo>
                  <a:lnTo>
                    <a:pt x="682764" y="222504"/>
                  </a:lnTo>
                  <a:lnTo>
                    <a:pt x="711720" y="199644"/>
                  </a:lnTo>
                  <a:close/>
                </a:path>
                <a:path w="942340" h="2211704">
                  <a:moveTo>
                    <a:pt x="711720" y="65544"/>
                  </a:moveTo>
                  <a:lnTo>
                    <a:pt x="682764" y="42684"/>
                  </a:lnTo>
                  <a:lnTo>
                    <a:pt x="678192" y="48780"/>
                  </a:lnTo>
                  <a:lnTo>
                    <a:pt x="707148" y="70116"/>
                  </a:lnTo>
                  <a:lnTo>
                    <a:pt x="711720" y="65544"/>
                  </a:lnTo>
                  <a:close/>
                </a:path>
                <a:path w="942340" h="2211704">
                  <a:moveTo>
                    <a:pt x="768108" y="156972"/>
                  </a:moveTo>
                  <a:lnTo>
                    <a:pt x="765060" y="150876"/>
                  </a:lnTo>
                  <a:lnTo>
                    <a:pt x="736104" y="172212"/>
                  </a:lnTo>
                  <a:lnTo>
                    <a:pt x="740676" y="178308"/>
                  </a:lnTo>
                  <a:lnTo>
                    <a:pt x="768108" y="156972"/>
                  </a:lnTo>
                  <a:close/>
                </a:path>
                <a:path w="942340" h="2211704">
                  <a:moveTo>
                    <a:pt x="768108" y="108216"/>
                  </a:moveTo>
                  <a:lnTo>
                    <a:pt x="740676" y="86880"/>
                  </a:lnTo>
                  <a:lnTo>
                    <a:pt x="736104" y="92976"/>
                  </a:lnTo>
                  <a:lnTo>
                    <a:pt x="765060" y="114312"/>
                  </a:lnTo>
                  <a:lnTo>
                    <a:pt x="768108" y="108216"/>
                  </a:lnTo>
                  <a:close/>
                </a:path>
                <a:path w="942340" h="2211704">
                  <a:moveTo>
                    <a:pt x="826020" y="114300"/>
                  </a:moveTo>
                  <a:lnTo>
                    <a:pt x="821448" y="108204"/>
                  </a:lnTo>
                  <a:lnTo>
                    <a:pt x="794016" y="129540"/>
                  </a:lnTo>
                  <a:lnTo>
                    <a:pt x="795540" y="132600"/>
                  </a:lnTo>
                  <a:lnTo>
                    <a:pt x="794016" y="135648"/>
                  </a:lnTo>
                  <a:lnTo>
                    <a:pt x="821448" y="156984"/>
                  </a:lnTo>
                  <a:lnTo>
                    <a:pt x="826020" y="150888"/>
                  </a:lnTo>
                  <a:lnTo>
                    <a:pt x="801192" y="132600"/>
                  </a:lnTo>
                  <a:lnTo>
                    <a:pt x="826020" y="114300"/>
                  </a:lnTo>
                  <a:close/>
                </a:path>
                <a:path w="942340" h="2211704">
                  <a:moveTo>
                    <a:pt x="883932" y="195084"/>
                  </a:moveTo>
                  <a:lnTo>
                    <a:pt x="854976" y="172224"/>
                  </a:lnTo>
                  <a:lnTo>
                    <a:pt x="850404" y="178320"/>
                  </a:lnTo>
                  <a:lnTo>
                    <a:pt x="879360" y="199656"/>
                  </a:lnTo>
                  <a:lnTo>
                    <a:pt x="883932" y="195084"/>
                  </a:lnTo>
                  <a:close/>
                </a:path>
                <a:path w="942340" h="2211704">
                  <a:moveTo>
                    <a:pt x="883932" y="70104"/>
                  </a:moveTo>
                  <a:lnTo>
                    <a:pt x="879360" y="65532"/>
                  </a:lnTo>
                  <a:lnTo>
                    <a:pt x="850404" y="86868"/>
                  </a:lnTo>
                  <a:lnTo>
                    <a:pt x="854976" y="92964"/>
                  </a:lnTo>
                  <a:lnTo>
                    <a:pt x="883932" y="70104"/>
                  </a:lnTo>
                  <a:close/>
                </a:path>
                <a:path w="942340" h="2211704">
                  <a:moveTo>
                    <a:pt x="941844" y="237756"/>
                  </a:moveTo>
                  <a:lnTo>
                    <a:pt x="912888" y="216420"/>
                  </a:lnTo>
                  <a:lnTo>
                    <a:pt x="908316" y="222516"/>
                  </a:lnTo>
                  <a:lnTo>
                    <a:pt x="937272" y="243852"/>
                  </a:lnTo>
                  <a:lnTo>
                    <a:pt x="941844" y="237756"/>
                  </a:lnTo>
                  <a:close/>
                </a:path>
                <a:path w="942340" h="2211704">
                  <a:moveTo>
                    <a:pt x="941844" y="27432"/>
                  </a:moveTo>
                  <a:lnTo>
                    <a:pt x="937272" y="21336"/>
                  </a:lnTo>
                  <a:lnTo>
                    <a:pt x="908316" y="42672"/>
                  </a:lnTo>
                  <a:lnTo>
                    <a:pt x="912888" y="48768"/>
                  </a:lnTo>
                  <a:lnTo>
                    <a:pt x="941844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8543544" y="3814571"/>
              <a:ext cx="213360" cy="52069"/>
            </a:xfrm>
            <a:custGeom>
              <a:avLst/>
              <a:gdLst/>
              <a:ahLst/>
              <a:cxnLst/>
              <a:rect l="l" t="t" r="r" b="b"/>
              <a:pathLst>
                <a:path w="213359" h="52070">
                  <a:moveTo>
                    <a:pt x="213359" y="51815"/>
                  </a:moveTo>
                  <a:lnTo>
                    <a:pt x="0" y="51815"/>
                  </a:lnTo>
                  <a:lnTo>
                    <a:pt x="0" y="0"/>
                  </a:lnTo>
                  <a:lnTo>
                    <a:pt x="213359" y="0"/>
                  </a:lnTo>
                  <a:lnTo>
                    <a:pt x="213359" y="51815"/>
                  </a:lnTo>
                  <a:close/>
                </a:path>
              </a:pathLst>
            </a:custGeom>
            <a:solidFill>
              <a:srgbClr val="F4F9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7415784" y="5068823"/>
              <a:ext cx="1219200" cy="9525"/>
            </a:xfrm>
            <a:custGeom>
              <a:avLst/>
              <a:gdLst/>
              <a:ahLst/>
              <a:cxnLst/>
              <a:rect l="l" t="t" r="r" b="b"/>
              <a:pathLst>
                <a:path w="1219200" h="9525">
                  <a:moveTo>
                    <a:pt x="1219200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219200" y="0"/>
                  </a:lnTo>
                  <a:lnTo>
                    <a:pt x="121920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7674864" y="5077967"/>
              <a:ext cx="9525" cy="561340"/>
            </a:xfrm>
            <a:custGeom>
              <a:avLst/>
              <a:gdLst/>
              <a:ahLst/>
              <a:cxnLst/>
              <a:rect l="l" t="t" r="r" b="b"/>
              <a:pathLst>
                <a:path w="9525" h="561339">
                  <a:moveTo>
                    <a:pt x="9144" y="560831"/>
                  </a:moveTo>
                  <a:lnTo>
                    <a:pt x="0" y="560831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56083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7674864" y="5077967"/>
              <a:ext cx="9525" cy="561340"/>
            </a:xfrm>
            <a:custGeom>
              <a:avLst/>
              <a:gdLst/>
              <a:ahLst/>
              <a:cxnLst/>
              <a:rect l="l" t="t" r="r" b="b"/>
              <a:pathLst>
                <a:path w="9525" h="561339">
                  <a:moveTo>
                    <a:pt x="0" y="560831"/>
                  </a:moveTo>
                  <a:lnTo>
                    <a:pt x="9144" y="560831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56083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8077200" y="4017263"/>
              <a:ext cx="268605" cy="9525"/>
            </a:xfrm>
            <a:custGeom>
              <a:avLst/>
              <a:gdLst/>
              <a:ahLst/>
              <a:cxnLst/>
              <a:rect l="l" t="t" r="r" b="b"/>
              <a:pathLst>
                <a:path w="268604" h="9525">
                  <a:moveTo>
                    <a:pt x="268224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68224" y="0"/>
                  </a:lnTo>
                  <a:lnTo>
                    <a:pt x="268224" y="9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7994904" y="6376415"/>
              <a:ext cx="68580" cy="78105"/>
            </a:xfrm>
            <a:custGeom>
              <a:avLst/>
              <a:gdLst/>
              <a:ahLst/>
              <a:cxnLst/>
              <a:rect l="l" t="t" r="r" b="b"/>
              <a:pathLst>
                <a:path w="68579" h="78104">
                  <a:moveTo>
                    <a:pt x="30479" y="74675"/>
                  </a:moveTo>
                  <a:lnTo>
                    <a:pt x="7620" y="15239"/>
                  </a:lnTo>
                  <a:lnTo>
                    <a:pt x="30479" y="4571"/>
                  </a:lnTo>
                </a:path>
                <a:path w="68579" h="78104">
                  <a:moveTo>
                    <a:pt x="68579" y="39624"/>
                  </a:moveTo>
                  <a:lnTo>
                    <a:pt x="0" y="39624"/>
                  </a:lnTo>
                </a:path>
                <a:path w="68579" h="78104">
                  <a:moveTo>
                    <a:pt x="38100" y="77724"/>
                  </a:moveTo>
                  <a:lnTo>
                    <a:pt x="38100" y="0"/>
                  </a:lnTo>
                  <a:lnTo>
                    <a:pt x="30479" y="0"/>
                  </a:lnTo>
                  <a:lnTo>
                    <a:pt x="30479" y="77724"/>
                  </a:lnTo>
                  <a:lnTo>
                    <a:pt x="38100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8025384" y="645109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7994904" y="6303263"/>
              <a:ext cx="68580" cy="151130"/>
            </a:xfrm>
            <a:custGeom>
              <a:avLst/>
              <a:gdLst/>
              <a:ahLst/>
              <a:cxnLst/>
              <a:rect l="l" t="t" r="r" b="b"/>
              <a:pathLst>
                <a:path w="68579" h="151129">
                  <a:moveTo>
                    <a:pt x="38100" y="150876"/>
                  </a:moveTo>
                  <a:lnTo>
                    <a:pt x="30479" y="150876"/>
                  </a:lnTo>
                  <a:lnTo>
                    <a:pt x="30479" y="147827"/>
                  </a:lnTo>
                  <a:lnTo>
                    <a:pt x="38100" y="147827"/>
                  </a:lnTo>
                  <a:lnTo>
                    <a:pt x="38100" y="150876"/>
                  </a:lnTo>
                </a:path>
                <a:path w="68579" h="151129">
                  <a:moveTo>
                    <a:pt x="35051" y="147827"/>
                  </a:moveTo>
                  <a:lnTo>
                    <a:pt x="35051" y="77723"/>
                  </a:lnTo>
                </a:path>
                <a:path w="68579" h="151129">
                  <a:moveTo>
                    <a:pt x="30479" y="4572"/>
                  </a:moveTo>
                  <a:lnTo>
                    <a:pt x="7620" y="62484"/>
                  </a:lnTo>
                  <a:lnTo>
                    <a:pt x="30479" y="73152"/>
                  </a:lnTo>
                </a:path>
                <a:path w="68579" h="151129">
                  <a:moveTo>
                    <a:pt x="68579" y="38100"/>
                  </a:moveTo>
                  <a:lnTo>
                    <a:pt x="0" y="38100"/>
                  </a:lnTo>
                </a:path>
                <a:path w="68579" h="151129">
                  <a:moveTo>
                    <a:pt x="38100" y="0"/>
                  </a:moveTo>
                  <a:lnTo>
                    <a:pt x="38100" y="77723"/>
                  </a:lnTo>
                  <a:lnTo>
                    <a:pt x="30479" y="77723"/>
                  </a:lnTo>
                  <a:lnTo>
                    <a:pt x="30479" y="0"/>
                  </a:lnTo>
                  <a:lnTo>
                    <a:pt x="3810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8025384" y="63032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8025384" y="63032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8025384" y="637641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8025384" y="6307835"/>
              <a:ext cx="7620" cy="73660"/>
            </a:xfrm>
            <a:custGeom>
              <a:avLst/>
              <a:gdLst/>
              <a:ahLst/>
              <a:cxnLst/>
              <a:rect l="l" t="t" r="r" b="b"/>
              <a:pathLst>
                <a:path w="7620" h="73660">
                  <a:moveTo>
                    <a:pt x="7620" y="73151"/>
                  </a:moveTo>
                  <a:lnTo>
                    <a:pt x="0" y="73151"/>
                  </a:lnTo>
                  <a:lnTo>
                    <a:pt x="0" y="68580"/>
                  </a:lnTo>
                  <a:lnTo>
                    <a:pt x="7620" y="68580"/>
                  </a:lnTo>
                  <a:lnTo>
                    <a:pt x="7620" y="73151"/>
                  </a:lnTo>
                </a:path>
                <a:path w="7620" h="73660">
                  <a:moveTo>
                    <a:pt x="4572" y="0"/>
                  </a:moveTo>
                  <a:lnTo>
                    <a:pt x="4572" y="6858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00" name="object 20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11338" y="3732942"/>
              <a:ext cx="138874" cy="140398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9590532" y="406907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0"/>
                  </a:moveTo>
                  <a:lnTo>
                    <a:pt x="18287" y="4572"/>
                  </a:lnTo>
                  <a:lnTo>
                    <a:pt x="36575" y="9144"/>
                  </a:lnTo>
                  <a:lnTo>
                    <a:pt x="22860" y="22860"/>
                  </a:lnTo>
                  <a:lnTo>
                    <a:pt x="9144" y="36576"/>
                  </a:lnTo>
                  <a:lnTo>
                    <a:pt x="4572" y="18288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5BAFD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202" name="object 202"/>
          <p:cNvSpPr txBox="1"/>
          <p:nvPr/>
        </p:nvSpPr>
        <p:spPr>
          <a:xfrm>
            <a:off x="8019919" y="2752297"/>
            <a:ext cx="131133" cy="72411"/>
          </a:xfrm>
          <a:prstGeom prst="rect">
            <a:avLst/>
          </a:prstGeom>
        </p:spPr>
        <p:txBody>
          <a:bodyPr vert="horz" wrap="square" lIns="0" tIns="3258" rIns="0" bIns="0" rtlCol="0">
            <a:spAutoFit/>
          </a:bodyPr>
          <a:lstStyle/>
          <a:p>
            <a:pPr>
              <a:spcBef>
                <a:spcPts val="26"/>
              </a:spcBef>
            </a:pPr>
            <a:r>
              <a:rPr sz="449" spc="-45" dirty="0">
                <a:solidFill>
                  <a:srgbClr val="939E7C"/>
                </a:solidFill>
                <a:latin typeface="Arial"/>
                <a:cs typeface="Arial"/>
              </a:rPr>
              <a:t>BEST</a:t>
            </a:r>
            <a:endParaRPr sz="449">
              <a:latin typeface="Arial"/>
              <a:cs typeface="Arial"/>
            </a:endParaRPr>
          </a:p>
        </p:txBody>
      </p:sp>
      <p:grpSp>
        <p:nvGrpSpPr>
          <p:cNvPr id="203" name="object 203"/>
          <p:cNvGrpSpPr/>
          <p:nvPr/>
        </p:nvGrpSpPr>
        <p:grpSpPr>
          <a:xfrm>
            <a:off x="3973604" y="1837488"/>
            <a:ext cx="4443039" cy="2386861"/>
            <a:chOff x="4253484" y="2865119"/>
            <a:chExt cx="6927850" cy="3721735"/>
          </a:xfrm>
        </p:grpSpPr>
        <p:pic>
          <p:nvPicPr>
            <p:cNvPr id="204" name="object 2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29572" y="3986783"/>
              <a:ext cx="271272" cy="272796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9264396" y="3105911"/>
              <a:ext cx="18415" cy="620395"/>
            </a:xfrm>
            <a:custGeom>
              <a:avLst/>
              <a:gdLst/>
              <a:ahLst/>
              <a:cxnLst/>
              <a:rect l="l" t="t" r="r" b="b"/>
              <a:pathLst>
                <a:path w="18415" h="620395">
                  <a:moveTo>
                    <a:pt x="18287" y="620267"/>
                  </a:moveTo>
                  <a:lnTo>
                    <a:pt x="0" y="620267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620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268968" y="3726179"/>
              <a:ext cx="9525" cy="291465"/>
            </a:xfrm>
            <a:custGeom>
              <a:avLst/>
              <a:gdLst/>
              <a:ahLst/>
              <a:cxnLst/>
              <a:rect l="l" t="t" r="r" b="b"/>
              <a:pathLst>
                <a:path w="9525" h="291464">
                  <a:moveTo>
                    <a:pt x="0" y="291084"/>
                  </a:moveTo>
                  <a:lnTo>
                    <a:pt x="9144" y="291084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29108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9585960" y="3105911"/>
              <a:ext cx="327660" cy="530860"/>
            </a:xfrm>
            <a:custGeom>
              <a:avLst/>
              <a:gdLst/>
              <a:ahLst/>
              <a:cxnLst/>
              <a:rect l="l" t="t" r="r" b="b"/>
              <a:pathLst>
                <a:path w="327659" h="530860">
                  <a:moveTo>
                    <a:pt x="12192" y="0"/>
                  </a:moveTo>
                  <a:lnTo>
                    <a:pt x="0" y="0"/>
                  </a:lnTo>
                  <a:lnTo>
                    <a:pt x="0" y="530352"/>
                  </a:lnTo>
                  <a:lnTo>
                    <a:pt x="12192" y="530352"/>
                  </a:lnTo>
                  <a:lnTo>
                    <a:pt x="12192" y="0"/>
                  </a:lnTo>
                  <a:close/>
                </a:path>
                <a:path w="327659" h="530860">
                  <a:moveTo>
                    <a:pt x="327660" y="0"/>
                  </a:moveTo>
                  <a:lnTo>
                    <a:pt x="315468" y="0"/>
                  </a:lnTo>
                  <a:lnTo>
                    <a:pt x="315468" y="518160"/>
                  </a:lnTo>
                  <a:lnTo>
                    <a:pt x="327660" y="518160"/>
                  </a:lnTo>
                  <a:lnTo>
                    <a:pt x="3276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08" name="object 20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72472" y="3425094"/>
              <a:ext cx="70103" cy="91630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9273540" y="3540251"/>
              <a:ext cx="9525" cy="181610"/>
            </a:xfrm>
            <a:custGeom>
              <a:avLst/>
              <a:gdLst/>
              <a:ahLst/>
              <a:cxnLst/>
              <a:rect l="l" t="t" r="r" b="b"/>
              <a:pathLst>
                <a:path w="9525" h="181610">
                  <a:moveTo>
                    <a:pt x="9143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0587228" y="3528059"/>
              <a:ext cx="260985" cy="487680"/>
            </a:xfrm>
            <a:custGeom>
              <a:avLst/>
              <a:gdLst/>
              <a:ahLst/>
              <a:cxnLst/>
              <a:rect l="l" t="t" r="r" b="b"/>
              <a:pathLst>
                <a:path w="260984" h="487679">
                  <a:moveTo>
                    <a:pt x="24384" y="487680"/>
                  </a:moveTo>
                  <a:lnTo>
                    <a:pt x="0" y="463296"/>
                  </a:lnTo>
                  <a:lnTo>
                    <a:pt x="207264" y="256032"/>
                  </a:lnTo>
                  <a:lnTo>
                    <a:pt x="215265" y="245197"/>
                  </a:lnTo>
                  <a:lnTo>
                    <a:pt x="220980" y="233362"/>
                  </a:lnTo>
                  <a:lnTo>
                    <a:pt x="224409" y="220670"/>
                  </a:lnTo>
                  <a:lnTo>
                    <a:pt x="225552" y="207264"/>
                  </a:lnTo>
                  <a:lnTo>
                    <a:pt x="224385" y="194500"/>
                  </a:lnTo>
                  <a:lnTo>
                    <a:pt x="220789" y="181737"/>
                  </a:lnTo>
                  <a:lnTo>
                    <a:pt x="214622" y="169545"/>
                  </a:lnTo>
                  <a:lnTo>
                    <a:pt x="205740" y="158496"/>
                  </a:lnTo>
                  <a:lnTo>
                    <a:pt x="71628" y="24384"/>
                  </a:lnTo>
                  <a:lnTo>
                    <a:pt x="96012" y="0"/>
                  </a:lnTo>
                  <a:lnTo>
                    <a:pt x="230124" y="134112"/>
                  </a:lnTo>
                  <a:lnTo>
                    <a:pt x="252793" y="168973"/>
                  </a:lnTo>
                  <a:lnTo>
                    <a:pt x="260604" y="207264"/>
                  </a:lnTo>
                  <a:lnTo>
                    <a:pt x="258865" y="226837"/>
                  </a:lnTo>
                  <a:lnTo>
                    <a:pt x="253555" y="246126"/>
                  </a:lnTo>
                  <a:lnTo>
                    <a:pt x="244530" y="264271"/>
                  </a:lnTo>
                  <a:lnTo>
                    <a:pt x="231648" y="280416"/>
                  </a:lnTo>
                  <a:lnTo>
                    <a:pt x="230124" y="280416"/>
                  </a:lnTo>
                  <a:lnTo>
                    <a:pt x="24384" y="48768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0587228" y="3528059"/>
              <a:ext cx="260985" cy="487680"/>
            </a:xfrm>
            <a:custGeom>
              <a:avLst/>
              <a:gdLst/>
              <a:ahLst/>
              <a:cxnLst/>
              <a:rect l="l" t="t" r="r" b="b"/>
              <a:pathLst>
                <a:path w="260984" h="487679">
                  <a:moveTo>
                    <a:pt x="24383" y="487679"/>
                  </a:moveTo>
                  <a:lnTo>
                    <a:pt x="0" y="463295"/>
                  </a:lnTo>
                  <a:lnTo>
                    <a:pt x="207263" y="256031"/>
                  </a:lnTo>
                  <a:lnTo>
                    <a:pt x="215264" y="245197"/>
                  </a:lnTo>
                  <a:lnTo>
                    <a:pt x="220979" y="233362"/>
                  </a:lnTo>
                  <a:lnTo>
                    <a:pt x="224408" y="220670"/>
                  </a:lnTo>
                  <a:lnTo>
                    <a:pt x="225551" y="207263"/>
                  </a:lnTo>
                  <a:lnTo>
                    <a:pt x="224385" y="194500"/>
                  </a:lnTo>
                  <a:lnTo>
                    <a:pt x="220789" y="181736"/>
                  </a:lnTo>
                  <a:lnTo>
                    <a:pt x="214622" y="169544"/>
                  </a:lnTo>
                  <a:lnTo>
                    <a:pt x="205739" y="158495"/>
                  </a:lnTo>
                  <a:lnTo>
                    <a:pt x="71627" y="24383"/>
                  </a:lnTo>
                  <a:lnTo>
                    <a:pt x="96011" y="0"/>
                  </a:lnTo>
                  <a:lnTo>
                    <a:pt x="230123" y="134111"/>
                  </a:lnTo>
                  <a:lnTo>
                    <a:pt x="243244" y="150899"/>
                  </a:lnTo>
                  <a:lnTo>
                    <a:pt x="252793" y="168973"/>
                  </a:lnTo>
                  <a:lnTo>
                    <a:pt x="258627" y="187904"/>
                  </a:lnTo>
                  <a:lnTo>
                    <a:pt x="260603" y="207263"/>
                  </a:lnTo>
                  <a:lnTo>
                    <a:pt x="258865" y="226837"/>
                  </a:lnTo>
                  <a:lnTo>
                    <a:pt x="253555" y="246125"/>
                  </a:lnTo>
                  <a:lnTo>
                    <a:pt x="244530" y="264271"/>
                  </a:lnTo>
                  <a:lnTo>
                    <a:pt x="231647" y="280415"/>
                  </a:lnTo>
                  <a:lnTo>
                    <a:pt x="230123" y="280415"/>
                  </a:lnTo>
                  <a:lnTo>
                    <a:pt x="24383" y="48767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12" name="object 21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47020" y="4133087"/>
              <a:ext cx="594359" cy="597407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52844" y="2865119"/>
              <a:ext cx="492251" cy="144871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7415784" y="4035551"/>
              <a:ext cx="989330" cy="1033780"/>
            </a:xfrm>
            <a:custGeom>
              <a:avLst/>
              <a:gdLst/>
              <a:ahLst/>
              <a:cxnLst/>
              <a:rect l="l" t="t" r="r" b="b"/>
              <a:pathLst>
                <a:path w="989329" h="1033779">
                  <a:moveTo>
                    <a:pt x="382524" y="826007"/>
                  </a:moveTo>
                  <a:lnTo>
                    <a:pt x="382524" y="1033272"/>
                  </a:lnTo>
                  <a:lnTo>
                    <a:pt x="0" y="1033272"/>
                  </a:lnTo>
                  <a:lnTo>
                    <a:pt x="0" y="826007"/>
                  </a:lnTo>
                  <a:lnTo>
                    <a:pt x="382524" y="826007"/>
                  </a:lnTo>
                </a:path>
                <a:path w="989329" h="1033779">
                  <a:moveTo>
                    <a:pt x="608076" y="826007"/>
                  </a:moveTo>
                  <a:lnTo>
                    <a:pt x="608076" y="1033272"/>
                  </a:lnTo>
                  <a:lnTo>
                    <a:pt x="390144" y="1033272"/>
                  </a:lnTo>
                  <a:lnTo>
                    <a:pt x="390144" y="826007"/>
                  </a:lnTo>
                  <a:lnTo>
                    <a:pt x="608076" y="826007"/>
                  </a:lnTo>
                </a:path>
                <a:path w="989329" h="1033779">
                  <a:moveTo>
                    <a:pt x="729996" y="172212"/>
                  </a:moveTo>
                  <a:lnTo>
                    <a:pt x="729996" y="0"/>
                  </a:lnTo>
                  <a:lnTo>
                    <a:pt x="989076" y="0"/>
                  </a:lnTo>
                  <a:lnTo>
                    <a:pt x="989076" y="172212"/>
                  </a:lnTo>
                  <a:lnTo>
                    <a:pt x="729996" y="1722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7798308" y="4017263"/>
              <a:ext cx="1635760" cy="1061085"/>
            </a:xfrm>
            <a:custGeom>
              <a:avLst/>
              <a:gdLst/>
              <a:ahLst/>
              <a:cxnLst/>
              <a:rect l="l" t="t" r="r" b="b"/>
              <a:pathLst>
                <a:path w="1635759" h="1061085">
                  <a:moveTo>
                    <a:pt x="7620" y="844296"/>
                  </a:moveTo>
                  <a:lnTo>
                    <a:pt x="0" y="844296"/>
                  </a:lnTo>
                  <a:lnTo>
                    <a:pt x="0" y="1060704"/>
                  </a:lnTo>
                  <a:lnTo>
                    <a:pt x="7620" y="1060704"/>
                  </a:lnTo>
                  <a:lnTo>
                    <a:pt x="7620" y="844296"/>
                  </a:lnTo>
                  <a:close/>
                </a:path>
                <a:path w="1635759" h="1061085">
                  <a:moveTo>
                    <a:pt x="1635252" y="100584"/>
                  </a:moveTo>
                  <a:lnTo>
                    <a:pt x="1536192" y="0"/>
                  </a:lnTo>
                  <a:lnTo>
                    <a:pt x="1516380" y="6096"/>
                  </a:lnTo>
                  <a:lnTo>
                    <a:pt x="1623060" y="112776"/>
                  </a:lnTo>
                  <a:lnTo>
                    <a:pt x="1635252" y="100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16" name="object 21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69078" y="5038343"/>
              <a:ext cx="91630" cy="70103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15967" y="5038343"/>
              <a:ext cx="91630" cy="70103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43399" y="4639055"/>
              <a:ext cx="90106" cy="68579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73112" y="4932330"/>
              <a:ext cx="68579" cy="91630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8292084" y="4669535"/>
              <a:ext cx="9525" cy="408940"/>
            </a:xfrm>
            <a:custGeom>
              <a:avLst/>
              <a:gdLst/>
              <a:ahLst/>
              <a:cxnLst/>
              <a:rect l="l" t="t" r="r" b="b"/>
              <a:pathLst>
                <a:path w="9525" h="408939">
                  <a:moveTo>
                    <a:pt x="9144" y="408432"/>
                  </a:moveTo>
                  <a:lnTo>
                    <a:pt x="0" y="40843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08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21" name="object 22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684008" y="3723798"/>
              <a:ext cx="68579" cy="248602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4811268" y="3069335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4811268" y="3084575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8686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86867" y="7619"/>
                  </a:lnTo>
                  <a:lnTo>
                    <a:pt x="8686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4893564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4893564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0"/>
                  </a:moveTo>
                  <a:lnTo>
                    <a:pt x="4572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4811268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4811268" y="3084575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0"/>
                  </a:moveTo>
                  <a:lnTo>
                    <a:pt x="0" y="7619"/>
                  </a:lnTo>
                  <a:lnTo>
                    <a:pt x="4572" y="7619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7619">
                  <a:moveTo>
                    <a:pt x="82295" y="3048"/>
                  </a:moveTo>
                  <a:lnTo>
                    <a:pt x="4572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9360408" y="3070859"/>
              <a:ext cx="85725" cy="35560"/>
            </a:xfrm>
            <a:custGeom>
              <a:avLst/>
              <a:gdLst/>
              <a:ahLst/>
              <a:cxnLst/>
              <a:rect l="l" t="t" r="r" b="b"/>
              <a:pathLst>
                <a:path w="85725" h="35560">
                  <a:moveTo>
                    <a:pt x="85344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1336"/>
                  </a:lnTo>
                  <a:lnTo>
                    <a:pt x="0" y="35052"/>
                  </a:lnTo>
                  <a:lnTo>
                    <a:pt x="85344" y="35052"/>
                  </a:lnTo>
                  <a:lnTo>
                    <a:pt x="85344" y="21336"/>
                  </a:lnTo>
                  <a:lnTo>
                    <a:pt x="85344" y="13716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9360408" y="3084575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19">
                  <a:moveTo>
                    <a:pt x="85344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9442704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9442704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3048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9360408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9360408" y="3084575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19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lnTo>
                    <a:pt x="0" y="7619"/>
                  </a:lnTo>
                </a:path>
                <a:path w="82550" h="7619">
                  <a:moveTo>
                    <a:pt x="82296" y="3048"/>
                  </a:moveTo>
                  <a:lnTo>
                    <a:pt x="4572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9442704" y="3070859"/>
              <a:ext cx="85725" cy="35560"/>
            </a:xfrm>
            <a:custGeom>
              <a:avLst/>
              <a:gdLst/>
              <a:ahLst/>
              <a:cxnLst/>
              <a:rect l="l" t="t" r="r" b="b"/>
              <a:pathLst>
                <a:path w="85725" h="35560">
                  <a:moveTo>
                    <a:pt x="85344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1336"/>
                  </a:lnTo>
                  <a:lnTo>
                    <a:pt x="0" y="35052"/>
                  </a:lnTo>
                  <a:lnTo>
                    <a:pt x="85344" y="35052"/>
                  </a:lnTo>
                  <a:lnTo>
                    <a:pt x="85344" y="21336"/>
                  </a:lnTo>
                  <a:lnTo>
                    <a:pt x="85344" y="13716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9442704" y="3084575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19">
                  <a:moveTo>
                    <a:pt x="85344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9523476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9523476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4572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9442704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9442704" y="3084575"/>
              <a:ext cx="81280" cy="7620"/>
            </a:xfrm>
            <a:custGeom>
              <a:avLst/>
              <a:gdLst/>
              <a:ahLst/>
              <a:cxnLst/>
              <a:rect l="l" t="t" r="r" b="b"/>
              <a:pathLst>
                <a:path w="81279" h="7619">
                  <a:moveTo>
                    <a:pt x="0" y="7619"/>
                  </a:move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lnTo>
                    <a:pt x="0" y="7619"/>
                  </a:lnTo>
                </a:path>
                <a:path w="81279" h="7619">
                  <a:moveTo>
                    <a:pt x="80772" y="3048"/>
                  </a:moveTo>
                  <a:lnTo>
                    <a:pt x="3048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9678924" y="3070859"/>
              <a:ext cx="85725" cy="35560"/>
            </a:xfrm>
            <a:custGeom>
              <a:avLst/>
              <a:gdLst/>
              <a:ahLst/>
              <a:cxnLst/>
              <a:rect l="l" t="t" r="r" b="b"/>
              <a:pathLst>
                <a:path w="85725" h="35560">
                  <a:moveTo>
                    <a:pt x="85331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1336"/>
                  </a:lnTo>
                  <a:lnTo>
                    <a:pt x="0" y="35052"/>
                  </a:lnTo>
                  <a:lnTo>
                    <a:pt x="85331" y="35052"/>
                  </a:lnTo>
                  <a:lnTo>
                    <a:pt x="85331" y="21336"/>
                  </a:lnTo>
                  <a:lnTo>
                    <a:pt x="85331" y="13716"/>
                  </a:lnTo>
                  <a:lnTo>
                    <a:pt x="8533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9678924" y="3084575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19">
                  <a:moveTo>
                    <a:pt x="85343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5343" y="0"/>
                  </a:lnTo>
                  <a:lnTo>
                    <a:pt x="85343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9761220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9761220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3048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9678924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9678924" y="3084575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19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lnTo>
                    <a:pt x="0" y="7619"/>
                  </a:lnTo>
                </a:path>
                <a:path w="82550" h="7619">
                  <a:moveTo>
                    <a:pt x="82295" y="3048"/>
                  </a:moveTo>
                  <a:lnTo>
                    <a:pt x="4572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9761220" y="3070859"/>
              <a:ext cx="85725" cy="35560"/>
            </a:xfrm>
            <a:custGeom>
              <a:avLst/>
              <a:gdLst/>
              <a:ahLst/>
              <a:cxnLst/>
              <a:rect l="l" t="t" r="r" b="b"/>
              <a:pathLst>
                <a:path w="85725" h="35560">
                  <a:moveTo>
                    <a:pt x="85344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1336"/>
                  </a:lnTo>
                  <a:lnTo>
                    <a:pt x="0" y="35052"/>
                  </a:lnTo>
                  <a:lnTo>
                    <a:pt x="85344" y="35052"/>
                  </a:lnTo>
                  <a:lnTo>
                    <a:pt x="85344" y="21336"/>
                  </a:lnTo>
                  <a:lnTo>
                    <a:pt x="85344" y="13716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9761220" y="3084575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19">
                  <a:moveTo>
                    <a:pt x="85344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9841992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1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9841992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1" y="7619"/>
                  </a:moveTo>
                  <a:lnTo>
                    <a:pt x="4571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4571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9761220" y="308457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04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761220" y="3084575"/>
              <a:ext cx="81280" cy="7620"/>
            </a:xfrm>
            <a:custGeom>
              <a:avLst/>
              <a:gdLst/>
              <a:ahLst/>
              <a:cxnLst/>
              <a:rect l="l" t="t" r="r" b="b"/>
              <a:pathLst>
                <a:path w="81279" h="7619">
                  <a:moveTo>
                    <a:pt x="0" y="7619"/>
                  </a:moveTo>
                  <a:lnTo>
                    <a:pt x="0" y="0"/>
                  </a:lnTo>
                  <a:lnTo>
                    <a:pt x="3048" y="0"/>
                  </a:lnTo>
                  <a:lnTo>
                    <a:pt x="3048" y="7619"/>
                  </a:lnTo>
                  <a:lnTo>
                    <a:pt x="0" y="7619"/>
                  </a:lnTo>
                </a:path>
                <a:path w="81279" h="7619">
                  <a:moveTo>
                    <a:pt x="80772" y="3048"/>
                  </a:moveTo>
                  <a:lnTo>
                    <a:pt x="3048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994392" y="3072383"/>
              <a:ext cx="85725" cy="33655"/>
            </a:xfrm>
            <a:custGeom>
              <a:avLst/>
              <a:gdLst/>
              <a:ahLst/>
              <a:cxnLst/>
              <a:rect l="l" t="t" r="r" b="b"/>
              <a:pathLst>
                <a:path w="85725" h="33655">
                  <a:moveTo>
                    <a:pt x="853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1336"/>
                  </a:lnTo>
                  <a:lnTo>
                    <a:pt x="0" y="33528"/>
                  </a:lnTo>
                  <a:lnTo>
                    <a:pt x="85344" y="33528"/>
                  </a:lnTo>
                  <a:lnTo>
                    <a:pt x="85344" y="21336"/>
                  </a:lnTo>
                  <a:lnTo>
                    <a:pt x="85344" y="12192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994392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0766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0766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04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9994392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994392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lnTo>
                    <a:pt x="0" y="9144"/>
                  </a:lnTo>
                </a:path>
                <a:path w="82550" h="9525">
                  <a:moveTo>
                    <a:pt x="82296" y="4572"/>
                  </a:moveTo>
                  <a:lnTo>
                    <a:pt x="4571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0076688" y="3072383"/>
              <a:ext cx="85725" cy="33655"/>
            </a:xfrm>
            <a:custGeom>
              <a:avLst/>
              <a:gdLst/>
              <a:ahLst/>
              <a:cxnLst/>
              <a:rect l="l" t="t" r="r" b="b"/>
              <a:pathLst>
                <a:path w="85725" h="33655">
                  <a:moveTo>
                    <a:pt x="853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1336"/>
                  </a:lnTo>
                  <a:lnTo>
                    <a:pt x="0" y="33528"/>
                  </a:lnTo>
                  <a:lnTo>
                    <a:pt x="85344" y="33528"/>
                  </a:lnTo>
                  <a:lnTo>
                    <a:pt x="85344" y="21336"/>
                  </a:lnTo>
                  <a:lnTo>
                    <a:pt x="85344" y="12192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0076688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15746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015746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00766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076688" y="3084575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0" y="9144"/>
                  </a:move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lnTo>
                    <a:pt x="0" y="9144"/>
                  </a:lnTo>
                </a:path>
                <a:path w="81279" h="9525">
                  <a:moveTo>
                    <a:pt x="80772" y="4572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64" name="object 26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303764" y="4212335"/>
              <a:ext cx="85344" cy="85343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9282684" y="3462527"/>
              <a:ext cx="85725" cy="111760"/>
            </a:xfrm>
            <a:custGeom>
              <a:avLst/>
              <a:gdLst/>
              <a:ahLst/>
              <a:cxnLst/>
              <a:rect l="l" t="t" r="r" b="b"/>
              <a:pathLst>
                <a:path w="85725" h="111760">
                  <a:moveTo>
                    <a:pt x="0" y="0"/>
                  </a:moveTo>
                  <a:lnTo>
                    <a:pt x="85344" y="0"/>
                  </a:lnTo>
                  <a:lnTo>
                    <a:pt x="85344" y="111251"/>
                  </a:lnTo>
                  <a:lnTo>
                    <a:pt x="0" y="11125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7711440" y="3105911"/>
              <a:ext cx="1778635" cy="620395"/>
            </a:xfrm>
            <a:custGeom>
              <a:avLst/>
              <a:gdLst/>
              <a:ahLst/>
              <a:cxnLst/>
              <a:rect l="l" t="t" r="r" b="b"/>
              <a:pathLst>
                <a:path w="1778634" h="620395">
                  <a:moveTo>
                    <a:pt x="13716" y="0"/>
                  </a:moveTo>
                  <a:lnTo>
                    <a:pt x="0" y="0"/>
                  </a:lnTo>
                  <a:lnTo>
                    <a:pt x="0" y="620268"/>
                  </a:lnTo>
                  <a:lnTo>
                    <a:pt x="13716" y="620268"/>
                  </a:lnTo>
                  <a:lnTo>
                    <a:pt x="13716" y="0"/>
                  </a:lnTo>
                  <a:close/>
                </a:path>
                <a:path w="1778634" h="620395">
                  <a:moveTo>
                    <a:pt x="790956" y="0"/>
                  </a:moveTo>
                  <a:lnTo>
                    <a:pt x="778764" y="0"/>
                  </a:lnTo>
                  <a:lnTo>
                    <a:pt x="778764" y="368808"/>
                  </a:lnTo>
                  <a:lnTo>
                    <a:pt x="790956" y="368808"/>
                  </a:lnTo>
                  <a:lnTo>
                    <a:pt x="790956" y="0"/>
                  </a:lnTo>
                  <a:close/>
                </a:path>
                <a:path w="1778634" h="620395">
                  <a:moveTo>
                    <a:pt x="1778508" y="347472"/>
                  </a:moveTo>
                  <a:lnTo>
                    <a:pt x="1571244" y="347472"/>
                  </a:lnTo>
                  <a:lnTo>
                    <a:pt x="1571244" y="356616"/>
                  </a:lnTo>
                  <a:lnTo>
                    <a:pt x="1778508" y="356616"/>
                  </a:lnTo>
                  <a:lnTo>
                    <a:pt x="1778508" y="3474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414004" y="3474719"/>
              <a:ext cx="165100" cy="251460"/>
            </a:xfrm>
            <a:custGeom>
              <a:avLst/>
              <a:gdLst/>
              <a:ahLst/>
              <a:cxnLst/>
              <a:rect l="l" t="t" r="r" b="b"/>
              <a:pathLst>
                <a:path w="165100" h="251460">
                  <a:moveTo>
                    <a:pt x="164592" y="251459"/>
                  </a:moveTo>
                  <a:lnTo>
                    <a:pt x="0" y="251459"/>
                  </a:lnTo>
                  <a:lnTo>
                    <a:pt x="0" y="0"/>
                  </a:lnTo>
                  <a:lnTo>
                    <a:pt x="164592" y="0"/>
                  </a:lnTo>
                  <a:lnTo>
                    <a:pt x="164592" y="25145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8414004" y="3474719"/>
              <a:ext cx="165100" cy="251460"/>
            </a:xfrm>
            <a:custGeom>
              <a:avLst/>
              <a:gdLst/>
              <a:ahLst/>
              <a:cxnLst/>
              <a:rect l="l" t="t" r="r" b="b"/>
              <a:pathLst>
                <a:path w="165100" h="251460">
                  <a:moveTo>
                    <a:pt x="164592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64592" y="251459"/>
                  </a:lnTo>
                  <a:lnTo>
                    <a:pt x="16459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491728" y="3465575"/>
              <a:ext cx="9525" cy="139065"/>
            </a:xfrm>
            <a:custGeom>
              <a:avLst/>
              <a:gdLst/>
              <a:ahLst/>
              <a:cxnLst/>
              <a:rect l="l" t="t" r="r" b="b"/>
              <a:pathLst>
                <a:path w="9525" h="139064">
                  <a:moveTo>
                    <a:pt x="9144" y="138683"/>
                  </a:moveTo>
                  <a:lnTo>
                    <a:pt x="0" y="138683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1386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8500872" y="3474719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4" h="120650">
                  <a:moveTo>
                    <a:pt x="77724" y="0"/>
                  </a:moveTo>
                  <a:lnTo>
                    <a:pt x="0" y="0"/>
                  </a:lnTo>
                  <a:lnTo>
                    <a:pt x="0" y="120395"/>
                  </a:lnTo>
                  <a:lnTo>
                    <a:pt x="77724" y="120395"/>
                  </a:lnTo>
                  <a:lnTo>
                    <a:pt x="7772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8578596" y="3465575"/>
              <a:ext cx="7620" cy="268605"/>
            </a:xfrm>
            <a:custGeom>
              <a:avLst/>
              <a:gdLst/>
              <a:ahLst/>
              <a:cxnLst/>
              <a:rect l="l" t="t" r="r" b="b"/>
              <a:pathLst>
                <a:path w="7620" h="268604">
                  <a:moveTo>
                    <a:pt x="7620" y="268224"/>
                  </a:moveTo>
                  <a:lnTo>
                    <a:pt x="0" y="26822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68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72" name="object 2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04860" y="3465575"/>
              <a:ext cx="181356" cy="169164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8404860" y="3465575"/>
              <a:ext cx="9525" cy="268605"/>
            </a:xfrm>
            <a:custGeom>
              <a:avLst/>
              <a:gdLst/>
              <a:ahLst/>
              <a:cxnLst/>
              <a:rect l="l" t="t" r="r" b="b"/>
              <a:pathLst>
                <a:path w="9525" h="268604">
                  <a:moveTo>
                    <a:pt x="9144" y="268224"/>
                  </a:moveTo>
                  <a:lnTo>
                    <a:pt x="0" y="26822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68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74" name="object 2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04860" y="3695699"/>
              <a:ext cx="181356" cy="68579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007006" y="3438143"/>
              <a:ext cx="195262" cy="68580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4968240" y="4219955"/>
              <a:ext cx="273050" cy="9525"/>
            </a:xfrm>
            <a:custGeom>
              <a:avLst/>
              <a:gdLst/>
              <a:ahLst/>
              <a:cxnLst/>
              <a:rect l="l" t="t" r="r" b="b"/>
              <a:pathLst>
                <a:path w="273050" h="9525">
                  <a:moveTo>
                    <a:pt x="272795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72795" y="0"/>
                  </a:lnTo>
                  <a:lnTo>
                    <a:pt x="272795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4968240" y="4219955"/>
              <a:ext cx="273050" cy="9525"/>
            </a:xfrm>
            <a:custGeom>
              <a:avLst/>
              <a:gdLst/>
              <a:ahLst/>
              <a:cxnLst/>
              <a:rect l="l" t="t" r="r" b="b"/>
              <a:pathLst>
                <a:path w="273050" h="9525">
                  <a:moveTo>
                    <a:pt x="0" y="9143"/>
                  </a:moveTo>
                  <a:lnTo>
                    <a:pt x="272795" y="9143"/>
                  </a:lnTo>
                  <a:lnTo>
                    <a:pt x="272795" y="0"/>
                  </a:lnTo>
                  <a:lnTo>
                    <a:pt x="0" y="0"/>
                  </a:lnTo>
                  <a:lnTo>
                    <a:pt x="0" y="914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78" name="object 27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07006" y="4189475"/>
              <a:ext cx="195262" cy="70103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5871972" y="4232147"/>
              <a:ext cx="43180" cy="360045"/>
            </a:xfrm>
            <a:custGeom>
              <a:avLst/>
              <a:gdLst/>
              <a:ahLst/>
              <a:cxnLst/>
              <a:rect l="l" t="t" r="r" b="b"/>
              <a:pathLst>
                <a:path w="43179" h="360045">
                  <a:moveTo>
                    <a:pt x="42672" y="359663"/>
                  </a:moveTo>
                  <a:lnTo>
                    <a:pt x="0" y="359663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42672" y="35966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871972" y="4248911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4762">
              <a:solidFill>
                <a:srgbClr val="80808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871972" y="4232147"/>
              <a:ext cx="43180" cy="360045"/>
            </a:xfrm>
            <a:custGeom>
              <a:avLst/>
              <a:gdLst/>
              <a:ahLst/>
              <a:cxnLst/>
              <a:rect l="l" t="t" r="r" b="b"/>
              <a:pathLst>
                <a:path w="43179" h="360045">
                  <a:moveTo>
                    <a:pt x="0" y="3048"/>
                  </a:moveTo>
                  <a:lnTo>
                    <a:pt x="0" y="0"/>
                  </a:lnTo>
                  <a:lnTo>
                    <a:pt x="3047" y="0"/>
                  </a:lnTo>
                </a:path>
                <a:path w="43179" h="360045">
                  <a:moveTo>
                    <a:pt x="16763" y="0"/>
                  </a:moveTo>
                  <a:lnTo>
                    <a:pt x="30479" y="0"/>
                  </a:lnTo>
                </a:path>
                <a:path w="43179" h="360045">
                  <a:moveTo>
                    <a:pt x="42672" y="12192"/>
                  </a:moveTo>
                  <a:lnTo>
                    <a:pt x="42672" y="25908"/>
                  </a:lnTo>
                </a:path>
                <a:path w="43179" h="360045">
                  <a:moveTo>
                    <a:pt x="42672" y="39624"/>
                  </a:moveTo>
                  <a:lnTo>
                    <a:pt x="42672" y="53339"/>
                  </a:lnTo>
                </a:path>
                <a:path w="43179" h="360045">
                  <a:moveTo>
                    <a:pt x="42672" y="67055"/>
                  </a:moveTo>
                  <a:lnTo>
                    <a:pt x="42672" y="80772"/>
                  </a:lnTo>
                </a:path>
                <a:path w="43179" h="360045">
                  <a:moveTo>
                    <a:pt x="42672" y="94487"/>
                  </a:moveTo>
                  <a:lnTo>
                    <a:pt x="42672" y="108203"/>
                  </a:lnTo>
                </a:path>
                <a:path w="43179" h="360045">
                  <a:moveTo>
                    <a:pt x="42672" y="121920"/>
                  </a:moveTo>
                  <a:lnTo>
                    <a:pt x="42672" y="135636"/>
                  </a:lnTo>
                </a:path>
                <a:path w="43179" h="360045">
                  <a:moveTo>
                    <a:pt x="42672" y="149351"/>
                  </a:moveTo>
                  <a:lnTo>
                    <a:pt x="42672" y="163067"/>
                  </a:lnTo>
                </a:path>
                <a:path w="43179" h="360045">
                  <a:moveTo>
                    <a:pt x="42672" y="176783"/>
                  </a:moveTo>
                  <a:lnTo>
                    <a:pt x="42672" y="190500"/>
                  </a:lnTo>
                </a:path>
                <a:path w="43179" h="360045">
                  <a:moveTo>
                    <a:pt x="42672" y="204215"/>
                  </a:moveTo>
                  <a:lnTo>
                    <a:pt x="42672" y="217931"/>
                  </a:lnTo>
                </a:path>
                <a:path w="43179" h="360045">
                  <a:moveTo>
                    <a:pt x="42672" y="231648"/>
                  </a:moveTo>
                  <a:lnTo>
                    <a:pt x="42672" y="245363"/>
                  </a:lnTo>
                </a:path>
                <a:path w="43179" h="360045">
                  <a:moveTo>
                    <a:pt x="42672" y="259079"/>
                  </a:moveTo>
                  <a:lnTo>
                    <a:pt x="42672" y="272795"/>
                  </a:lnTo>
                </a:path>
                <a:path w="43179" h="360045">
                  <a:moveTo>
                    <a:pt x="42672" y="286511"/>
                  </a:moveTo>
                  <a:lnTo>
                    <a:pt x="42672" y="300227"/>
                  </a:lnTo>
                </a:path>
                <a:path w="43179" h="360045">
                  <a:moveTo>
                    <a:pt x="42672" y="313943"/>
                  </a:moveTo>
                  <a:lnTo>
                    <a:pt x="42672" y="327660"/>
                  </a:lnTo>
                </a:path>
                <a:path w="43179" h="360045">
                  <a:moveTo>
                    <a:pt x="42672" y="341375"/>
                  </a:moveTo>
                  <a:lnTo>
                    <a:pt x="42672" y="355092"/>
                  </a:lnTo>
                </a:path>
                <a:path w="43179" h="360045">
                  <a:moveTo>
                    <a:pt x="39624" y="359663"/>
                  </a:moveTo>
                  <a:lnTo>
                    <a:pt x="25908" y="359663"/>
                  </a:lnTo>
                </a:path>
                <a:path w="43179" h="360045">
                  <a:moveTo>
                    <a:pt x="12191" y="359663"/>
                  </a:moveTo>
                  <a:lnTo>
                    <a:pt x="0" y="359663"/>
                  </a:lnTo>
                </a:path>
                <a:path w="43179" h="360045">
                  <a:moveTo>
                    <a:pt x="3047" y="30479"/>
                  </a:moveTo>
                  <a:lnTo>
                    <a:pt x="4572" y="44195"/>
                  </a:lnTo>
                </a:path>
                <a:path w="43179" h="360045">
                  <a:moveTo>
                    <a:pt x="6096" y="56387"/>
                  </a:moveTo>
                  <a:lnTo>
                    <a:pt x="7619" y="70103"/>
                  </a:lnTo>
                </a:path>
                <a:path w="43179" h="360045">
                  <a:moveTo>
                    <a:pt x="9144" y="83820"/>
                  </a:moveTo>
                  <a:lnTo>
                    <a:pt x="10668" y="97536"/>
                  </a:lnTo>
                </a:path>
                <a:path w="43179" h="360045">
                  <a:moveTo>
                    <a:pt x="13715" y="111251"/>
                  </a:moveTo>
                  <a:lnTo>
                    <a:pt x="15240" y="124967"/>
                  </a:lnTo>
                </a:path>
                <a:path w="43179" h="360045">
                  <a:moveTo>
                    <a:pt x="16763" y="138683"/>
                  </a:moveTo>
                  <a:lnTo>
                    <a:pt x="18287" y="152400"/>
                  </a:lnTo>
                </a:path>
                <a:path w="43179" h="360045">
                  <a:moveTo>
                    <a:pt x="19811" y="166115"/>
                  </a:moveTo>
                  <a:lnTo>
                    <a:pt x="21336" y="179831"/>
                  </a:lnTo>
                </a:path>
                <a:path w="43179" h="360045">
                  <a:moveTo>
                    <a:pt x="22859" y="193548"/>
                  </a:moveTo>
                  <a:lnTo>
                    <a:pt x="24383" y="207263"/>
                  </a:lnTo>
                </a:path>
                <a:path w="43179" h="360045">
                  <a:moveTo>
                    <a:pt x="25908" y="220979"/>
                  </a:moveTo>
                  <a:lnTo>
                    <a:pt x="27431" y="234695"/>
                  </a:lnTo>
                </a:path>
                <a:path w="43179" h="360045">
                  <a:moveTo>
                    <a:pt x="28955" y="248411"/>
                  </a:moveTo>
                  <a:lnTo>
                    <a:pt x="30479" y="262127"/>
                  </a:lnTo>
                </a:path>
                <a:path w="43179" h="360045">
                  <a:moveTo>
                    <a:pt x="32003" y="274320"/>
                  </a:moveTo>
                  <a:lnTo>
                    <a:pt x="35051" y="288036"/>
                  </a:lnTo>
                </a:path>
                <a:path w="43179" h="360045">
                  <a:moveTo>
                    <a:pt x="36575" y="301751"/>
                  </a:moveTo>
                  <a:lnTo>
                    <a:pt x="38100" y="315467"/>
                  </a:lnTo>
                </a:path>
              </a:pathLst>
            </a:custGeom>
            <a:ln w="4762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909208" y="45589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4762" y="2374"/>
                  </a:moveTo>
                  <a:lnTo>
                    <a:pt x="4064" y="698"/>
                  </a:lnTo>
                  <a:lnTo>
                    <a:pt x="2387" y="0"/>
                  </a:lnTo>
                  <a:lnTo>
                    <a:pt x="698" y="698"/>
                  </a:lnTo>
                  <a:lnTo>
                    <a:pt x="0" y="2374"/>
                  </a:lnTo>
                  <a:lnTo>
                    <a:pt x="698" y="4064"/>
                  </a:lnTo>
                  <a:lnTo>
                    <a:pt x="2387" y="4762"/>
                  </a:lnTo>
                  <a:lnTo>
                    <a:pt x="4064" y="4064"/>
                  </a:lnTo>
                  <a:lnTo>
                    <a:pt x="4762" y="237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875020" y="4276343"/>
              <a:ext cx="35560" cy="285115"/>
            </a:xfrm>
            <a:custGeom>
              <a:avLst/>
              <a:gdLst/>
              <a:ahLst/>
              <a:cxnLst/>
              <a:rect l="l" t="t" r="r" b="b"/>
              <a:pathLst>
                <a:path w="35560" h="285114">
                  <a:moveTo>
                    <a:pt x="0" y="284988"/>
                  </a:moveTo>
                  <a:lnTo>
                    <a:pt x="1524" y="271272"/>
                  </a:lnTo>
                </a:path>
                <a:path w="35560" h="285114">
                  <a:moveTo>
                    <a:pt x="3048" y="257556"/>
                  </a:moveTo>
                  <a:lnTo>
                    <a:pt x="4572" y="243840"/>
                  </a:lnTo>
                </a:path>
                <a:path w="35560" h="285114">
                  <a:moveTo>
                    <a:pt x="6096" y="230124"/>
                  </a:moveTo>
                  <a:lnTo>
                    <a:pt x="7620" y="217932"/>
                  </a:lnTo>
                </a:path>
                <a:path w="35560" h="285114">
                  <a:moveTo>
                    <a:pt x="10667" y="204215"/>
                  </a:moveTo>
                  <a:lnTo>
                    <a:pt x="12192" y="190500"/>
                  </a:lnTo>
                </a:path>
                <a:path w="35560" h="285114">
                  <a:moveTo>
                    <a:pt x="13716" y="176784"/>
                  </a:moveTo>
                  <a:lnTo>
                    <a:pt x="15239" y="163068"/>
                  </a:lnTo>
                </a:path>
                <a:path w="35560" h="285114">
                  <a:moveTo>
                    <a:pt x="16763" y="149352"/>
                  </a:moveTo>
                  <a:lnTo>
                    <a:pt x="18288" y="135636"/>
                  </a:lnTo>
                </a:path>
                <a:path w="35560" h="285114">
                  <a:moveTo>
                    <a:pt x="19812" y="121920"/>
                  </a:moveTo>
                  <a:lnTo>
                    <a:pt x="21336" y="108204"/>
                  </a:lnTo>
                </a:path>
                <a:path w="35560" h="285114">
                  <a:moveTo>
                    <a:pt x="22860" y="94487"/>
                  </a:moveTo>
                  <a:lnTo>
                    <a:pt x="24384" y="80772"/>
                  </a:lnTo>
                </a:path>
                <a:path w="35560" h="285114">
                  <a:moveTo>
                    <a:pt x="25908" y="67056"/>
                  </a:moveTo>
                  <a:lnTo>
                    <a:pt x="27432" y="53340"/>
                  </a:lnTo>
                </a:path>
                <a:path w="35560" h="285114">
                  <a:moveTo>
                    <a:pt x="28956" y="39624"/>
                  </a:moveTo>
                  <a:lnTo>
                    <a:pt x="32004" y="25908"/>
                  </a:lnTo>
                </a:path>
                <a:path w="35560" h="285114">
                  <a:moveTo>
                    <a:pt x="33528" y="13715"/>
                  </a:moveTo>
                  <a:lnTo>
                    <a:pt x="35052" y="0"/>
                  </a:lnTo>
                </a:path>
              </a:pathLst>
            </a:custGeom>
            <a:ln w="4762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909208" y="42602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4762" y="2374"/>
                  </a:moveTo>
                  <a:lnTo>
                    <a:pt x="4064" y="698"/>
                  </a:lnTo>
                  <a:lnTo>
                    <a:pt x="2387" y="0"/>
                  </a:lnTo>
                  <a:lnTo>
                    <a:pt x="698" y="698"/>
                  </a:lnTo>
                  <a:lnTo>
                    <a:pt x="0" y="2374"/>
                  </a:lnTo>
                  <a:lnTo>
                    <a:pt x="698" y="4064"/>
                  </a:lnTo>
                  <a:lnTo>
                    <a:pt x="2387" y="4762"/>
                  </a:lnTo>
                  <a:lnTo>
                    <a:pt x="4064" y="4064"/>
                  </a:lnTo>
                  <a:lnTo>
                    <a:pt x="4762" y="237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85" name="object 28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62782" y="3982878"/>
              <a:ext cx="134302" cy="134302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6612636" y="3174491"/>
              <a:ext cx="725805" cy="9525"/>
            </a:xfrm>
            <a:custGeom>
              <a:avLst/>
              <a:gdLst/>
              <a:ahLst/>
              <a:cxnLst/>
              <a:rect l="l" t="t" r="r" b="b"/>
              <a:pathLst>
                <a:path w="725804" h="9525">
                  <a:moveTo>
                    <a:pt x="72542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25423" y="0"/>
                  </a:lnTo>
                  <a:lnTo>
                    <a:pt x="725423" y="914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612636" y="3174491"/>
              <a:ext cx="725805" cy="9525"/>
            </a:xfrm>
            <a:custGeom>
              <a:avLst/>
              <a:gdLst/>
              <a:ahLst/>
              <a:cxnLst/>
              <a:rect l="l" t="t" r="r" b="b"/>
              <a:pathLst>
                <a:path w="725804" h="9525">
                  <a:moveTo>
                    <a:pt x="0" y="9144"/>
                  </a:moveTo>
                  <a:lnTo>
                    <a:pt x="0" y="0"/>
                  </a:lnTo>
                  <a:lnTo>
                    <a:pt x="725423" y="0"/>
                  </a:lnTo>
                  <a:lnTo>
                    <a:pt x="725423" y="9144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922008" y="3174491"/>
              <a:ext cx="172720" cy="9525"/>
            </a:xfrm>
            <a:custGeom>
              <a:avLst/>
              <a:gdLst/>
              <a:ahLst/>
              <a:cxnLst/>
              <a:rect l="l" t="t" r="r" b="b"/>
              <a:pathLst>
                <a:path w="172720" h="9525">
                  <a:moveTo>
                    <a:pt x="17221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72211" y="0"/>
                  </a:lnTo>
                  <a:lnTo>
                    <a:pt x="17221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922008" y="3174491"/>
              <a:ext cx="172720" cy="277495"/>
            </a:xfrm>
            <a:custGeom>
              <a:avLst/>
              <a:gdLst/>
              <a:ahLst/>
              <a:cxnLst/>
              <a:rect l="l" t="t" r="r" b="b"/>
              <a:pathLst>
                <a:path w="172720" h="277495">
                  <a:moveTo>
                    <a:pt x="167640" y="0"/>
                  </a:moveTo>
                  <a:lnTo>
                    <a:pt x="167640" y="9144"/>
                  </a:lnTo>
                  <a:lnTo>
                    <a:pt x="172211" y="9144"/>
                  </a:lnTo>
                  <a:lnTo>
                    <a:pt x="172211" y="0"/>
                  </a:lnTo>
                  <a:lnTo>
                    <a:pt x="167640" y="0"/>
                  </a:lnTo>
                </a:path>
                <a:path w="172720" h="277495">
                  <a:moveTo>
                    <a:pt x="3048" y="0"/>
                  </a:moveTo>
                  <a:lnTo>
                    <a:pt x="3048" y="9144"/>
                  </a:lnTo>
                  <a:lnTo>
                    <a:pt x="167640" y="9144"/>
                  </a:lnTo>
                  <a:lnTo>
                    <a:pt x="167640" y="0"/>
                  </a:lnTo>
                  <a:lnTo>
                    <a:pt x="3048" y="0"/>
                  </a:lnTo>
                </a:path>
                <a:path w="172720" h="277495">
                  <a:moveTo>
                    <a:pt x="167640" y="4572"/>
                  </a:moveTo>
                  <a:lnTo>
                    <a:pt x="3048" y="4572"/>
                  </a:lnTo>
                </a:path>
                <a:path w="172720" h="277495">
                  <a:moveTo>
                    <a:pt x="0" y="0"/>
                  </a:moveTo>
                  <a:lnTo>
                    <a:pt x="0" y="9144"/>
                  </a:lnTo>
                  <a:lnTo>
                    <a:pt x="3048" y="9144"/>
                  </a:lnTo>
                  <a:lnTo>
                    <a:pt x="3048" y="0"/>
                  </a:lnTo>
                  <a:lnTo>
                    <a:pt x="0" y="0"/>
                  </a:lnTo>
                </a:path>
                <a:path w="172720" h="277495">
                  <a:moveTo>
                    <a:pt x="167640" y="268224"/>
                  </a:moveTo>
                  <a:lnTo>
                    <a:pt x="167640" y="277368"/>
                  </a:lnTo>
                  <a:lnTo>
                    <a:pt x="172211" y="277368"/>
                  </a:lnTo>
                  <a:lnTo>
                    <a:pt x="172211" y="268224"/>
                  </a:lnTo>
                  <a:lnTo>
                    <a:pt x="167640" y="268224"/>
                  </a:lnTo>
                </a:path>
                <a:path w="172720" h="277495">
                  <a:moveTo>
                    <a:pt x="3048" y="268224"/>
                  </a:moveTo>
                  <a:lnTo>
                    <a:pt x="3048" y="277368"/>
                  </a:lnTo>
                  <a:lnTo>
                    <a:pt x="167640" y="277368"/>
                  </a:lnTo>
                  <a:lnTo>
                    <a:pt x="167640" y="268224"/>
                  </a:lnTo>
                  <a:lnTo>
                    <a:pt x="3048" y="268224"/>
                  </a:lnTo>
                </a:path>
                <a:path w="172720" h="277495">
                  <a:moveTo>
                    <a:pt x="167640" y="272796"/>
                  </a:moveTo>
                  <a:lnTo>
                    <a:pt x="3048" y="272796"/>
                  </a:lnTo>
                </a:path>
                <a:path w="172720" h="277495">
                  <a:moveTo>
                    <a:pt x="0" y="268224"/>
                  </a:moveTo>
                  <a:lnTo>
                    <a:pt x="0" y="277368"/>
                  </a:lnTo>
                  <a:lnTo>
                    <a:pt x="3048" y="277368"/>
                  </a:lnTo>
                  <a:lnTo>
                    <a:pt x="3048" y="268224"/>
                  </a:lnTo>
                  <a:lnTo>
                    <a:pt x="0" y="2682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7095744" y="3442715"/>
              <a:ext cx="59690" cy="9525"/>
            </a:xfrm>
            <a:custGeom>
              <a:avLst/>
              <a:gdLst/>
              <a:ahLst/>
              <a:cxnLst/>
              <a:rect l="l" t="t" r="r" b="b"/>
              <a:pathLst>
                <a:path w="59690" h="9525">
                  <a:moveTo>
                    <a:pt x="59436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59436" y="0"/>
                  </a:lnTo>
                  <a:lnTo>
                    <a:pt x="59436" y="9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91" name="object 29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62216" y="3228498"/>
              <a:ext cx="68579" cy="176974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6550139" y="3105911"/>
              <a:ext cx="864235" cy="620395"/>
            </a:xfrm>
            <a:custGeom>
              <a:avLst/>
              <a:gdLst/>
              <a:ahLst/>
              <a:cxnLst/>
              <a:rect l="l" t="t" r="r" b="b"/>
              <a:pathLst>
                <a:path w="864234" h="620395">
                  <a:moveTo>
                    <a:pt x="123456" y="606552"/>
                  </a:moveTo>
                  <a:lnTo>
                    <a:pt x="0" y="606552"/>
                  </a:lnTo>
                  <a:lnTo>
                    <a:pt x="0" y="620268"/>
                  </a:lnTo>
                  <a:lnTo>
                    <a:pt x="123456" y="620268"/>
                  </a:lnTo>
                  <a:lnTo>
                    <a:pt x="123456" y="606552"/>
                  </a:lnTo>
                  <a:close/>
                </a:path>
                <a:path w="864234" h="620395">
                  <a:moveTo>
                    <a:pt x="864120" y="0"/>
                  </a:moveTo>
                  <a:lnTo>
                    <a:pt x="850404" y="0"/>
                  </a:lnTo>
                  <a:lnTo>
                    <a:pt x="850404" y="620268"/>
                  </a:lnTo>
                  <a:lnTo>
                    <a:pt x="864120" y="620268"/>
                  </a:lnTo>
                  <a:lnTo>
                    <a:pt x="8641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93" name="object 29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863238" y="3144011"/>
              <a:ext cx="176974" cy="70103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6536436" y="3105911"/>
              <a:ext cx="619125" cy="620395"/>
            </a:xfrm>
            <a:custGeom>
              <a:avLst/>
              <a:gdLst/>
              <a:ahLst/>
              <a:cxnLst/>
              <a:rect l="l" t="t" r="r" b="b"/>
              <a:pathLst>
                <a:path w="619125" h="620395">
                  <a:moveTo>
                    <a:pt x="13703" y="0"/>
                  </a:moveTo>
                  <a:lnTo>
                    <a:pt x="0" y="0"/>
                  </a:lnTo>
                  <a:lnTo>
                    <a:pt x="0" y="620268"/>
                  </a:lnTo>
                  <a:lnTo>
                    <a:pt x="13703" y="620268"/>
                  </a:lnTo>
                  <a:lnTo>
                    <a:pt x="13703" y="0"/>
                  </a:lnTo>
                  <a:close/>
                </a:path>
                <a:path w="619125" h="620395">
                  <a:moveTo>
                    <a:pt x="618744" y="77724"/>
                  </a:moveTo>
                  <a:lnTo>
                    <a:pt x="605028" y="77724"/>
                  </a:lnTo>
                  <a:lnTo>
                    <a:pt x="605028" y="345948"/>
                  </a:lnTo>
                  <a:lnTo>
                    <a:pt x="618744" y="345948"/>
                  </a:lnTo>
                  <a:lnTo>
                    <a:pt x="618744" y="77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95" name="object 29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63238" y="3412235"/>
              <a:ext cx="176974" cy="68580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7155180" y="3174491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4" h="9525">
                  <a:moveTo>
                    <a:pt x="1478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47827" y="0"/>
                  </a:lnTo>
                  <a:lnTo>
                    <a:pt x="1478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7155180" y="3174491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4" h="9525">
                  <a:moveTo>
                    <a:pt x="144779" y="0"/>
                  </a:moveTo>
                  <a:lnTo>
                    <a:pt x="144779" y="9144"/>
                  </a:lnTo>
                  <a:lnTo>
                    <a:pt x="147827" y="9144"/>
                  </a:lnTo>
                  <a:lnTo>
                    <a:pt x="147827" y="0"/>
                  </a:lnTo>
                  <a:lnTo>
                    <a:pt x="144779" y="0"/>
                  </a:lnTo>
                </a:path>
                <a:path w="147954" h="9525">
                  <a:moveTo>
                    <a:pt x="3047" y="0"/>
                  </a:moveTo>
                  <a:lnTo>
                    <a:pt x="3047" y="9144"/>
                  </a:lnTo>
                  <a:lnTo>
                    <a:pt x="144779" y="9144"/>
                  </a:lnTo>
                  <a:lnTo>
                    <a:pt x="144779" y="0"/>
                  </a:lnTo>
                  <a:lnTo>
                    <a:pt x="3047" y="0"/>
                  </a:lnTo>
                </a:path>
                <a:path w="147954" h="9525">
                  <a:moveTo>
                    <a:pt x="144779" y="4572"/>
                  </a:moveTo>
                  <a:lnTo>
                    <a:pt x="3047" y="4572"/>
                  </a:lnTo>
                </a:path>
                <a:path w="147954" h="9525">
                  <a:moveTo>
                    <a:pt x="0" y="0"/>
                  </a:moveTo>
                  <a:lnTo>
                    <a:pt x="0" y="9144"/>
                  </a:lnTo>
                  <a:lnTo>
                    <a:pt x="3047" y="9144"/>
                  </a:lnTo>
                  <a:lnTo>
                    <a:pt x="3047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647688" y="3174491"/>
              <a:ext cx="204470" cy="9525"/>
            </a:xfrm>
            <a:custGeom>
              <a:avLst/>
              <a:gdLst/>
              <a:ahLst/>
              <a:cxnLst/>
              <a:rect l="l" t="t" r="r" b="b"/>
              <a:pathLst>
                <a:path w="204470" h="9525">
                  <a:moveTo>
                    <a:pt x="204216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204216" y="0"/>
                  </a:lnTo>
                  <a:lnTo>
                    <a:pt x="204216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647688" y="3174491"/>
              <a:ext cx="561340" cy="548640"/>
            </a:xfrm>
            <a:custGeom>
              <a:avLst/>
              <a:gdLst/>
              <a:ahLst/>
              <a:cxnLst/>
              <a:rect l="l" t="t" r="r" b="b"/>
              <a:pathLst>
                <a:path w="561340" h="548639">
                  <a:moveTo>
                    <a:pt x="199644" y="0"/>
                  </a:moveTo>
                  <a:lnTo>
                    <a:pt x="199644" y="9144"/>
                  </a:lnTo>
                  <a:lnTo>
                    <a:pt x="204216" y="9144"/>
                  </a:lnTo>
                  <a:lnTo>
                    <a:pt x="204216" y="0"/>
                  </a:lnTo>
                  <a:lnTo>
                    <a:pt x="199644" y="0"/>
                  </a:lnTo>
                </a:path>
                <a:path w="561340" h="548639">
                  <a:moveTo>
                    <a:pt x="4572" y="0"/>
                  </a:moveTo>
                  <a:lnTo>
                    <a:pt x="4572" y="9144"/>
                  </a:lnTo>
                  <a:lnTo>
                    <a:pt x="199644" y="9144"/>
                  </a:lnTo>
                  <a:lnTo>
                    <a:pt x="199644" y="0"/>
                  </a:lnTo>
                  <a:lnTo>
                    <a:pt x="4572" y="0"/>
                  </a:lnTo>
                </a:path>
                <a:path w="561340" h="548639">
                  <a:moveTo>
                    <a:pt x="199644" y="4572"/>
                  </a:moveTo>
                  <a:lnTo>
                    <a:pt x="4572" y="4572"/>
                  </a:lnTo>
                </a:path>
                <a:path w="561340" h="548639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561340" h="548639">
                  <a:moveTo>
                    <a:pt x="461772" y="539496"/>
                  </a:moveTo>
                  <a:lnTo>
                    <a:pt x="461772" y="548640"/>
                  </a:lnTo>
                  <a:lnTo>
                    <a:pt x="457200" y="548640"/>
                  </a:lnTo>
                  <a:lnTo>
                    <a:pt x="457200" y="539496"/>
                  </a:lnTo>
                  <a:lnTo>
                    <a:pt x="461772" y="539496"/>
                  </a:lnTo>
                </a:path>
                <a:path w="561340" h="548639">
                  <a:moveTo>
                    <a:pt x="560831" y="539496"/>
                  </a:moveTo>
                  <a:lnTo>
                    <a:pt x="560831" y="548640"/>
                  </a:lnTo>
                  <a:lnTo>
                    <a:pt x="457200" y="548640"/>
                  </a:lnTo>
                  <a:lnTo>
                    <a:pt x="457200" y="539496"/>
                  </a:lnTo>
                  <a:lnTo>
                    <a:pt x="560831" y="539496"/>
                  </a:lnTo>
                </a:path>
                <a:path w="561340" h="548639">
                  <a:moveTo>
                    <a:pt x="461772" y="544068"/>
                  </a:moveTo>
                  <a:lnTo>
                    <a:pt x="556260" y="544068"/>
                  </a:lnTo>
                </a:path>
                <a:path w="561340" h="548639">
                  <a:moveTo>
                    <a:pt x="560831" y="539496"/>
                  </a:moveTo>
                  <a:lnTo>
                    <a:pt x="560831" y="548640"/>
                  </a:lnTo>
                  <a:lnTo>
                    <a:pt x="556260" y="548640"/>
                  </a:lnTo>
                  <a:lnTo>
                    <a:pt x="556260" y="539496"/>
                  </a:lnTo>
                  <a:lnTo>
                    <a:pt x="560831" y="539496"/>
                  </a:lnTo>
                </a:path>
                <a:path w="561340" h="548639">
                  <a:moveTo>
                    <a:pt x="448056" y="539496"/>
                  </a:moveTo>
                  <a:lnTo>
                    <a:pt x="457200" y="539496"/>
                  </a:lnTo>
                  <a:lnTo>
                    <a:pt x="457200" y="548640"/>
                  </a:lnTo>
                  <a:lnTo>
                    <a:pt x="448056" y="548640"/>
                  </a:lnTo>
                  <a:lnTo>
                    <a:pt x="448056" y="5394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510528" y="3299459"/>
              <a:ext cx="26034" cy="214629"/>
            </a:xfrm>
            <a:custGeom>
              <a:avLst/>
              <a:gdLst/>
              <a:ahLst/>
              <a:cxnLst/>
              <a:rect l="l" t="t" r="r" b="b"/>
              <a:pathLst>
                <a:path w="26034" h="214629">
                  <a:moveTo>
                    <a:pt x="25908" y="85090"/>
                  </a:moveTo>
                  <a:lnTo>
                    <a:pt x="13716" y="8509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85090"/>
                  </a:lnTo>
                  <a:lnTo>
                    <a:pt x="0" y="129540"/>
                  </a:lnTo>
                  <a:lnTo>
                    <a:pt x="0" y="214630"/>
                  </a:lnTo>
                  <a:lnTo>
                    <a:pt x="13716" y="214630"/>
                  </a:lnTo>
                  <a:lnTo>
                    <a:pt x="13716" y="129540"/>
                  </a:lnTo>
                  <a:lnTo>
                    <a:pt x="25908" y="129540"/>
                  </a:lnTo>
                  <a:lnTo>
                    <a:pt x="25908" y="8509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510528" y="3299459"/>
              <a:ext cx="26034" cy="215265"/>
            </a:xfrm>
            <a:custGeom>
              <a:avLst/>
              <a:gdLst/>
              <a:ahLst/>
              <a:cxnLst/>
              <a:rect l="l" t="t" r="r" b="b"/>
              <a:pathLst>
                <a:path w="26034" h="215264">
                  <a:moveTo>
                    <a:pt x="0" y="0"/>
                  </a:moveTo>
                  <a:lnTo>
                    <a:pt x="13716" y="0"/>
                  </a:lnTo>
                  <a:lnTo>
                    <a:pt x="13716" y="85344"/>
                  </a:lnTo>
                  <a:lnTo>
                    <a:pt x="25908" y="85344"/>
                  </a:lnTo>
                  <a:lnTo>
                    <a:pt x="25908" y="129539"/>
                  </a:lnTo>
                  <a:lnTo>
                    <a:pt x="13716" y="129539"/>
                  </a:lnTo>
                  <a:lnTo>
                    <a:pt x="13716" y="214883"/>
                  </a:lnTo>
                  <a:lnTo>
                    <a:pt x="0" y="21488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AEAFAF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854952" y="3713987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762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7620" y="9144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750052" y="5593079"/>
              <a:ext cx="7620" cy="216535"/>
            </a:xfrm>
            <a:custGeom>
              <a:avLst/>
              <a:gdLst/>
              <a:ahLst/>
              <a:cxnLst/>
              <a:rect l="l" t="t" r="r" b="b"/>
              <a:pathLst>
                <a:path w="7620" h="216535">
                  <a:moveTo>
                    <a:pt x="7620" y="216407"/>
                  </a:moveTo>
                  <a:lnTo>
                    <a:pt x="0" y="21640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164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04" name="object 30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84246" y="5665374"/>
              <a:ext cx="135826" cy="173069"/>
            </a:xfrm>
            <a:prstGeom prst="rect">
              <a:avLst/>
            </a:prstGeom>
          </p:spPr>
        </p:pic>
        <p:sp>
          <p:nvSpPr>
            <p:cNvPr id="305" name="object 305"/>
            <p:cNvSpPr/>
            <p:nvPr/>
          </p:nvSpPr>
          <p:spPr>
            <a:xfrm>
              <a:off x="5586984" y="5550407"/>
              <a:ext cx="163195" cy="251460"/>
            </a:xfrm>
            <a:custGeom>
              <a:avLst/>
              <a:gdLst/>
              <a:ahLst/>
              <a:cxnLst/>
              <a:rect l="l" t="t" r="r" b="b"/>
              <a:pathLst>
                <a:path w="163195" h="251460">
                  <a:moveTo>
                    <a:pt x="163068" y="251460"/>
                  </a:moveTo>
                  <a:lnTo>
                    <a:pt x="0" y="251460"/>
                  </a:lnTo>
                  <a:lnTo>
                    <a:pt x="0" y="0"/>
                  </a:lnTo>
                  <a:lnTo>
                    <a:pt x="163068" y="0"/>
                  </a:lnTo>
                  <a:lnTo>
                    <a:pt x="163068" y="25146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6" name="object 306"/>
            <p:cNvSpPr/>
            <p:nvPr/>
          </p:nvSpPr>
          <p:spPr>
            <a:xfrm>
              <a:off x="5586984" y="5550407"/>
              <a:ext cx="163195" cy="251460"/>
            </a:xfrm>
            <a:custGeom>
              <a:avLst/>
              <a:gdLst/>
              <a:ahLst/>
              <a:cxnLst/>
              <a:rect l="l" t="t" r="r" b="b"/>
              <a:pathLst>
                <a:path w="163195" h="251460">
                  <a:moveTo>
                    <a:pt x="0" y="0"/>
                  </a:moveTo>
                  <a:lnTo>
                    <a:pt x="163068" y="0"/>
                  </a:lnTo>
                  <a:lnTo>
                    <a:pt x="163068" y="251460"/>
                  </a:lnTo>
                  <a:lnTo>
                    <a:pt x="0" y="25146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7" name="object 307"/>
            <p:cNvSpPr/>
            <p:nvPr/>
          </p:nvSpPr>
          <p:spPr>
            <a:xfrm>
              <a:off x="5664708" y="5542787"/>
              <a:ext cx="7620" cy="137160"/>
            </a:xfrm>
            <a:custGeom>
              <a:avLst/>
              <a:gdLst/>
              <a:ahLst/>
              <a:cxnLst/>
              <a:rect l="l" t="t" r="r" b="b"/>
              <a:pathLst>
                <a:path w="7620" h="137160">
                  <a:moveTo>
                    <a:pt x="7619" y="137160"/>
                  </a:moveTo>
                  <a:lnTo>
                    <a:pt x="0" y="137160"/>
                  </a:lnTo>
                  <a:lnTo>
                    <a:pt x="0" y="0"/>
                  </a:lnTo>
                  <a:lnTo>
                    <a:pt x="7619" y="0"/>
                  </a:lnTo>
                  <a:lnTo>
                    <a:pt x="7619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8" name="object 308"/>
            <p:cNvSpPr/>
            <p:nvPr/>
          </p:nvSpPr>
          <p:spPr>
            <a:xfrm>
              <a:off x="5586984" y="5550407"/>
              <a:ext cx="78105" cy="121920"/>
            </a:xfrm>
            <a:custGeom>
              <a:avLst/>
              <a:gdLst/>
              <a:ahLst/>
              <a:cxnLst/>
              <a:rect l="l" t="t" r="r" b="b"/>
              <a:pathLst>
                <a:path w="78104" h="121920">
                  <a:moveTo>
                    <a:pt x="0" y="0"/>
                  </a:moveTo>
                  <a:lnTo>
                    <a:pt x="77724" y="0"/>
                  </a:lnTo>
                  <a:lnTo>
                    <a:pt x="77724" y="121919"/>
                  </a:lnTo>
                  <a:lnTo>
                    <a:pt x="0" y="1219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09" name="object 309"/>
            <p:cNvSpPr/>
            <p:nvPr/>
          </p:nvSpPr>
          <p:spPr>
            <a:xfrm>
              <a:off x="5577840" y="5542787"/>
              <a:ext cx="9525" cy="266700"/>
            </a:xfrm>
            <a:custGeom>
              <a:avLst/>
              <a:gdLst/>
              <a:ahLst/>
              <a:cxnLst/>
              <a:rect l="l" t="t" r="r" b="b"/>
              <a:pathLst>
                <a:path w="9525" h="266700">
                  <a:moveTo>
                    <a:pt x="9143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266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10" name="object 31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77840" y="5542787"/>
              <a:ext cx="181355" cy="167640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5750052" y="5542787"/>
              <a:ext cx="9525" cy="266700"/>
            </a:xfrm>
            <a:custGeom>
              <a:avLst/>
              <a:gdLst/>
              <a:ahLst/>
              <a:cxnLst/>
              <a:rect l="l" t="t" r="r" b="b"/>
              <a:pathLst>
                <a:path w="9525" h="266700">
                  <a:moveTo>
                    <a:pt x="9144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66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12" name="object 31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77840" y="5771387"/>
              <a:ext cx="181355" cy="68580"/>
            </a:xfrm>
            <a:prstGeom prst="rect">
              <a:avLst/>
            </a:prstGeom>
          </p:spPr>
        </p:pic>
        <p:sp>
          <p:nvSpPr>
            <p:cNvPr id="313" name="object 313"/>
            <p:cNvSpPr/>
            <p:nvPr/>
          </p:nvSpPr>
          <p:spPr>
            <a:xfrm>
              <a:off x="5586984" y="6042659"/>
              <a:ext cx="163195" cy="251460"/>
            </a:xfrm>
            <a:custGeom>
              <a:avLst/>
              <a:gdLst/>
              <a:ahLst/>
              <a:cxnLst/>
              <a:rect l="l" t="t" r="r" b="b"/>
              <a:pathLst>
                <a:path w="163195" h="251460">
                  <a:moveTo>
                    <a:pt x="163068" y="251460"/>
                  </a:moveTo>
                  <a:lnTo>
                    <a:pt x="0" y="251460"/>
                  </a:lnTo>
                  <a:lnTo>
                    <a:pt x="0" y="0"/>
                  </a:lnTo>
                  <a:lnTo>
                    <a:pt x="163068" y="0"/>
                  </a:lnTo>
                  <a:lnTo>
                    <a:pt x="163068" y="25146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4" name="object 314"/>
            <p:cNvSpPr/>
            <p:nvPr/>
          </p:nvSpPr>
          <p:spPr>
            <a:xfrm>
              <a:off x="5586984" y="6042659"/>
              <a:ext cx="163195" cy="251460"/>
            </a:xfrm>
            <a:custGeom>
              <a:avLst/>
              <a:gdLst/>
              <a:ahLst/>
              <a:cxnLst/>
              <a:rect l="l" t="t" r="r" b="b"/>
              <a:pathLst>
                <a:path w="163195" h="251460">
                  <a:moveTo>
                    <a:pt x="0" y="251460"/>
                  </a:moveTo>
                  <a:lnTo>
                    <a:pt x="163068" y="251460"/>
                  </a:lnTo>
                  <a:lnTo>
                    <a:pt x="163068" y="0"/>
                  </a:lnTo>
                  <a:lnTo>
                    <a:pt x="0" y="0"/>
                  </a:lnTo>
                  <a:lnTo>
                    <a:pt x="0" y="25146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5" name="object 315"/>
            <p:cNvSpPr/>
            <p:nvPr/>
          </p:nvSpPr>
          <p:spPr>
            <a:xfrm>
              <a:off x="5664708" y="6164579"/>
              <a:ext cx="7620" cy="137160"/>
            </a:xfrm>
            <a:custGeom>
              <a:avLst/>
              <a:gdLst/>
              <a:ahLst/>
              <a:cxnLst/>
              <a:rect l="l" t="t" r="r" b="b"/>
              <a:pathLst>
                <a:path w="7620" h="137160">
                  <a:moveTo>
                    <a:pt x="7619" y="137160"/>
                  </a:moveTo>
                  <a:lnTo>
                    <a:pt x="0" y="137160"/>
                  </a:lnTo>
                  <a:lnTo>
                    <a:pt x="0" y="0"/>
                  </a:lnTo>
                  <a:lnTo>
                    <a:pt x="7619" y="0"/>
                  </a:lnTo>
                  <a:lnTo>
                    <a:pt x="7619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6" name="object 316"/>
            <p:cNvSpPr/>
            <p:nvPr/>
          </p:nvSpPr>
          <p:spPr>
            <a:xfrm>
              <a:off x="5586984" y="6172199"/>
              <a:ext cx="78105" cy="121920"/>
            </a:xfrm>
            <a:custGeom>
              <a:avLst/>
              <a:gdLst/>
              <a:ahLst/>
              <a:cxnLst/>
              <a:rect l="l" t="t" r="r" b="b"/>
              <a:pathLst>
                <a:path w="78104" h="121920">
                  <a:moveTo>
                    <a:pt x="0" y="121919"/>
                  </a:moveTo>
                  <a:lnTo>
                    <a:pt x="77724" y="121919"/>
                  </a:lnTo>
                  <a:lnTo>
                    <a:pt x="77724" y="0"/>
                  </a:lnTo>
                  <a:lnTo>
                    <a:pt x="0" y="0"/>
                  </a:lnTo>
                  <a:lnTo>
                    <a:pt x="0" y="1219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17" name="object 317"/>
            <p:cNvSpPr/>
            <p:nvPr/>
          </p:nvSpPr>
          <p:spPr>
            <a:xfrm>
              <a:off x="5577840" y="6035039"/>
              <a:ext cx="9525" cy="266700"/>
            </a:xfrm>
            <a:custGeom>
              <a:avLst/>
              <a:gdLst/>
              <a:ahLst/>
              <a:cxnLst/>
              <a:rect l="l" t="t" r="r" b="b"/>
              <a:pathLst>
                <a:path w="9525" h="266700">
                  <a:moveTo>
                    <a:pt x="9143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266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18" name="object 31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77840" y="6134099"/>
              <a:ext cx="181355" cy="167640"/>
            </a:xfrm>
            <a:prstGeom prst="rect">
              <a:avLst/>
            </a:prstGeom>
          </p:spPr>
        </p:pic>
        <p:sp>
          <p:nvSpPr>
            <p:cNvPr id="319" name="object 319"/>
            <p:cNvSpPr/>
            <p:nvPr/>
          </p:nvSpPr>
          <p:spPr>
            <a:xfrm>
              <a:off x="5750052" y="6035039"/>
              <a:ext cx="9525" cy="266700"/>
            </a:xfrm>
            <a:custGeom>
              <a:avLst/>
              <a:gdLst/>
              <a:ahLst/>
              <a:cxnLst/>
              <a:rect l="l" t="t" r="r" b="b"/>
              <a:pathLst>
                <a:path w="9525" h="266700">
                  <a:moveTo>
                    <a:pt x="9144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66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20" name="object 32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77840" y="6004559"/>
              <a:ext cx="181355" cy="68580"/>
            </a:xfrm>
            <a:prstGeom prst="rect">
              <a:avLst/>
            </a:prstGeom>
          </p:spPr>
        </p:pic>
        <p:sp>
          <p:nvSpPr>
            <p:cNvPr id="321" name="object 321"/>
            <p:cNvSpPr/>
            <p:nvPr/>
          </p:nvSpPr>
          <p:spPr>
            <a:xfrm>
              <a:off x="5925312" y="5600699"/>
              <a:ext cx="52069" cy="196850"/>
            </a:xfrm>
            <a:custGeom>
              <a:avLst/>
              <a:gdLst/>
              <a:ahLst/>
              <a:cxnLst/>
              <a:rect l="l" t="t" r="r" b="b"/>
              <a:pathLst>
                <a:path w="52070" h="196850">
                  <a:moveTo>
                    <a:pt x="51815" y="196596"/>
                  </a:moveTo>
                  <a:lnTo>
                    <a:pt x="51815" y="0"/>
                  </a:lnTo>
                  <a:lnTo>
                    <a:pt x="0" y="0"/>
                  </a:lnTo>
                  <a:lnTo>
                    <a:pt x="0" y="196596"/>
                  </a:lnTo>
                  <a:lnTo>
                    <a:pt x="51815" y="196596"/>
                  </a:lnTo>
                </a:path>
              </a:pathLst>
            </a:custGeom>
            <a:ln w="4762">
              <a:solidFill>
                <a:srgbClr val="AEAFAF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22" name="object 32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55162" y="5771387"/>
              <a:ext cx="176974" cy="68580"/>
            </a:xfrm>
            <a:prstGeom prst="rect">
              <a:avLst/>
            </a:prstGeom>
          </p:spPr>
        </p:pic>
        <p:sp>
          <p:nvSpPr>
            <p:cNvPr id="323" name="object 323"/>
            <p:cNvSpPr/>
            <p:nvPr/>
          </p:nvSpPr>
          <p:spPr>
            <a:xfrm>
              <a:off x="6539484" y="46268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539484" y="46268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17348"/>
                  </a:lnTo>
                  <a:lnTo>
                    <a:pt x="7620" y="1173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539484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539484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539484" y="46268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539484" y="4626863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  <a:path w="7620" h="111760">
                  <a:moveTo>
                    <a:pt x="4572" y="111251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539484" y="4738115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0" name="object 330"/>
            <p:cNvSpPr/>
            <p:nvPr/>
          </p:nvSpPr>
          <p:spPr>
            <a:xfrm>
              <a:off x="6539484" y="4738115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17348"/>
                  </a:lnTo>
                  <a:lnTo>
                    <a:pt x="7620" y="1173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539484" y="48493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2" name="object 332"/>
            <p:cNvSpPr/>
            <p:nvPr/>
          </p:nvSpPr>
          <p:spPr>
            <a:xfrm>
              <a:off x="6539484" y="48493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3" name="object 333"/>
            <p:cNvSpPr/>
            <p:nvPr/>
          </p:nvSpPr>
          <p:spPr>
            <a:xfrm>
              <a:off x="6539484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4" name="object 334"/>
            <p:cNvSpPr/>
            <p:nvPr/>
          </p:nvSpPr>
          <p:spPr>
            <a:xfrm>
              <a:off x="6539484" y="4738115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76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7620" y="6096"/>
                  </a:lnTo>
                  <a:lnTo>
                    <a:pt x="7620" y="0"/>
                  </a:lnTo>
                </a:path>
                <a:path w="7620" h="111760">
                  <a:moveTo>
                    <a:pt x="4572" y="111252"/>
                  </a:moveTo>
                  <a:lnTo>
                    <a:pt x="4572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5" name="object 335"/>
            <p:cNvSpPr/>
            <p:nvPr/>
          </p:nvSpPr>
          <p:spPr>
            <a:xfrm>
              <a:off x="6539484" y="4901183"/>
              <a:ext cx="7620" cy="97790"/>
            </a:xfrm>
            <a:custGeom>
              <a:avLst/>
              <a:gdLst/>
              <a:ahLst/>
              <a:cxnLst/>
              <a:rect l="l" t="t" r="r" b="b"/>
              <a:pathLst>
                <a:path w="7620" h="97789">
                  <a:moveTo>
                    <a:pt x="7620" y="97536"/>
                  </a:moveTo>
                  <a:lnTo>
                    <a:pt x="0" y="9753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9753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6" name="object 336"/>
            <p:cNvSpPr/>
            <p:nvPr/>
          </p:nvSpPr>
          <p:spPr>
            <a:xfrm>
              <a:off x="6539484" y="4901183"/>
              <a:ext cx="7620" cy="97790"/>
            </a:xfrm>
            <a:custGeom>
              <a:avLst/>
              <a:gdLst/>
              <a:ahLst/>
              <a:cxnLst/>
              <a:rect l="l" t="t" r="r" b="b"/>
              <a:pathLst>
                <a:path w="7620" h="97789">
                  <a:moveTo>
                    <a:pt x="7620" y="97536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97536"/>
                  </a:lnTo>
                  <a:lnTo>
                    <a:pt x="7620" y="9753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7" name="object 337"/>
            <p:cNvSpPr/>
            <p:nvPr/>
          </p:nvSpPr>
          <p:spPr>
            <a:xfrm>
              <a:off x="6539484" y="499414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8" name="object 338"/>
            <p:cNvSpPr/>
            <p:nvPr/>
          </p:nvSpPr>
          <p:spPr>
            <a:xfrm>
              <a:off x="6539484" y="499414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39" name="object 339"/>
            <p:cNvSpPr/>
            <p:nvPr/>
          </p:nvSpPr>
          <p:spPr>
            <a:xfrm>
              <a:off x="6539484" y="490118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0" name="object 340"/>
            <p:cNvSpPr/>
            <p:nvPr/>
          </p:nvSpPr>
          <p:spPr>
            <a:xfrm>
              <a:off x="6539484" y="4901183"/>
              <a:ext cx="7620" cy="93345"/>
            </a:xfrm>
            <a:custGeom>
              <a:avLst/>
              <a:gdLst/>
              <a:ahLst/>
              <a:cxnLst/>
              <a:rect l="l" t="t" r="r" b="b"/>
              <a:pathLst>
                <a:path w="7620" h="93345">
                  <a:moveTo>
                    <a:pt x="76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7620" y="6096"/>
                  </a:lnTo>
                  <a:lnTo>
                    <a:pt x="7620" y="0"/>
                  </a:lnTo>
                </a:path>
                <a:path w="7620" h="93345">
                  <a:moveTo>
                    <a:pt x="4572" y="92964"/>
                  </a:moveTo>
                  <a:lnTo>
                    <a:pt x="4572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1" name="object 341"/>
            <p:cNvSpPr/>
            <p:nvPr/>
          </p:nvSpPr>
          <p:spPr>
            <a:xfrm>
              <a:off x="6539484" y="504443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7"/>
                  </a:moveTo>
                  <a:lnTo>
                    <a:pt x="0" y="11734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2" name="object 342"/>
            <p:cNvSpPr/>
            <p:nvPr/>
          </p:nvSpPr>
          <p:spPr>
            <a:xfrm>
              <a:off x="6539484" y="504443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17347"/>
                  </a:lnTo>
                  <a:lnTo>
                    <a:pt x="7620" y="11734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3" name="object 343"/>
            <p:cNvSpPr/>
            <p:nvPr/>
          </p:nvSpPr>
          <p:spPr>
            <a:xfrm>
              <a:off x="6539484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4" name="object 344"/>
            <p:cNvSpPr/>
            <p:nvPr/>
          </p:nvSpPr>
          <p:spPr>
            <a:xfrm>
              <a:off x="6539484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5" name="object 345"/>
            <p:cNvSpPr/>
            <p:nvPr/>
          </p:nvSpPr>
          <p:spPr>
            <a:xfrm>
              <a:off x="6539484" y="504443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6" name="object 346"/>
            <p:cNvSpPr/>
            <p:nvPr/>
          </p:nvSpPr>
          <p:spPr>
            <a:xfrm>
              <a:off x="6539484" y="5044439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7620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7620" y="6095"/>
                  </a:lnTo>
                  <a:lnTo>
                    <a:pt x="7620" y="0"/>
                  </a:lnTo>
                </a:path>
                <a:path w="7620" h="111760">
                  <a:moveTo>
                    <a:pt x="4572" y="111251"/>
                  </a:moveTo>
                  <a:lnTo>
                    <a:pt x="4572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7" name="object 347"/>
            <p:cNvSpPr/>
            <p:nvPr/>
          </p:nvSpPr>
          <p:spPr>
            <a:xfrm>
              <a:off x="6539484" y="5155691"/>
              <a:ext cx="7620" cy="119380"/>
            </a:xfrm>
            <a:custGeom>
              <a:avLst/>
              <a:gdLst/>
              <a:ahLst/>
              <a:cxnLst/>
              <a:rect l="l" t="t" r="r" b="b"/>
              <a:pathLst>
                <a:path w="7620" h="119379">
                  <a:moveTo>
                    <a:pt x="7620" y="118872"/>
                  </a:moveTo>
                  <a:lnTo>
                    <a:pt x="0" y="1188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88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8" name="object 348"/>
            <p:cNvSpPr/>
            <p:nvPr/>
          </p:nvSpPr>
          <p:spPr>
            <a:xfrm>
              <a:off x="6539484" y="5155691"/>
              <a:ext cx="7620" cy="119380"/>
            </a:xfrm>
            <a:custGeom>
              <a:avLst/>
              <a:gdLst/>
              <a:ahLst/>
              <a:cxnLst/>
              <a:rect l="l" t="t" r="r" b="b"/>
              <a:pathLst>
                <a:path w="7620" h="119379">
                  <a:moveTo>
                    <a:pt x="7620" y="118872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18872"/>
                  </a:lnTo>
                  <a:lnTo>
                    <a:pt x="7620" y="1188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49" name="object 349"/>
            <p:cNvSpPr/>
            <p:nvPr/>
          </p:nvSpPr>
          <p:spPr>
            <a:xfrm>
              <a:off x="6539484" y="52684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0" name="object 350"/>
            <p:cNvSpPr/>
            <p:nvPr/>
          </p:nvSpPr>
          <p:spPr>
            <a:xfrm>
              <a:off x="6539484" y="52684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1" name="object 351"/>
            <p:cNvSpPr/>
            <p:nvPr/>
          </p:nvSpPr>
          <p:spPr>
            <a:xfrm>
              <a:off x="6539484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2" name="object 352"/>
            <p:cNvSpPr/>
            <p:nvPr/>
          </p:nvSpPr>
          <p:spPr>
            <a:xfrm>
              <a:off x="6509004" y="4860035"/>
              <a:ext cx="68580" cy="408940"/>
            </a:xfrm>
            <a:custGeom>
              <a:avLst/>
              <a:gdLst/>
              <a:ahLst/>
              <a:cxnLst/>
              <a:rect l="l" t="t" r="r" b="b"/>
              <a:pathLst>
                <a:path w="68579" h="408939">
                  <a:moveTo>
                    <a:pt x="38100" y="295655"/>
                  </a:moveTo>
                  <a:lnTo>
                    <a:pt x="30479" y="295655"/>
                  </a:lnTo>
                  <a:lnTo>
                    <a:pt x="30479" y="301751"/>
                  </a:lnTo>
                  <a:lnTo>
                    <a:pt x="38100" y="301751"/>
                  </a:lnTo>
                  <a:lnTo>
                    <a:pt x="38100" y="295655"/>
                  </a:lnTo>
                </a:path>
                <a:path w="68579" h="408939">
                  <a:moveTo>
                    <a:pt x="35051" y="408432"/>
                  </a:moveTo>
                  <a:lnTo>
                    <a:pt x="35051" y="301751"/>
                  </a:lnTo>
                </a:path>
                <a:path w="68579" h="408939">
                  <a:moveTo>
                    <a:pt x="38100" y="0"/>
                  </a:moveTo>
                  <a:lnTo>
                    <a:pt x="60959" y="74676"/>
                  </a:lnTo>
                  <a:lnTo>
                    <a:pt x="38100" y="88391"/>
                  </a:lnTo>
                </a:path>
                <a:path w="68579" h="408939">
                  <a:moveTo>
                    <a:pt x="0" y="44195"/>
                  </a:moveTo>
                  <a:lnTo>
                    <a:pt x="68579" y="441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3" name="object 353"/>
            <p:cNvSpPr/>
            <p:nvPr/>
          </p:nvSpPr>
          <p:spPr>
            <a:xfrm>
              <a:off x="6539484" y="4855463"/>
              <a:ext cx="7620" cy="97790"/>
            </a:xfrm>
            <a:custGeom>
              <a:avLst/>
              <a:gdLst/>
              <a:ahLst/>
              <a:cxnLst/>
              <a:rect l="l" t="t" r="r" b="b"/>
              <a:pathLst>
                <a:path w="7620" h="97789">
                  <a:moveTo>
                    <a:pt x="7620" y="97536"/>
                  </a:moveTo>
                  <a:lnTo>
                    <a:pt x="0" y="9753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9753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4" name="object 354"/>
            <p:cNvSpPr/>
            <p:nvPr/>
          </p:nvSpPr>
          <p:spPr>
            <a:xfrm>
              <a:off x="6539484" y="4855463"/>
              <a:ext cx="7620" cy="97790"/>
            </a:xfrm>
            <a:custGeom>
              <a:avLst/>
              <a:gdLst/>
              <a:ahLst/>
              <a:cxnLst/>
              <a:rect l="l" t="t" r="r" b="b"/>
              <a:pathLst>
                <a:path w="7620" h="97789">
                  <a:moveTo>
                    <a:pt x="0" y="0"/>
                  </a:moveTo>
                  <a:lnTo>
                    <a:pt x="0" y="97536"/>
                  </a:lnTo>
                  <a:lnTo>
                    <a:pt x="7620" y="97536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5" name="object 355"/>
            <p:cNvSpPr/>
            <p:nvPr/>
          </p:nvSpPr>
          <p:spPr>
            <a:xfrm>
              <a:off x="6539484" y="48554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6" name="object 356"/>
            <p:cNvSpPr/>
            <p:nvPr/>
          </p:nvSpPr>
          <p:spPr>
            <a:xfrm>
              <a:off x="6539484" y="48554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7" name="object 357"/>
            <p:cNvSpPr/>
            <p:nvPr/>
          </p:nvSpPr>
          <p:spPr>
            <a:xfrm>
              <a:off x="6539484" y="494842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8" name="object 358"/>
            <p:cNvSpPr/>
            <p:nvPr/>
          </p:nvSpPr>
          <p:spPr>
            <a:xfrm>
              <a:off x="6509004" y="4860035"/>
              <a:ext cx="68580" cy="180340"/>
            </a:xfrm>
            <a:custGeom>
              <a:avLst/>
              <a:gdLst/>
              <a:ahLst/>
              <a:cxnLst/>
              <a:rect l="l" t="t" r="r" b="b"/>
              <a:pathLst>
                <a:path w="68579" h="180339">
                  <a:moveTo>
                    <a:pt x="30479" y="92963"/>
                  </a:moveTo>
                  <a:lnTo>
                    <a:pt x="38100" y="92963"/>
                  </a:lnTo>
                  <a:lnTo>
                    <a:pt x="38100" y="88391"/>
                  </a:lnTo>
                  <a:lnTo>
                    <a:pt x="30479" y="88391"/>
                  </a:lnTo>
                  <a:lnTo>
                    <a:pt x="30479" y="92963"/>
                  </a:lnTo>
                </a:path>
                <a:path w="68579" h="180339">
                  <a:moveTo>
                    <a:pt x="35051" y="0"/>
                  </a:moveTo>
                  <a:lnTo>
                    <a:pt x="35051" y="88391"/>
                  </a:lnTo>
                </a:path>
                <a:path w="68579" h="180339">
                  <a:moveTo>
                    <a:pt x="38100" y="179832"/>
                  </a:moveTo>
                  <a:lnTo>
                    <a:pt x="60959" y="106680"/>
                  </a:lnTo>
                  <a:lnTo>
                    <a:pt x="38100" y="92963"/>
                  </a:lnTo>
                </a:path>
                <a:path w="68579" h="180339">
                  <a:moveTo>
                    <a:pt x="0" y="135636"/>
                  </a:moveTo>
                  <a:lnTo>
                    <a:pt x="68579" y="13563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9" name="object 359"/>
            <p:cNvSpPr/>
            <p:nvPr/>
          </p:nvSpPr>
          <p:spPr>
            <a:xfrm>
              <a:off x="6539484" y="4948427"/>
              <a:ext cx="7620" cy="96520"/>
            </a:xfrm>
            <a:custGeom>
              <a:avLst/>
              <a:gdLst/>
              <a:ahLst/>
              <a:cxnLst/>
              <a:rect l="l" t="t" r="r" b="b"/>
              <a:pathLst>
                <a:path w="7620" h="96520">
                  <a:moveTo>
                    <a:pt x="7620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960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0" name="object 360"/>
            <p:cNvSpPr/>
            <p:nvPr/>
          </p:nvSpPr>
          <p:spPr>
            <a:xfrm>
              <a:off x="6539484" y="4948427"/>
              <a:ext cx="7620" cy="96520"/>
            </a:xfrm>
            <a:custGeom>
              <a:avLst/>
              <a:gdLst/>
              <a:ahLst/>
              <a:cxnLst/>
              <a:rect l="l" t="t" r="r" b="b"/>
              <a:pathLst>
                <a:path w="7620" h="96520">
                  <a:moveTo>
                    <a:pt x="0" y="96012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96012"/>
                  </a:lnTo>
                  <a:lnTo>
                    <a:pt x="0" y="960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1" name="object 361"/>
            <p:cNvSpPr/>
            <p:nvPr/>
          </p:nvSpPr>
          <p:spPr>
            <a:xfrm>
              <a:off x="6539484" y="50398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2" name="object 362"/>
            <p:cNvSpPr/>
            <p:nvPr/>
          </p:nvSpPr>
          <p:spPr>
            <a:xfrm>
              <a:off x="6539484" y="50398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3" name="object 363"/>
            <p:cNvSpPr/>
            <p:nvPr/>
          </p:nvSpPr>
          <p:spPr>
            <a:xfrm>
              <a:off x="6539484" y="494842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4" name="object 364"/>
            <p:cNvSpPr/>
            <p:nvPr/>
          </p:nvSpPr>
          <p:spPr>
            <a:xfrm>
              <a:off x="6539484" y="4948427"/>
              <a:ext cx="7620" cy="91440"/>
            </a:xfrm>
            <a:custGeom>
              <a:avLst/>
              <a:gdLst/>
              <a:ahLst/>
              <a:cxnLst/>
              <a:rect l="l" t="t" r="r" b="b"/>
              <a:pathLst>
                <a:path w="7620" h="91439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  <a:path w="7620" h="91439">
                  <a:moveTo>
                    <a:pt x="4572" y="91440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5" name="object 365"/>
            <p:cNvSpPr/>
            <p:nvPr/>
          </p:nvSpPr>
          <p:spPr>
            <a:xfrm>
              <a:off x="5452872" y="5593092"/>
              <a:ext cx="472440" cy="338455"/>
            </a:xfrm>
            <a:custGeom>
              <a:avLst/>
              <a:gdLst/>
              <a:ahLst/>
              <a:cxnLst/>
              <a:rect l="l" t="t" r="r" b="b"/>
              <a:pathLst>
                <a:path w="472439" h="338454">
                  <a:moveTo>
                    <a:pt x="18288" y="329171"/>
                  </a:moveTo>
                  <a:lnTo>
                    <a:pt x="9144" y="320027"/>
                  </a:lnTo>
                  <a:lnTo>
                    <a:pt x="0" y="329171"/>
                  </a:lnTo>
                  <a:lnTo>
                    <a:pt x="9144" y="338315"/>
                  </a:lnTo>
                  <a:lnTo>
                    <a:pt x="18288" y="329171"/>
                  </a:lnTo>
                  <a:close/>
                </a:path>
                <a:path w="472439" h="338454">
                  <a:moveTo>
                    <a:pt x="472440" y="0"/>
                  </a:moveTo>
                  <a:lnTo>
                    <a:pt x="464820" y="0"/>
                  </a:lnTo>
                  <a:lnTo>
                    <a:pt x="464820" y="205727"/>
                  </a:lnTo>
                  <a:lnTo>
                    <a:pt x="472440" y="205727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6" name="object 366"/>
            <p:cNvSpPr/>
            <p:nvPr/>
          </p:nvSpPr>
          <p:spPr>
            <a:xfrm>
              <a:off x="5556504" y="6192011"/>
              <a:ext cx="21590" cy="342900"/>
            </a:xfrm>
            <a:custGeom>
              <a:avLst/>
              <a:gdLst/>
              <a:ahLst/>
              <a:cxnLst/>
              <a:rect l="l" t="t" r="r" b="b"/>
              <a:pathLst>
                <a:path w="21589" h="342900">
                  <a:moveTo>
                    <a:pt x="21336" y="0"/>
                  </a:moveTo>
                  <a:lnTo>
                    <a:pt x="0" y="0"/>
                  </a:lnTo>
                  <a:lnTo>
                    <a:pt x="0" y="21335"/>
                  </a:lnTo>
                </a:path>
                <a:path w="21589" h="342900">
                  <a:moveTo>
                    <a:pt x="0" y="35051"/>
                  </a:moveTo>
                  <a:lnTo>
                    <a:pt x="0" y="62483"/>
                  </a:lnTo>
                </a:path>
                <a:path w="21589" h="342900">
                  <a:moveTo>
                    <a:pt x="0" y="76200"/>
                  </a:moveTo>
                  <a:lnTo>
                    <a:pt x="0" y="103631"/>
                  </a:lnTo>
                </a:path>
                <a:path w="21589" h="342900">
                  <a:moveTo>
                    <a:pt x="0" y="117347"/>
                  </a:moveTo>
                  <a:lnTo>
                    <a:pt x="0" y="144779"/>
                  </a:lnTo>
                </a:path>
                <a:path w="21589" h="342900">
                  <a:moveTo>
                    <a:pt x="0" y="158495"/>
                  </a:moveTo>
                  <a:lnTo>
                    <a:pt x="0" y="185927"/>
                  </a:lnTo>
                </a:path>
                <a:path w="21589" h="342900">
                  <a:moveTo>
                    <a:pt x="0" y="199643"/>
                  </a:moveTo>
                  <a:lnTo>
                    <a:pt x="0" y="227075"/>
                  </a:lnTo>
                </a:path>
                <a:path w="21589" h="342900">
                  <a:moveTo>
                    <a:pt x="0" y="240791"/>
                  </a:moveTo>
                  <a:lnTo>
                    <a:pt x="0" y="268223"/>
                  </a:lnTo>
                </a:path>
                <a:path w="21589" h="342900">
                  <a:moveTo>
                    <a:pt x="0" y="281939"/>
                  </a:moveTo>
                  <a:lnTo>
                    <a:pt x="0" y="309371"/>
                  </a:lnTo>
                </a:path>
                <a:path w="21589" h="342900">
                  <a:moveTo>
                    <a:pt x="0" y="323087"/>
                  </a:moveTo>
                  <a:lnTo>
                    <a:pt x="0" y="342900"/>
                  </a:lnTo>
                  <a:lnTo>
                    <a:pt x="19812" y="34290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7" name="object 367"/>
            <p:cNvSpPr/>
            <p:nvPr/>
          </p:nvSpPr>
          <p:spPr>
            <a:xfrm>
              <a:off x="6612636" y="6457187"/>
              <a:ext cx="725805" cy="9525"/>
            </a:xfrm>
            <a:custGeom>
              <a:avLst/>
              <a:gdLst/>
              <a:ahLst/>
              <a:cxnLst/>
              <a:rect l="l" t="t" r="r" b="b"/>
              <a:pathLst>
                <a:path w="725804" h="9525">
                  <a:moveTo>
                    <a:pt x="72542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25423" y="0"/>
                  </a:lnTo>
                  <a:lnTo>
                    <a:pt x="725423" y="914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8" name="object 368"/>
            <p:cNvSpPr/>
            <p:nvPr/>
          </p:nvSpPr>
          <p:spPr>
            <a:xfrm>
              <a:off x="6612636" y="6457187"/>
              <a:ext cx="725805" cy="9525"/>
            </a:xfrm>
            <a:custGeom>
              <a:avLst/>
              <a:gdLst/>
              <a:ahLst/>
              <a:cxnLst/>
              <a:rect l="l" t="t" r="r" b="b"/>
              <a:pathLst>
                <a:path w="725804" h="9525">
                  <a:moveTo>
                    <a:pt x="0" y="0"/>
                  </a:moveTo>
                  <a:lnTo>
                    <a:pt x="0" y="9144"/>
                  </a:lnTo>
                  <a:lnTo>
                    <a:pt x="725423" y="9144"/>
                  </a:lnTo>
                  <a:lnTo>
                    <a:pt x="725423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69" name="object 369"/>
            <p:cNvSpPr/>
            <p:nvPr/>
          </p:nvSpPr>
          <p:spPr>
            <a:xfrm>
              <a:off x="6856476" y="6457187"/>
              <a:ext cx="172720" cy="9525"/>
            </a:xfrm>
            <a:custGeom>
              <a:avLst/>
              <a:gdLst/>
              <a:ahLst/>
              <a:cxnLst/>
              <a:rect l="l" t="t" r="r" b="b"/>
              <a:pathLst>
                <a:path w="172720" h="9525">
                  <a:moveTo>
                    <a:pt x="17221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72211" y="0"/>
                  </a:lnTo>
                  <a:lnTo>
                    <a:pt x="17221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0" name="object 370"/>
            <p:cNvSpPr/>
            <p:nvPr/>
          </p:nvSpPr>
          <p:spPr>
            <a:xfrm>
              <a:off x="6856476" y="6190487"/>
              <a:ext cx="172720" cy="276225"/>
            </a:xfrm>
            <a:custGeom>
              <a:avLst/>
              <a:gdLst/>
              <a:ahLst/>
              <a:cxnLst/>
              <a:rect l="l" t="t" r="r" b="b"/>
              <a:pathLst>
                <a:path w="172720" h="276225">
                  <a:moveTo>
                    <a:pt x="4572" y="275844"/>
                  </a:moveTo>
                  <a:lnTo>
                    <a:pt x="4572" y="266700"/>
                  </a:lnTo>
                  <a:lnTo>
                    <a:pt x="0" y="266700"/>
                  </a:lnTo>
                  <a:lnTo>
                    <a:pt x="0" y="275844"/>
                  </a:lnTo>
                  <a:lnTo>
                    <a:pt x="4572" y="275844"/>
                  </a:lnTo>
                </a:path>
                <a:path w="172720" h="276225">
                  <a:moveTo>
                    <a:pt x="169164" y="275844"/>
                  </a:moveTo>
                  <a:lnTo>
                    <a:pt x="169164" y="266700"/>
                  </a:lnTo>
                  <a:lnTo>
                    <a:pt x="4572" y="266700"/>
                  </a:lnTo>
                  <a:lnTo>
                    <a:pt x="4572" y="275844"/>
                  </a:lnTo>
                  <a:lnTo>
                    <a:pt x="169164" y="275844"/>
                  </a:lnTo>
                </a:path>
                <a:path w="172720" h="276225">
                  <a:moveTo>
                    <a:pt x="4572" y="271272"/>
                  </a:moveTo>
                  <a:lnTo>
                    <a:pt x="169164" y="271272"/>
                  </a:lnTo>
                </a:path>
                <a:path w="172720" h="276225">
                  <a:moveTo>
                    <a:pt x="172211" y="275844"/>
                  </a:moveTo>
                  <a:lnTo>
                    <a:pt x="172211" y="266700"/>
                  </a:lnTo>
                  <a:lnTo>
                    <a:pt x="169164" y="266700"/>
                  </a:lnTo>
                  <a:lnTo>
                    <a:pt x="169164" y="275844"/>
                  </a:lnTo>
                  <a:lnTo>
                    <a:pt x="172211" y="275844"/>
                  </a:lnTo>
                </a:path>
                <a:path w="172720" h="276225">
                  <a:moveTo>
                    <a:pt x="4572" y="7620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4572" y="7620"/>
                  </a:lnTo>
                </a:path>
                <a:path w="172720" h="276225">
                  <a:moveTo>
                    <a:pt x="169164" y="7620"/>
                  </a:moveTo>
                  <a:lnTo>
                    <a:pt x="169164" y="0"/>
                  </a:lnTo>
                  <a:lnTo>
                    <a:pt x="4572" y="0"/>
                  </a:lnTo>
                  <a:lnTo>
                    <a:pt x="4572" y="7620"/>
                  </a:lnTo>
                  <a:lnTo>
                    <a:pt x="169164" y="7620"/>
                  </a:lnTo>
                </a:path>
                <a:path w="172720" h="276225">
                  <a:moveTo>
                    <a:pt x="4572" y="4572"/>
                  </a:moveTo>
                  <a:lnTo>
                    <a:pt x="169164" y="4572"/>
                  </a:lnTo>
                </a:path>
                <a:path w="172720" h="276225">
                  <a:moveTo>
                    <a:pt x="172211" y="7620"/>
                  </a:moveTo>
                  <a:lnTo>
                    <a:pt x="172211" y="0"/>
                  </a:lnTo>
                  <a:lnTo>
                    <a:pt x="169164" y="0"/>
                  </a:lnTo>
                  <a:lnTo>
                    <a:pt x="169164" y="7620"/>
                  </a:lnTo>
                  <a:lnTo>
                    <a:pt x="172211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1" name="object 371"/>
            <p:cNvSpPr/>
            <p:nvPr/>
          </p:nvSpPr>
          <p:spPr>
            <a:xfrm>
              <a:off x="6795516" y="6190487"/>
              <a:ext cx="303530" cy="266700"/>
            </a:xfrm>
            <a:custGeom>
              <a:avLst/>
              <a:gdLst/>
              <a:ahLst/>
              <a:cxnLst/>
              <a:rect l="l" t="t" r="r" b="b"/>
              <a:pathLst>
                <a:path w="303529" h="266700">
                  <a:moveTo>
                    <a:pt x="60960" y="0"/>
                  </a:moveTo>
                  <a:lnTo>
                    <a:pt x="59436" y="0"/>
                  </a:lnTo>
                  <a:lnTo>
                    <a:pt x="5638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6388" y="7620"/>
                  </a:lnTo>
                  <a:lnTo>
                    <a:pt x="56388" y="266700"/>
                  </a:lnTo>
                  <a:lnTo>
                    <a:pt x="60960" y="266700"/>
                  </a:lnTo>
                  <a:lnTo>
                    <a:pt x="60960" y="0"/>
                  </a:lnTo>
                  <a:close/>
                </a:path>
                <a:path w="303529" h="266700">
                  <a:moveTo>
                    <a:pt x="303276" y="0"/>
                  </a:moveTo>
                  <a:lnTo>
                    <a:pt x="289560" y="0"/>
                  </a:lnTo>
                  <a:lnTo>
                    <a:pt x="289560" y="266700"/>
                  </a:lnTo>
                  <a:lnTo>
                    <a:pt x="303276" y="266700"/>
                  </a:lnTo>
                  <a:lnTo>
                    <a:pt x="3032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72" name="object 3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819900" y="6235350"/>
              <a:ext cx="68580" cy="176974"/>
            </a:xfrm>
            <a:prstGeom prst="rect">
              <a:avLst/>
            </a:prstGeom>
          </p:spPr>
        </p:pic>
        <p:sp>
          <p:nvSpPr>
            <p:cNvPr id="373" name="object 373"/>
            <p:cNvSpPr/>
            <p:nvPr/>
          </p:nvSpPr>
          <p:spPr>
            <a:xfrm>
              <a:off x="7400544" y="5916167"/>
              <a:ext cx="13970" cy="619125"/>
            </a:xfrm>
            <a:custGeom>
              <a:avLst/>
              <a:gdLst/>
              <a:ahLst/>
              <a:cxnLst/>
              <a:rect l="l" t="t" r="r" b="b"/>
              <a:pathLst>
                <a:path w="13970" h="619125">
                  <a:moveTo>
                    <a:pt x="13715" y="618744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3715" y="0"/>
                  </a:lnTo>
                  <a:lnTo>
                    <a:pt x="13715" y="618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74" name="object 37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10482" y="6428231"/>
              <a:ext cx="176974" cy="68580"/>
            </a:xfrm>
            <a:prstGeom prst="rect">
              <a:avLst/>
            </a:prstGeom>
          </p:spPr>
        </p:pic>
        <p:sp>
          <p:nvSpPr>
            <p:cNvPr id="375" name="object 375"/>
            <p:cNvSpPr/>
            <p:nvPr/>
          </p:nvSpPr>
          <p:spPr>
            <a:xfrm>
              <a:off x="6536436" y="6035039"/>
              <a:ext cx="273050" cy="500380"/>
            </a:xfrm>
            <a:custGeom>
              <a:avLst/>
              <a:gdLst/>
              <a:ahLst/>
              <a:cxnLst/>
              <a:rect l="l" t="t" r="r" b="b"/>
              <a:pathLst>
                <a:path w="273050" h="500379">
                  <a:moveTo>
                    <a:pt x="13703" y="0"/>
                  </a:moveTo>
                  <a:lnTo>
                    <a:pt x="0" y="0"/>
                  </a:lnTo>
                  <a:lnTo>
                    <a:pt x="0" y="499884"/>
                  </a:lnTo>
                  <a:lnTo>
                    <a:pt x="13703" y="499884"/>
                  </a:lnTo>
                  <a:lnTo>
                    <a:pt x="13703" y="0"/>
                  </a:lnTo>
                  <a:close/>
                </a:path>
                <a:path w="273050" h="500379">
                  <a:moveTo>
                    <a:pt x="272796" y="155448"/>
                  </a:moveTo>
                  <a:lnTo>
                    <a:pt x="259080" y="155448"/>
                  </a:lnTo>
                  <a:lnTo>
                    <a:pt x="259080" y="422148"/>
                  </a:lnTo>
                  <a:lnTo>
                    <a:pt x="272796" y="422148"/>
                  </a:lnTo>
                  <a:lnTo>
                    <a:pt x="272796" y="155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76" name="object 3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10482" y="6160007"/>
              <a:ext cx="176974" cy="68579"/>
            </a:xfrm>
            <a:prstGeom prst="rect">
              <a:avLst/>
            </a:prstGeom>
          </p:spPr>
        </p:pic>
        <p:sp>
          <p:nvSpPr>
            <p:cNvPr id="377" name="object 377"/>
            <p:cNvSpPr/>
            <p:nvPr/>
          </p:nvSpPr>
          <p:spPr>
            <a:xfrm>
              <a:off x="6647688" y="6457187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4" h="9525">
                  <a:moveTo>
                    <a:pt x="14782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47828" y="0"/>
                  </a:lnTo>
                  <a:lnTo>
                    <a:pt x="14782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8" name="object 378"/>
            <p:cNvSpPr/>
            <p:nvPr/>
          </p:nvSpPr>
          <p:spPr>
            <a:xfrm>
              <a:off x="6647688" y="6457187"/>
              <a:ext cx="147955" cy="9525"/>
            </a:xfrm>
            <a:custGeom>
              <a:avLst/>
              <a:gdLst/>
              <a:ahLst/>
              <a:cxnLst/>
              <a:rect l="l" t="t" r="r" b="b"/>
              <a:pathLst>
                <a:path w="147954" h="9525">
                  <a:moveTo>
                    <a:pt x="3048" y="9144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048" y="9144"/>
                  </a:lnTo>
                </a:path>
                <a:path w="147954" h="9525">
                  <a:moveTo>
                    <a:pt x="144780" y="9144"/>
                  </a:moveTo>
                  <a:lnTo>
                    <a:pt x="144780" y="0"/>
                  </a:lnTo>
                  <a:lnTo>
                    <a:pt x="3048" y="0"/>
                  </a:lnTo>
                  <a:lnTo>
                    <a:pt x="3048" y="9144"/>
                  </a:lnTo>
                  <a:lnTo>
                    <a:pt x="144780" y="9144"/>
                  </a:lnTo>
                </a:path>
                <a:path w="147954" h="9525">
                  <a:moveTo>
                    <a:pt x="3048" y="4572"/>
                  </a:moveTo>
                  <a:lnTo>
                    <a:pt x="144780" y="4572"/>
                  </a:lnTo>
                </a:path>
                <a:path w="147954" h="9525">
                  <a:moveTo>
                    <a:pt x="147828" y="9144"/>
                  </a:moveTo>
                  <a:lnTo>
                    <a:pt x="147828" y="0"/>
                  </a:lnTo>
                  <a:lnTo>
                    <a:pt x="144780" y="0"/>
                  </a:lnTo>
                  <a:lnTo>
                    <a:pt x="144780" y="9144"/>
                  </a:lnTo>
                  <a:lnTo>
                    <a:pt x="14782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79" name="object 379"/>
            <p:cNvSpPr/>
            <p:nvPr/>
          </p:nvSpPr>
          <p:spPr>
            <a:xfrm>
              <a:off x="7098792" y="6457187"/>
              <a:ext cx="204470" cy="9525"/>
            </a:xfrm>
            <a:custGeom>
              <a:avLst/>
              <a:gdLst/>
              <a:ahLst/>
              <a:cxnLst/>
              <a:rect l="l" t="t" r="r" b="b"/>
              <a:pathLst>
                <a:path w="204470" h="9525">
                  <a:moveTo>
                    <a:pt x="204215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204215" y="0"/>
                  </a:lnTo>
                  <a:lnTo>
                    <a:pt x="204215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0" name="object 380"/>
            <p:cNvSpPr/>
            <p:nvPr/>
          </p:nvSpPr>
          <p:spPr>
            <a:xfrm>
              <a:off x="7085076" y="6036563"/>
              <a:ext cx="218440" cy="429895"/>
            </a:xfrm>
            <a:custGeom>
              <a:avLst/>
              <a:gdLst/>
              <a:ahLst/>
              <a:cxnLst/>
              <a:rect l="l" t="t" r="r" b="b"/>
              <a:pathLst>
                <a:path w="218440" h="429895">
                  <a:moveTo>
                    <a:pt x="18287" y="429767"/>
                  </a:moveTo>
                  <a:lnTo>
                    <a:pt x="18287" y="420623"/>
                  </a:lnTo>
                  <a:lnTo>
                    <a:pt x="13716" y="420623"/>
                  </a:lnTo>
                  <a:lnTo>
                    <a:pt x="13716" y="429767"/>
                  </a:lnTo>
                  <a:lnTo>
                    <a:pt x="18287" y="429767"/>
                  </a:lnTo>
                </a:path>
                <a:path w="218440" h="429895">
                  <a:moveTo>
                    <a:pt x="213360" y="429767"/>
                  </a:moveTo>
                  <a:lnTo>
                    <a:pt x="213360" y="420623"/>
                  </a:lnTo>
                  <a:lnTo>
                    <a:pt x="18287" y="420623"/>
                  </a:lnTo>
                  <a:lnTo>
                    <a:pt x="18287" y="429767"/>
                  </a:lnTo>
                  <a:lnTo>
                    <a:pt x="213360" y="429767"/>
                  </a:lnTo>
                </a:path>
                <a:path w="218440" h="429895">
                  <a:moveTo>
                    <a:pt x="18287" y="425195"/>
                  </a:moveTo>
                  <a:lnTo>
                    <a:pt x="213360" y="425195"/>
                  </a:lnTo>
                </a:path>
                <a:path w="218440" h="429895">
                  <a:moveTo>
                    <a:pt x="217931" y="429767"/>
                  </a:moveTo>
                  <a:lnTo>
                    <a:pt x="217931" y="420623"/>
                  </a:lnTo>
                  <a:lnTo>
                    <a:pt x="213360" y="420623"/>
                  </a:lnTo>
                  <a:lnTo>
                    <a:pt x="213360" y="429767"/>
                  </a:lnTo>
                  <a:lnTo>
                    <a:pt x="217931" y="429767"/>
                  </a:lnTo>
                </a:path>
                <a:path w="218440" h="429895">
                  <a:moveTo>
                    <a:pt x="13716" y="9144"/>
                  </a:moveTo>
                  <a:lnTo>
                    <a:pt x="13716" y="0"/>
                  </a:lnTo>
                  <a:lnTo>
                    <a:pt x="9143" y="0"/>
                  </a:lnTo>
                  <a:lnTo>
                    <a:pt x="9143" y="9144"/>
                  </a:lnTo>
                  <a:lnTo>
                    <a:pt x="13716" y="9144"/>
                  </a:lnTo>
                </a:path>
                <a:path w="218440" h="429895">
                  <a:moveTo>
                    <a:pt x="114300" y="9144"/>
                  </a:moveTo>
                  <a:lnTo>
                    <a:pt x="114300" y="0"/>
                  </a:lnTo>
                  <a:lnTo>
                    <a:pt x="9143" y="0"/>
                  </a:lnTo>
                  <a:lnTo>
                    <a:pt x="9143" y="9144"/>
                  </a:lnTo>
                  <a:lnTo>
                    <a:pt x="114300" y="9144"/>
                  </a:lnTo>
                </a:path>
                <a:path w="218440" h="429895">
                  <a:moveTo>
                    <a:pt x="13716" y="4572"/>
                  </a:moveTo>
                  <a:lnTo>
                    <a:pt x="109727" y="4572"/>
                  </a:lnTo>
                </a:path>
                <a:path w="218440" h="429895">
                  <a:moveTo>
                    <a:pt x="114300" y="9144"/>
                  </a:moveTo>
                  <a:lnTo>
                    <a:pt x="114300" y="0"/>
                  </a:lnTo>
                  <a:lnTo>
                    <a:pt x="109727" y="0"/>
                  </a:lnTo>
                  <a:lnTo>
                    <a:pt x="109727" y="9144"/>
                  </a:lnTo>
                  <a:lnTo>
                    <a:pt x="114300" y="9144"/>
                  </a:lnTo>
                </a:path>
                <a:path w="218440" h="429895">
                  <a:moveTo>
                    <a:pt x="0" y="82295"/>
                  </a:moveTo>
                  <a:lnTo>
                    <a:pt x="9143" y="82295"/>
                  </a:lnTo>
                  <a:lnTo>
                    <a:pt x="9143" y="9144"/>
                  </a:lnTo>
                  <a:lnTo>
                    <a:pt x="0" y="9144"/>
                  </a:lnTo>
                  <a:lnTo>
                    <a:pt x="0" y="82295"/>
                  </a:lnTo>
                </a:path>
                <a:path w="218440" h="429895">
                  <a:moveTo>
                    <a:pt x="4572" y="12191"/>
                  </a:moveTo>
                  <a:lnTo>
                    <a:pt x="4572" y="79248"/>
                  </a:lnTo>
                </a:path>
                <a:path w="218440" h="429895">
                  <a:moveTo>
                    <a:pt x="0" y="9144"/>
                  </a:moveTo>
                  <a:lnTo>
                    <a:pt x="9143" y="9144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1" name="object 381"/>
            <p:cNvSpPr/>
            <p:nvPr/>
          </p:nvSpPr>
          <p:spPr>
            <a:xfrm>
              <a:off x="5969508" y="5308091"/>
              <a:ext cx="7620" cy="292735"/>
            </a:xfrm>
            <a:custGeom>
              <a:avLst/>
              <a:gdLst/>
              <a:ahLst/>
              <a:cxnLst/>
              <a:rect l="l" t="t" r="r" b="b"/>
              <a:pathLst>
                <a:path w="7620" h="292735">
                  <a:moveTo>
                    <a:pt x="7619" y="292608"/>
                  </a:moveTo>
                  <a:lnTo>
                    <a:pt x="0" y="292608"/>
                  </a:lnTo>
                  <a:lnTo>
                    <a:pt x="0" y="0"/>
                  </a:lnTo>
                  <a:lnTo>
                    <a:pt x="7619" y="0"/>
                  </a:lnTo>
                  <a:lnTo>
                    <a:pt x="7619" y="2926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82" name="object 3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39028" y="5359050"/>
              <a:ext cx="68580" cy="93154"/>
            </a:xfrm>
            <a:prstGeom prst="rect">
              <a:avLst/>
            </a:prstGeom>
          </p:spPr>
        </p:pic>
        <p:sp>
          <p:nvSpPr>
            <p:cNvPr id="383" name="object 383"/>
            <p:cNvSpPr/>
            <p:nvPr/>
          </p:nvSpPr>
          <p:spPr>
            <a:xfrm>
              <a:off x="7805928" y="3986783"/>
              <a:ext cx="218440" cy="228600"/>
            </a:xfrm>
            <a:custGeom>
              <a:avLst/>
              <a:gdLst/>
              <a:ahLst/>
              <a:cxnLst/>
              <a:rect l="l" t="t" r="r" b="b"/>
              <a:pathLst>
                <a:path w="218440" h="228600">
                  <a:moveTo>
                    <a:pt x="217931" y="57912"/>
                  </a:moveTo>
                  <a:lnTo>
                    <a:pt x="217931" y="170688"/>
                  </a:lnTo>
                  <a:lnTo>
                    <a:pt x="0" y="170688"/>
                  </a:lnTo>
                  <a:lnTo>
                    <a:pt x="0" y="57912"/>
                  </a:lnTo>
                  <a:lnTo>
                    <a:pt x="217931" y="57912"/>
                  </a:lnTo>
                </a:path>
                <a:path w="218440" h="228600">
                  <a:moveTo>
                    <a:pt x="109727" y="228600"/>
                  </a:moveTo>
                  <a:lnTo>
                    <a:pt x="109727" y="170688"/>
                  </a:lnTo>
                  <a:lnTo>
                    <a:pt x="0" y="170688"/>
                  </a:lnTo>
                  <a:lnTo>
                    <a:pt x="0" y="228600"/>
                  </a:lnTo>
                  <a:lnTo>
                    <a:pt x="109727" y="228600"/>
                  </a:lnTo>
                </a:path>
                <a:path w="218440" h="228600">
                  <a:moveTo>
                    <a:pt x="217931" y="228600"/>
                  </a:moveTo>
                  <a:lnTo>
                    <a:pt x="217931" y="170688"/>
                  </a:lnTo>
                  <a:lnTo>
                    <a:pt x="109727" y="170688"/>
                  </a:lnTo>
                  <a:lnTo>
                    <a:pt x="109727" y="228600"/>
                  </a:lnTo>
                  <a:lnTo>
                    <a:pt x="217931" y="228600"/>
                  </a:lnTo>
                </a:path>
                <a:path w="218440" h="228600">
                  <a:moveTo>
                    <a:pt x="109727" y="57912"/>
                  </a:moveTo>
                  <a:lnTo>
                    <a:pt x="109727" y="0"/>
                  </a:lnTo>
                  <a:lnTo>
                    <a:pt x="0" y="0"/>
                  </a:lnTo>
                  <a:lnTo>
                    <a:pt x="0" y="57912"/>
                  </a:lnTo>
                  <a:lnTo>
                    <a:pt x="109727" y="57912"/>
                  </a:lnTo>
                </a:path>
                <a:path w="218440" h="228600">
                  <a:moveTo>
                    <a:pt x="217931" y="57912"/>
                  </a:moveTo>
                  <a:lnTo>
                    <a:pt x="217931" y="0"/>
                  </a:lnTo>
                  <a:lnTo>
                    <a:pt x="109727" y="0"/>
                  </a:lnTo>
                  <a:lnTo>
                    <a:pt x="109727" y="57912"/>
                  </a:lnTo>
                  <a:lnTo>
                    <a:pt x="217931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4" name="object 384"/>
            <p:cNvSpPr/>
            <p:nvPr/>
          </p:nvSpPr>
          <p:spPr>
            <a:xfrm>
              <a:off x="8023860" y="3970019"/>
              <a:ext cx="9525" cy="1108075"/>
            </a:xfrm>
            <a:custGeom>
              <a:avLst/>
              <a:gdLst/>
              <a:ahLst/>
              <a:cxnLst/>
              <a:rect l="l" t="t" r="r" b="b"/>
              <a:pathLst>
                <a:path w="9525" h="1108075">
                  <a:moveTo>
                    <a:pt x="9144" y="1107948"/>
                  </a:moveTo>
                  <a:lnTo>
                    <a:pt x="0" y="110794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11079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5" name="object 385"/>
            <p:cNvSpPr/>
            <p:nvPr/>
          </p:nvSpPr>
          <p:spPr>
            <a:xfrm>
              <a:off x="8023860" y="3970019"/>
              <a:ext cx="9525" cy="1108075"/>
            </a:xfrm>
            <a:custGeom>
              <a:avLst/>
              <a:gdLst/>
              <a:ahLst/>
              <a:cxnLst/>
              <a:rect l="l" t="t" r="r" b="b"/>
              <a:pathLst>
                <a:path w="9525" h="1108075">
                  <a:moveTo>
                    <a:pt x="9144" y="1107948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1107948"/>
                  </a:lnTo>
                  <a:lnTo>
                    <a:pt x="9144" y="11079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6" name="object 386"/>
            <p:cNvSpPr/>
            <p:nvPr/>
          </p:nvSpPr>
          <p:spPr>
            <a:xfrm>
              <a:off x="7798308" y="3977639"/>
              <a:ext cx="7620" cy="254635"/>
            </a:xfrm>
            <a:custGeom>
              <a:avLst/>
              <a:gdLst/>
              <a:ahLst/>
              <a:cxnLst/>
              <a:rect l="l" t="t" r="r" b="b"/>
              <a:pathLst>
                <a:path w="7620" h="254635">
                  <a:moveTo>
                    <a:pt x="7620" y="254507"/>
                  </a:moveTo>
                  <a:lnTo>
                    <a:pt x="0" y="25450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54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7" name="object 387"/>
            <p:cNvSpPr/>
            <p:nvPr/>
          </p:nvSpPr>
          <p:spPr>
            <a:xfrm>
              <a:off x="7798308" y="3977639"/>
              <a:ext cx="7620" cy="254635"/>
            </a:xfrm>
            <a:custGeom>
              <a:avLst/>
              <a:gdLst/>
              <a:ahLst/>
              <a:cxnLst/>
              <a:rect l="l" t="t" r="r" b="b"/>
              <a:pathLst>
                <a:path w="7620" h="254635">
                  <a:moveTo>
                    <a:pt x="7620" y="25450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254507"/>
                  </a:lnTo>
                  <a:lnTo>
                    <a:pt x="7620" y="25450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8" name="object 388"/>
            <p:cNvSpPr/>
            <p:nvPr/>
          </p:nvSpPr>
          <p:spPr>
            <a:xfrm>
              <a:off x="7798308" y="4215383"/>
              <a:ext cx="234950" cy="7620"/>
            </a:xfrm>
            <a:custGeom>
              <a:avLst/>
              <a:gdLst/>
              <a:ahLst/>
              <a:cxnLst/>
              <a:rect l="l" t="t" r="r" b="b"/>
              <a:pathLst>
                <a:path w="234950" h="7620">
                  <a:moveTo>
                    <a:pt x="2346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234696" y="0"/>
                  </a:lnTo>
                  <a:lnTo>
                    <a:pt x="234696" y="76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89" name="object 389"/>
            <p:cNvSpPr/>
            <p:nvPr/>
          </p:nvSpPr>
          <p:spPr>
            <a:xfrm>
              <a:off x="7798308" y="4215383"/>
              <a:ext cx="234950" cy="7620"/>
            </a:xfrm>
            <a:custGeom>
              <a:avLst/>
              <a:gdLst/>
              <a:ahLst/>
              <a:cxnLst/>
              <a:rect l="l" t="t" r="r" b="b"/>
              <a:pathLst>
                <a:path w="234950" h="7620">
                  <a:moveTo>
                    <a:pt x="0" y="7619"/>
                  </a:moveTo>
                  <a:lnTo>
                    <a:pt x="234696" y="7619"/>
                  </a:lnTo>
                  <a:lnTo>
                    <a:pt x="234696" y="0"/>
                  </a:lnTo>
                  <a:lnTo>
                    <a:pt x="0" y="0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90" name="object 3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993380" y="4056030"/>
              <a:ext cx="70103" cy="90106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7805928" y="4290059"/>
              <a:ext cx="218440" cy="120650"/>
            </a:xfrm>
            <a:custGeom>
              <a:avLst/>
              <a:gdLst/>
              <a:ahLst/>
              <a:cxnLst/>
              <a:rect l="l" t="t" r="r" b="b"/>
              <a:pathLst>
                <a:path w="218440" h="120650">
                  <a:moveTo>
                    <a:pt x="217931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217931" y="0"/>
                  </a:lnTo>
                  <a:lnTo>
                    <a:pt x="217931" y="1203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2" name="object 392"/>
            <p:cNvSpPr/>
            <p:nvPr/>
          </p:nvSpPr>
          <p:spPr>
            <a:xfrm>
              <a:off x="7798308" y="4223003"/>
              <a:ext cx="7620" cy="254635"/>
            </a:xfrm>
            <a:custGeom>
              <a:avLst/>
              <a:gdLst/>
              <a:ahLst/>
              <a:cxnLst/>
              <a:rect l="l" t="t" r="r" b="b"/>
              <a:pathLst>
                <a:path w="7620" h="254635">
                  <a:moveTo>
                    <a:pt x="7620" y="254508"/>
                  </a:moveTo>
                  <a:lnTo>
                    <a:pt x="0" y="25450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545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3" name="object 393"/>
            <p:cNvSpPr/>
            <p:nvPr/>
          </p:nvSpPr>
          <p:spPr>
            <a:xfrm>
              <a:off x="7798308" y="4223003"/>
              <a:ext cx="265430" cy="320040"/>
            </a:xfrm>
            <a:custGeom>
              <a:avLst/>
              <a:gdLst/>
              <a:ahLst/>
              <a:cxnLst/>
              <a:rect l="l" t="t" r="r" b="b"/>
              <a:pathLst>
                <a:path w="265429" h="320039">
                  <a:moveTo>
                    <a:pt x="7620" y="0"/>
                  </a:moveTo>
                  <a:lnTo>
                    <a:pt x="7620" y="254508"/>
                  </a:lnTo>
                  <a:lnTo>
                    <a:pt x="0" y="254508"/>
                  </a:lnTo>
                  <a:lnTo>
                    <a:pt x="0" y="0"/>
                  </a:lnTo>
                  <a:lnTo>
                    <a:pt x="7620" y="0"/>
                  </a:lnTo>
                </a:path>
                <a:path w="265429" h="320039">
                  <a:moveTo>
                    <a:pt x="234696" y="320039"/>
                  </a:moveTo>
                  <a:lnTo>
                    <a:pt x="256032" y="252984"/>
                  </a:lnTo>
                  <a:lnTo>
                    <a:pt x="234696" y="242316"/>
                  </a:lnTo>
                </a:path>
                <a:path w="265429" h="320039">
                  <a:moveTo>
                    <a:pt x="195072" y="280416"/>
                  </a:moveTo>
                  <a:lnTo>
                    <a:pt x="265175" y="28041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4" name="object 394"/>
            <p:cNvSpPr/>
            <p:nvPr/>
          </p:nvSpPr>
          <p:spPr>
            <a:xfrm>
              <a:off x="8023860" y="4460747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9144" y="85343"/>
                  </a:moveTo>
                  <a:lnTo>
                    <a:pt x="0" y="85343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53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5" name="object 395"/>
            <p:cNvSpPr/>
            <p:nvPr/>
          </p:nvSpPr>
          <p:spPr>
            <a:xfrm>
              <a:off x="8023860" y="4460747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0" y="85343"/>
                  </a:moveTo>
                  <a:lnTo>
                    <a:pt x="0" y="0"/>
                  </a:lnTo>
                  <a:lnTo>
                    <a:pt x="9144" y="0"/>
                  </a:lnTo>
                  <a:lnTo>
                    <a:pt x="9144" y="85343"/>
                  </a:lnTo>
                  <a:lnTo>
                    <a:pt x="0" y="8534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6" name="object 396"/>
            <p:cNvSpPr/>
            <p:nvPr/>
          </p:nvSpPr>
          <p:spPr>
            <a:xfrm>
              <a:off x="8023860" y="454304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30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7" name="object 397"/>
            <p:cNvSpPr/>
            <p:nvPr/>
          </p:nvSpPr>
          <p:spPr>
            <a:xfrm>
              <a:off x="8023860" y="454304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3048"/>
                  </a:moveTo>
                  <a:lnTo>
                    <a:pt x="9144" y="3048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8" name="object 398"/>
            <p:cNvSpPr/>
            <p:nvPr/>
          </p:nvSpPr>
          <p:spPr>
            <a:xfrm>
              <a:off x="8023860" y="446074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9" name="object 399"/>
            <p:cNvSpPr/>
            <p:nvPr/>
          </p:nvSpPr>
          <p:spPr>
            <a:xfrm>
              <a:off x="8023860" y="4460747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</a:path>
                <a:path w="9525" h="82550">
                  <a:moveTo>
                    <a:pt x="4572" y="82295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0" name="object 400"/>
            <p:cNvSpPr/>
            <p:nvPr/>
          </p:nvSpPr>
          <p:spPr>
            <a:xfrm>
              <a:off x="7805928" y="4280915"/>
              <a:ext cx="218440" cy="113030"/>
            </a:xfrm>
            <a:custGeom>
              <a:avLst/>
              <a:gdLst/>
              <a:ahLst/>
              <a:cxnLst/>
              <a:rect l="l" t="t" r="r" b="b"/>
              <a:pathLst>
                <a:path w="218440" h="113029">
                  <a:moveTo>
                    <a:pt x="217931" y="112775"/>
                  </a:moveTo>
                  <a:lnTo>
                    <a:pt x="0" y="112775"/>
                  </a:lnTo>
                  <a:lnTo>
                    <a:pt x="0" y="0"/>
                  </a:lnTo>
                  <a:lnTo>
                    <a:pt x="217931" y="0"/>
                  </a:lnTo>
                  <a:lnTo>
                    <a:pt x="217931" y="11277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1" name="object 401"/>
            <p:cNvSpPr/>
            <p:nvPr/>
          </p:nvSpPr>
          <p:spPr>
            <a:xfrm>
              <a:off x="7805928" y="4280915"/>
              <a:ext cx="218440" cy="113030"/>
            </a:xfrm>
            <a:custGeom>
              <a:avLst/>
              <a:gdLst/>
              <a:ahLst/>
              <a:cxnLst/>
              <a:rect l="l" t="t" r="r" b="b"/>
              <a:pathLst>
                <a:path w="218440" h="113029">
                  <a:moveTo>
                    <a:pt x="217931" y="0"/>
                  </a:moveTo>
                  <a:lnTo>
                    <a:pt x="217931" y="112775"/>
                  </a:lnTo>
                  <a:lnTo>
                    <a:pt x="0" y="112775"/>
                  </a:lnTo>
                  <a:lnTo>
                    <a:pt x="0" y="0"/>
                  </a:lnTo>
                  <a:lnTo>
                    <a:pt x="217931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2" name="object 402"/>
            <p:cNvSpPr/>
            <p:nvPr/>
          </p:nvSpPr>
          <p:spPr>
            <a:xfrm>
              <a:off x="7805928" y="4393691"/>
              <a:ext cx="109855" cy="58419"/>
            </a:xfrm>
            <a:custGeom>
              <a:avLst/>
              <a:gdLst/>
              <a:ahLst/>
              <a:cxnLst/>
              <a:rect l="l" t="t" r="r" b="b"/>
              <a:pathLst>
                <a:path w="109854" h="58420">
                  <a:moveTo>
                    <a:pt x="109727" y="57912"/>
                  </a:moveTo>
                  <a:lnTo>
                    <a:pt x="0" y="57912"/>
                  </a:lnTo>
                  <a:lnTo>
                    <a:pt x="0" y="0"/>
                  </a:lnTo>
                  <a:lnTo>
                    <a:pt x="109727" y="0"/>
                  </a:lnTo>
                  <a:lnTo>
                    <a:pt x="109727" y="579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3" name="object 403"/>
            <p:cNvSpPr/>
            <p:nvPr/>
          </p:nvSpPr>
          <p:spPr>
            <a:xfrm>
              <a:off x="7805928" y="4393691"/>
              <a:ext cx="109855" cy="58419"/>
            </a:xfrm>
            <a:custGeom>
              <a:avLst/>
              <a:gdLst/>
              <a:ahLst/>
              <a:cxnLst/>
              <a:rect l="l" t="t" r="r" b="b"/>
              <a:pathLst>
                <a:path w="109854" h="58420">
                  <a:moveTo>
                    <a:pt x="109727" y="57912"/>
                  </a:moveTo>
                  <a:lnTo>
                    <a:pt x="109727" y="0"/>
                  </a:lnTo>
                  <a:lnTo>
                    <a:pt x="0" y="0"/>
                  </a:lnTo>
                  <a:lnTo>
                    <a:pt x="0" y="57912"/>
                  </a:lnTo>
                  <a:lnTo>
                    <a:pt x="109727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4" name="object 404"/>
            <p:cNvSpPr/>
            <p:nvPr/>
          </p:nvSpPr>
          <p:spPr>
            <a:xfrm>
              <a:off x="7915655" y="4393691"/>
              <a:ext cx="108585" cy="58419"/>
            </a:xfrm>
            <a:custGeom>
              <a:avLst/>
              <a:gdLst/>
              <a:ahLst/>
              <a:cxnLst/>
              <a:rect l="l" t="t" r="r" b="b"/>
              <a:pathLst>
                <a:path w="108584" h="58420">
                  <a:moveTo>
                    <a:pt x="108203" y="57912"/>
                  </a:moveTo>
                  <a:lnTo>
                    <a:pt x="0" y="57912"/>
                  </a:lnTo>
                  <a:lnTo>
                    <a:pt x="0" y="0"/>
                  </a:lnTo>
                  <a:lnTo>
                    <a:pt x="108203" y="0"/>
                  </a:lnTo>
                  <a:lnTo>
                    <a:pt x="108203" y="579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5" name="object 405"/>
            <p:cNvSpPr/>
            <p:nvPr/>
          </p:nvSpPr>
          <p:spPr>
            <a:xfrm>
              <a:off x="7915655" y="4393691"/>
              <a:ext cx="108585" cy="58419"/>
            </a:xfrm>
            <a:custGeom>
              <a:avLst/>
              <a:gdLst/>
              <a:ahLst/>
              <a:cxnLst/>
              <a:rect l="l" t="t" r="r" b="b"/>
              <a:pathLst>
                <a:path w="108584" h="58420">
                  <a:moveTo>
                    <a:pt x="108203" y="57912"/>
                  </a:moveTo>
                  <a:lnTo>
                    <a:pt x="108203" y="0"/>
                  </a:lnTo>
                  <a:lnTo>
                    <a:pt x="0" y="0"/>
                  </a:lnTo>
                  <a:lnTo>
                    <a:pt x="0" y="57912"/>
                  </a:lnTo>
                  <a:lnTo>
                    <a:pt x="108203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6" name="object 406"/>
            <p:cNvSpPr/>
            <p:nvPr/>
          </p:nvSpPr>
          <p:spPr>
            <a:xfrm>
              <a:off x="7805928" y="4223003"/>
              <a:ext cx="109855" cy="58419"/>
            </a:xfrm>
            <a:custGeom>
              <a:avLst/>
              <a:gdLst/>
              <a:ahLst/>
              <a:cxnLst/>
              <a:rect l="l" t="t" r="r" b="b"/>
              <a:pathLst>
                <a:path w="109854" h="58420">
                  <a:moveTo>
                    <a:pt x="109727" y="57912"/>
                  </a:moveTo>
                  <a:lnTo>
                    <a:pt x="0" y="57912"/>
                  </a:lnTo>
                  <a:lnTo>
                    <a:pt x="0" y="0"/>
                  </a:lnTo>
                  <a:lnTo>
                    <a:pt x="109727" y="0"/>
                  </a:lnTo>
                  <a:lnTo>
                    <a:pt x="109727" y="579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7" name="object 407"/>
            <p:cNvSpPr/>
            <p:nvPr/>
          </p:nvSpPr>
          <p:spPr>
            <a:xfrm>
              <a:off x="7805928" y="4223003"/>
              <a:ext cx="218440" cy="58419"/>
            </a:xfrm>
            <a:custGeom>
              <a:avLst/>
              <a:gdLst/>
              <a:ahLst/>
              <a:cxnLst/>
              <a:rect l="l" t="t" r="r" b="b"/>
              <a:pathLst>
                <a:path w="218440" h="58420">
                  <a:moveTo>
                    <a:pt x="109727" y="57912"/>
                  </a:moveTo>
                  <a:lnTo>
                    <a:pt x="109727" y="0"/>
                  </a:lnTo>
                  <a:lnTo>
                    <a:pt x="0" y="0"/>
                  </a:lnTo>
                  <a:lnTo>
                    <a:pt x="0" y="57912"/>
                  </a:lnTo>
                  <a:lnTo>
                    <a:pt x="109727" y="57912"/>
                  </a:lnTo>
                </a:path>
                <a:path w="218440" h="58420">
                  <a:moveTo>
                    <a:pt x="217931" y="57912"/>
                  </a:moveTo>
                  <a:lnTo>
                    <a:pt x="217931" y="0"/>
                  </a:lnTo>
                  <a:lnTo>
                    <a:pt x="109727" y="0"/>
                  </a:lnTo>
                  <a:lnTo>
                    <a:pt x="109727" y="57912"/>
                  </a:lnTo>
                  <a:lnTo>
                    <a:pt x="217931" y="5791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8" name="object 408"/>
            <p:cNvSpPr/>
            <p:nvPr/>
          </p:nvSpPr>
          <p:spPr>
            <a:xfrm>
              <a:off x="7798308" y="4451603"/>
              <a:ext cx="234950" cy="9525"/>
            </a:xfrm>
            <a:custGeom>
              <a:avLst/>
              <a:gdLst/>
              <a:ahLst/>
              <a:cxnLst/>
              <a:rect l="l" t="t" r="r" b="b"/>
              <a:pathLst>
                <a:path w="234950" h="9525">
                  <a:moveTo>
                    <a:pt x="234696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234696" y="0"/>
                  </a:lnTo>
                  <a:lnTo>
                    <a:pt x="234696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798308" y="4299203"/>
              <a:ext cx="265430" cy="361315"/>
            </a:xfrm>
            <a:custGeom>
              <a:avLst/>
              <a:gdLst/>
              <a:ahLst/>
              <a:cxnLst/>
              <a:rect l="l" t="t" r="r" b="b"/>
              <a:pathLst>
                <a:path w="265429" h="361314">
                  <a:moveTo>
                    <a:pt x="0" y="161544"/>
                  </a:moveTo>
                  <a:lnTo>
                    <a:pt x="234696" y="161544"/>
                  </a:lnTo>
                  <a:lnTo>
                    <a:pt x="234696" y="152400"/>
                  </a:lnTo>
                  <a:lnTo>
                    <a:pt x="0" y="152400"/>
                  </a:lnTo>
                  <a:lnTo>
                    <a:pt x="0" y="161544"/>
                  </a:lnTo>
                </a:path>
                <a:path w="265429" h="361314">
                  <a:moveTo>
                    <a:pt x="117348" y="303275"/>
                  </a:moveTo>
                  <a:lnTo>
                    <a:pt x="117348" y="361188"/>
                  </a:lnTo>
                  <a:lnTo>
                    <a:pt x="7620" y="361188"/>
                  </a:lnTo>
                  <a:lnTo>
                    <a:pt x="7620" y="303275"/>
                  </a:lnTo>
                  <a:lnTo>
                    <a:pt x="117348" y="303275"/>
                  </a:lnTo>
                </a:path>
                <a:path w="265429" h="361314">
                  <a:moveTo>
                    <a:pt x="225551" y="303275"/>
                  </a:moveTo>
                  <a:lnTo>
                    <a:pt x="225551" y="361188"/>
                  </a:lnTo>
                  <a:lnTo>
                    <a:pt x="117348" y="361188"/>
                  </a:lnTo>
                  <a:lnTo>
                    <a:pt x="117348" y="303275"/>
                  </a:lnTo>
                  <a:lnTo>
                    <a:pt x="225551" y="303275"/>
                  </a:lnTo>
                </a:path>
                <a:path w="265429" h="361314">
                  <a:moveTo>
                    <a:pt x="234696" y="0"/>
                  </a:moveTo>
                  <a:lnTo>
                    <a:pt x="256032" y="65532"/>
                  </a:lnTo>
                  <a:lnTo>
                    <a:pt x="234696" y="77724"/>
                  </a:lnTo>
                </a:path>
                <a:path w="265429" h="361314">
                  <a:moveTo>
                    <a:pt x="195072" y="38100"/>
                  </a:moveTo>
                  <a:lnTo>
                    <a:pt x="265175" y="3810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0" name="object 410"/>
            <p:cNvSpPr/>
            <p:nvPr/>
          </p:nvSpPr>
          <p:spPr>
            <a:xfrm>
              <a:off x="8023860" y="4294631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4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68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1" name="object 411"/>
            <p:cNvSpPr/>
            <p:nvPr/>
          </p:nvSpPr>
          <p:spPr>
            <a:xfrm>
              <a:off x="8023860" y="4294631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0"/>
                  </a:moveTo>
                  <a:lnTo>
                    <a:pt x="0" y="86868"/>
                  </a:lnTo>
                  <a:lnTo>
                    <a:pt x="9144" y="86868"/>
                  </a:lnTo>
                  <a:lnTo>
                    <a:pt x="9144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2" name="object 412"/>
            <p:cNvSpPr/>
            <p:nvPr/>
          </p:nvSpPr>
          <p:spPr>
            <a:xfrm>
              <a:off x="8023860" y="4294631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3" name="object 413"/>
            <p:cNvSpPr/>
            <p:nvPr/>
          </p:nvSpPr>
          <p:spPr>
            <a:xfrm>
              <a:off x="8023860" y="4294631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4" name="object 414"/>
            <p:cNvSpPr/>
            <p:nvPr/>
          </p:nvSpPr>
          <p:spPr>
            <a:xfrm>
              <a:off x="8023860" y="437692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5" name="object 415"/>
            <p:cNvSpPr/>
            <p:nvPr/>
          </p:nvSpPr>
          <p:spPr>
            <a:xfrm>
              <a:off x="8023860" y="4299203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82296"/>
                  </a:moveTo>
                  <a:lnTo>
                    <a:pt x="9144" y="82296"/>
                  </a:lnTo>
                  <a:lnTo>
                    <a:pt x="9144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9525" h="82550">
                  <a:moveTo>
                    <a:pt x="4572" y="0"/>
                  </a:moveTo>
                  <a:lnTo>
                    <a:pt x="4572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789164" y="3970019"/>
              <a:ext cx="1316990" cy="708660"/>
            </a:xfrm>
            <a:custGeom>
              <a:avLst/>
              <a:gdLst/>
              <a:ahLst/>
              <a:cxnLst/>
              <a:rect l="l" t="t" r="r" b="b"/>
              <a:pathLst>
                <a:path w="1316990" h="708660">
                  <a:moveTo>
                    <a:pt x="16764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16764" y="708660"/>
                  </a:lnTo>
                  <a:lnTo>
                    <a:pt x="16764" y="0"/>
                  </a:lnTo>
                  <a:close/>
                </a:path>
                <a:path w="1316990" h="708660">
                  <a:moveTo>
                    <a:pt x="1316736" y="237744"/>
                  </a:moveTo>
                  <a:lnTo>
                    <a:pt x="356616" y="237744"/>
                  </a:lnTo>
                  <a:lnTo>
                    <a:pt x="356616" y="65532"/>
                  </a:lnTo>
                  <a:lnTo>
                    <a:pt x="347472" y="65532"/>
                  </a:lnTo>
                  <a:lnTo>
                    <a:pt x="347472" y="237744"/>
                  </a:lnTo>
                  <a:lnTo>
                    <a:pt x="347472" y="246888"/>
                  </a:lnTo>
                  <a:lnTo>
                    <a:pt x="347472" y="699516"/>
                  </a:lnTo>
                  <a:lnTo>
                    <a:pt x="356616" y="699516"/>
                  </a:lnTo>
                  <a:lnTo>
                    <a:pt x="356616" y="246888"/>
                  </a:lnTo>
                  <a:lnTo>
                    <a:pt x="1316736" y="246888"/>
                  </a:lnTo>
                  <a:lnTo>
                    <a:pt x="1316736" y="237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7" name="object 417"/>
            <p:cNvSpPr/>
            <p:nvPr/>
          </p:nvSpPr>
          <p:spPr>
            <a:xfrm>
              <a:off x="8136636" y="4035551"/>
              <a:ext cx="9525" cy="634365"/>
            </a:xfrm>
            <a:custGeom>
              <a:avLst/>
              <a:gdLst/>
              <a:ahLst/>
              <a:cxnLst/>
              <a:rect l="l" t="t" r="r" b="b"/>
              <a:pathLst>
                <a:path w="9525" h="634364">
                  <a:moveTo>
                    <a:pt x="9144" y="633984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633984"/>
                  </a:lnTo>
                  <a:lnTo>
                    <a:pt x="9144" y="63398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8" name="object 418"/>
            <p:cNvSpPr/>
            <p:nvPr/>
          </p:nvSpPr>
          <p:spPr>
            <a:xfrm>
              <a:off x="8404860" y="4035551"/>
              <a:ext cx="7620" cy="181610"/>
            </a:xfrm>
            <a:custGeom>
              <a:avLst/>
              <a:gdLst/>
              <a:ahLst/>
              <a:cxnLst/>
              <a:rect l="l" t="t" r="r" b="b"/>
              <a:pathLst>
                <a:path w="7620" h="181610">
                  <a:moveTo>
                    <a:pt x="7620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9" name="object 419"/>
            <p:cNvSpPr/>
            <p:nvPr/>
          </p:nvSpPr>
          <p:spPr>
            <a:xfrm>
              <a:off x="8404860" y="4035551"/>
              <a:ext cx="7620" cy="181610"/>
            </a:xfrm>
            <a:custGeom>
              <a:avLst/>
              <a:gdLst/>
              <a:ahLst/>
              <a:cxnLst/>
              <a:rect l="l" t="t" r="r" b="b"/>
              <a:pathLst>
                <a:path w="7620" h="181610">
                  <a:moveTo>
                    <a:pt x="7620" y="181356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81356"/>
                  </a:lnTo>
                  <a:lnTo>
                    <a:pt x="7620" y="18135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20" name="object 42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06155" y="4103274"/>
              <a:ext cx="68580" cy="91630"/>
            </a:xfrm>
            <a:prstGeom prst="rect">
              <a:avLst/>
            </a:prstGeom>
          </p:spPr>
        </p:pic>
        <p:sp>
          <p:nvSpPr>
            <p:cNvPr id="421" name="object 421"/>
            <p:cNvSpPr/>
            <p:nvPr/>
          </p:nvSpPr>
          <p:spPr>
            <a:xfrm>
              <a:off x="7399020" y="4210811"/>
              <a:ext cx="634365" cy="650875"/>
            </a:xfrm>
            <a:custGeom>
              <a:avLst/>
              <a:gdLst/>
              <a:ahLst/>
              <a:cxnLst/>
              <a:rect l="l" t="t" r="r" b="b"/>
              <a:pathLst>
                <a:path w="634365" h="650875">
                  <a:moveTo>
                    <a:pt x="406908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406908" y="16764"/>
                  </a:lnTo>
                  <a:lnTo>
                    <a:pt x="406908" y="0"/>
                  </a:lnTo>
                  <a:close/>
                </a:path>
                <a:path w="634365" h="650875">
                  <a:moveTo>
                    <a:pt x="633984" y="449580"/>
                  </a:moveTo>
                  <a:lnTo>
                    <a:pt x="539496" y="449580"/>
                  </a:lnTo>
                  <a:lnTo>
                    <a:pt x="522732" y="449580"/>
                  </a:lnTo>
                  <a:lnTo>
                    <a:pt x="390144" y="449580"/>
                  </a:lnTo>
                  <a:lnTo>
                    <a:pt x="390144" y="467868"/>
                  </a:lnTo>
                  <a:lnTo>
                    <a:pt x="522732" y="467868"/>
                  </a:lnTo>
                  <a:lnTo>
                    <a:pt x="522732" y="633984"/>
                  </a:lnTo>
                  <a:lnTo>
                    <a:pt x="0" y="633984"/>
                  </a:lnTo>
                  <a:lnTo>
                    <a:pt x="0" y="650748"/>
                  </a:lnTo>
                  <a:lnTo>
                    <a:pt x="522732" y="650748"/>
                  </a:lnTo>
                  <a:lnTo>
                    <a:pt x="539496" y="650748"/>
                  </a:lnTo>
                  <a:lnTo>
                    <a:pt x="633984" y="650748"/>
                  </a:lnTo>
                  <a:lnTo>
                    <a:pt x="633984" y="633984"/>
                  </a:lnTo>
                  <a:lnTo>
                    <a:pt x="539496" y="633984"/>
                  </a:lnTo>
                  <a:lnTo>
                    <a:pt x="539496" y="467868"/>
                  </a:lnTo>
                  <a:lnTo>
                    <a:pt x="633984" y="467868"/>
                  </a:lnTo>
                  <a:lnTo>
                    <a:pt x="633984" y="449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22" name="object 42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06155" y="4379118"/>
              <a:ext cx="68580" cy="90106"/>
            </a:xfrm>
            <a:prstGeom prst="rect">
              <a:avLst/>
            </a:prstGeom>
          </p:spPr>
        </p:pic>
        <p:sp>
          <p:nvSpPr>
            <p:cNvPr id="423" name="object 423"/>
            <p:cNvSpPr/>
            <p:nvPr/>
          </p:nvSpPr>
          <p:spPr>
            <a:xfrm>
              <a:off x="8752332" y="4669535"/>
              <a:ext cx="67310" cy="68580"/>
            </a:xfrm>
            <a:custGeom>
              <a:avLst/>
              <a:gdLst/>
              <a:ahLst/>
              <a:cxnLst/>
              <a:rect l="l" t="t" r="r" b="b"/>
              <a:pathLst>
                <a:path w="67309" h="68579">
                  <a:moveTo>
                    <a:pt x="60960" y="68579"/>
                  </a:moveTo>
                  <a:lnTo>
                    <a:pt x="0" y="6095"/>
                  </a:lnTo>
                  <a:lnTo>
                    <a:pt x="6096" y="0"/>
                  </a:lnTo>
                  <a:lnTo>
                    <a:pt x="67055" y="62484"/>
                  </a:lnTo>
                  <a:lnTo>
                    <a:pt x="60960" y="685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24" name="object 42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223248" y="4200143"/>
              <a:ext cx="150875" cy="150876"/>
            </a:xfrm>
            <a:prstGeom prst="rect">
              <a:avLst/>
            </a:prstGeom>
          </p:spPr>
        </p:pic>
        <p:sp>
          <p:nvSpPr>
            <p:cNvPr id="425" name="object 425"/>
            <p:cNvSpPr/>
            <p:nvPr/>
          </p:nvSpPr>
          <p:spPr>
            <a:xfrm>
              <a:off x="8932164" y="4035551"/>
              <a:ext cx="12700" cy="181610"/>
            </a:xfrm>
            <a:custGeom>
              <a:avLst/>
              <a:gdLst/>
              <a:ahLst/>
              <a:cxnLst/>
              <a:rect l="l" t="t" r="r" b="b"/>
              <a:pathLst>
                <a:path w="12700" h="181610">
                  <a:moveTo>
                    <a:pt x="12192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26" name="object 4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649367" y="3991355"/>
              <a:ext cx="91630" cy="70103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8033004" y="4617719"/>
              <a:ext cx="104139" cy="52069"/>
            </a:xfrm>
            <a:custGeom>
              <a:avLst/>
              <a:gdLst/>
              <a:ahLst/>
              <a:cxnLst/>
              <a:rect l="l" t="t" r="r" b="b"/>
              <a:pathLst>
                <a:path w="104140" h="52070">
                  <a:moveTo>
                    <a:pt x="0" y="51815"/>
                  </a:moveTo>
                  <a:lnTo>
                    <a:pt x="0" y="38100"/>
                  </a:lnTo>
                </a:path>
                <a:path w="104140" h="52070">
                  <a:moveTo>
                    <a:pt x="0" y="24383"/>
                  </a:moveTo>
                  <a:lnTo>
                    <a:pt x="0" y="10667"/>
                  </a:lnTo>
                </a:path>
                <a:path w="104140" h="52070">
                  <a:moveTo>
                    <a:pt x="10668" y="0"/>
                  </a:moveTo>
                  <a:lnTo>
                    <a:pt x="24383" y="0"/>
                  </a:lnTo>
                </a:path>
                <a:path w="104140" h="52070">
                  <a:moveTo>
                    <a:pt x="51815" y="0"/>
                  </a:moveTo>
                  <a:lnTo>
                    <a:pt x="51815" y="13715"/>
                  </a:lnTo>
                </a:path>
                <a:path w="104140" h="52070">
                  <a:moveTo>
                    <a:pt x="51815" y="27431"/>
                  </a:moveTo>
                  <a:lnTo>
                    <a:pt x="51815" y="41148"/>
                  </a:lnTo>
                </a:path>
                <a:path w="104140" h="52070">
                  <a:moveTo>
                    <a:pt x="41148" y="51815"/>
                  </a:moveTo>
                  <a:lnTo>
                    <a:pt x="27432" y="51815"/>
                  </a:lnTo>
                </a:path>
                <a:path w="104140" h="52070">
                  <a:moveTo>
                    <a:pt x="4572" y="4571"/>
                  </a:moveTo>
                  <a:lnTo>
                    <a:pt x="13715" y="13715"/>
                  </a:lnTo>
                </a:path>
                <a:path w="104140" h="52070">
                  <a:moveTo>
                    <a:pt x="24383" y="22859"/>
                  </a:moveTo>
                  <a:lnTo>
                    <a:pt x="33527" y="33527"/>
                  </a:lnTo>
                </a:path>
                <a:path w="104140" h="52070">
                  <a:moveTo>
                    <a:pt x="42672" y="42671"/>
                  </a:moveTo>
                  <a:lnTo>
                    <a:pt x="47244" y="47243"/>
                  </a:lnTo>
                </a:path>
                <a:path w="104140" h="52070">
                  <a:moveTo>
                    <a:pt x="42672" y="42671"/>
                  </a:moveTo>
                  <a:lnTo>
                    <a:pt x="47244" y="47243"/>
                  </a:lnTo>
                </a:path>
                <a:path w="104140" h="52070">
                  <a:moveTo>
                    <a:pt x="4572" y="47243"/>
                  </a:moveTo>
                  <a:lnTo>
                    <a:pt x="13715" y="38100"/>
                  </a:lnTo>
                </a:path>
                <a:path w="104140" h="52070">
                  <a:moveTo>
                    <a:pt x="24383" y="27431"/>
                  </a:moveTo>
                  <a:lnTo>
                    <a:pt x="33527" y="18287"/>
                  </a:lnTo>
                </a:path>
                <a:path w="104140" h="52070">
                  <a:moveTo>
                    <a:pt x="42672" y="9143"/>
                  </a:moveTo>
                  <a:lnTo>
                    <a:pt x="47244" y="4571"/>
                  </a:lnTo>
                </a:path>
                <a:path w="104140" h="52070">
                  <a:moveTo>
                    <a:pt x="42672" y="9143"/>
                  </a:moveTo>
                  <a:lnTo>
                    <a:pt x="47244" y="4571"/>
                  </a:lnTo>
                </a:path>
                <a:path w="104140" h="52070">
                  <a:moveTo>
                    <a:pt x="51815" y="51815"/>
                  </a:moveTo>
                  <a:lnTo>
                    <a:pt x="51815" y="38100"/>
                  </a:lnTo>
                </a:path>
                <a:path w="104140" h="52070">
                  <a:moveTo>
                    <a:pt x="51815" y="24383"/>
                  </a:moveTo>
                  <a:lnTo>
                    <a:pt x="51815" y="10667"/>
                  </a:lnTo>
                </a:path>
                <a:path w="104140" h="52070">
                  <a:moveTo>
                    <a:pt x="62483" y="0"/>
                  </a:moveTo>
                  <a:lnTo>
                    <a:pt x="76200" y="0"/>
                  </a:lnTo>
                </a:path>
                <a:path w="104140" h="52070">
                  <a:moveTo>
                    <a:pt x="103632" y="0"/>
                  </a:moveTo>
                  <a:lnTo>
                    <a:pt x="103632" y="13715"/>
                  </a:lnTo>
                </a:path>
                <a:path w="104140" h="52070">
                  <a:moveTo>
                    <a:pt x="103632" y="27431"/>
                  </a:moveTo>
                  <a:lnTo>
                    <a:pt x="103632" y="41148"/>
                  </a:lnTo>
                </a:path>
                <a:path w="104140" h="52070">
                  <a:moveTo>
                    <a:pt x="92964" y="51815"/>
                  </a:moveTo>
                  <a:lnTo>
                    <a:pt x="79248" y="51815"/>
                  </a:lnTo>
                </a:path>
                <a:path w="104140" h="52070">
                  <a:moveTo>
                    <a:pt x="56388" y="4571"/>
                  </a:moveTo>
                  <a:lnTo>
                    <a:pt x="65532" y="13715"/>
                  </a:lnTo>
                </a:path>
                <a:path w="104140" h="52070">
                  <a:moveTo>
                    <a:pt x="76200" y="22859"/>
                  </a:moveTo>
                  <a:lnTo>
                    <a:pt x="85344" y="33527"/>
                  </a:lnTo>
                </a:path>
                <a:path w="104140" h="52070">
                  <a:moveTo>
                    <a:pt x="94488" y="42671"/>
                  </a:moveTo>
                  <a:lnTo>
                    <a:pt x="99059" y="47243"/>
                  </a:lnTo>
                </a:path>
                <a:path w="104140" h="52070">
                  <a:moveTo>
                    <a:pt x="94488" y="42671"/>
                  </a:moveTo>
                  <a:lnTo>
                    <a:pt x="99059" y="47243"/>
                  </a:lnTo>
                </a:path>
                <a:path w="104140" h="52070">
                  <a:moveTo>
                    <a:pt x="56388" y="47243"/>
                  </a:moveTo>
                  <a:lnTo>
                    <a:pt x="65532" y="38100"/>
                  </a:lnTo>
                </a:path>
                <a:path w="104140" h="52070">
                  <a:moveTo>
                    <a:pt x="76200" y="27431"/>
                  </a:moveTo>
                  <a:lnTo>
                    <a:pt x="85344" y="18287"/>
                  </a:lnTo>
                </a:path>
                <a:path w="104140" h="52070">
                  <a:moveTo>
                    <a:pt x="94488" y="9143"/>
                  </a:moveTo>
                  <a:lnTo>
                    <a:pt x="99059" y="4571"/>
                  </a:lnTo>
                </a:path>
                <a:path w="104140" h="52070">
                  <a:moveTo>
                    <a:pt x="94488" y="9143"/>
                  </a:moveTo>
                  <a:lnTo>
                    <a:pt x="99059" y="4571"/>
                  </a:lnTo>
                </a:path>
              </a:pathLst>
            </a:custGeom>
            <a:ln w="4762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28" name="object 42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238488" y="3793902"/>
              <a:ext cx="70104" cy="178498"/>
            </a:xfrm>
            <a:prstGeom prst="rect">
              <a:avLst/>
            </a:prstGeom>
          </p:spPr>
        </p:pic>
        <p:sp>
          <p:nvSpPr>
            <p:cNvPr id="429" name="object 429"/>
            <p:cNvSpPr/>
            <p:nvPr/>
          </p:nvSpPr>
          <p:spPr>
            <a:xfrm>
              <a:off x="9433560" y="3889247"/>
              <a:ext cx="253365" cy="253365"/>
            </a:xfrm>
            <a:custGeom>
              <a:avLst/>
              <a:gdLst/>
              <a:ahLst/>
              <a:cxnLst/>
              <a:rect l="l" t="t" r="r" b="b"/>
              <a:pathLst>
                <a:path w="253365" h="253364">
                  <a:moveTo>
                    <a:pt x="24384" y="252983"/>
                  </a:moveTo>
                  <a:lnTo>
                    <a:pt x="0" y="228600"/>
                  </a:lnTo>
                  <a:lnTo>
                    <a:pt x="228600" y="0"/>
                  </a:lnTo>
                  <a:lnTo>
                    <a:pt x="252984" y="24383"/>
                  </a:lnTo>
                  <a:lnTo>
                    <a:pt x="24384" y="25298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0" name="object 430"/>
            <p:cNvSpPr/>
            <p:nvPr/>
          </p:nvSpPr>
          <p:spPr>
            <a:xfrm>
              <a:off x="9433560" y="3889247"/>
              <a:ext cx="253365" cy="253365"/>
            </a:xfrm>
            <a:custGeom>
              <a:avLst/>
              <a:gdLst/>
              <a:ahLst/>
              <a:cxnLst/>
              <a:rect l="l" t="t" r="r" b="b"/>
              <a:pathLst>
                <a:path w="253365" h="253364">
                  <a:moveTo>
                    <a:pt x="228600" y="0"/>
                  </a:moveTo>
                  <a:lnTo>
                    <a:pt x="252984" y="24383"/>
                  </a:lnTo>
                  <a:lnTo>
                    <a:pt x="24384" y="252983"/>
                  </a:lnTo>
                  <a:lnTo>
                    <a:pt x="0" y="228600"/>
                  </a:lnTo>
                  <a:lnTo>
                    <a:pt x="22860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545324" y="3986783"/>
              <a:ext cx="9525" cy="241300"/>
            </a:xfrm>
            <a:custGeom>
              <a:avLst/>
              <a:gdLst/>
              <a:ahLst/>
              <a:cxnLst/>
              <a:rect l="l" t="t" r="r" b="b"/>
              <a:pathLst>
                <a:path w="9525" h="241300">
                  <a:moveTo>
                    <a:pt x="9144" y="240792"/>
                  </a:moveTo>
                  <a:lnTo>
                    <a:pt x="0" y="24079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40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32" name="object 4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73112" y="4693062"/>
              <a:ext cx="68579" cy="91630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97834" y="4575047"/>
              <a:ext cx="173926" cy="68579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006750" y="4575047"/>
              <a:ext cx="172402" cy="68579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343043" y="5038343"/>
              <a:ext cx="172402" cy="70103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343043" y="4639055"/>
              <a:ext cx="172402" cy="68579"/>
            </a:xfrm>
            <a:prstGeom prst="rect">
              <a:avLst/>
            </a:prstGeom>
          </p:spPr>
        </p:pic>
        <p:sp>
          <p:nvSpPr>
            <p:cNvPr id="437" name="object 437"/>
            <p:cNvSpPr/>
            <p:nvPr/>
          </p:nvSpPr>
          <p:spPr>
            <a:xfrm>
              <a:off x="10783824" y="388467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19811" y="71627"/>
                  </a:moveTo>
                  <a:lnTo>
                    <a:pt x="9143" y="35051"/>
                  </a:lnTo>
                  <a:lnTo>
                    <a:pt x="0" y="0"/>
                  </a:lnTo>
                  <a:lnTo>
                    <a:pt x="36575" y="9144"/>
                  </a:lnTo>
                  <a:lnTo>
                    <a:pt x="71627" y="19812"/>
                  </a:lnTo>
                  <a:lnTo>
                    <a:pt x="19811" y="71627"/>
                  </a:lnTo>
                  <a:close/>
                </a:path>
              </a:pathLst>
            </a:custGeom>
            <a:solidFill>
              <a:srgbClr val="DD2A1A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8" name="object 438"/>
            <p:cNvSpPr/>
            <p:nvPr/>
          </p:nvSpPr>
          <p:spPr>
            <a:xfrm>
              <a:off x="6914388" y="3044951"/>
              <a:ext cx="74930" cy="64135"/>
            </a:xfrm>
            <a:custGeom>
              <a:avLst/>
              <a:gdLst/>
              <a:ahLst/>
              <a:cxnLst/>
              <a:rect l="l" t="t" r="r" b="b"/>
              <a:pathLst>
                <a:path w="74929" h="64135">
                  <a:moveTo>
                    <a:pt x="36575" y="64007"/>
                  </a:moveTo>
                  <a:lnTo>
                    <a:pt x="0" y="0"/>
                  </a:lnTo>
                  <a:lnTo>
                    <a:pt x="74675" y="0"/>
                  </a:lnTo>
                  <a:lnTo>
                    <a:pt x="56388" y="32004"/>
                  </a:lnTo>
                  <a:lnTo>
                    <a:pt x="36575" y="64007"/>
                  </a:lnTo>
                  <a:close/>
                </a:path>
              </a:pathLst>
            </a:custGeom>
            <a:solidFill>
              <a:srgbClr val="5BAFD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39" name="object 439"/>
            <p:cNvSpPr/>
            <p:nvPr/>
          </p:nvSpPr>
          <p:spPr>
            <a:xfrm>
              <a:off x="6961632" y="6512051"/>
              <a:ext cx="74930" cy="64135"/>
            </a:xfrm>
            <a:custGeom>
              <a:avLst/>
              <a:gdLst/>
              <a:ahLst/>
              <a:cxnLst/>
              <a:rect l="l" t="t" r="r" b="b"/>
              <a:pathLst>
                <a:path w="74929" h="64134">
                  <a:moveTo>
                    <a:pt x="74675" y="64007"/>
                  </a:moveTo>
                  <a:lnTo>
                    <a:pt x="0" y="64007"/>
                  </a:lnTo>
                  <a:lnTo>
                    <a:pt x="18287" y="32003"/>
                  </a:lnTo>
                  <a:lnTo>
                    <a:pt x="38100" y="0"/>
                  </a:lnTo>
                  <a:lnTo>
                    <a:pt x="74675" y="64007"/>
                  </a:lnTo>
                  <a:close/>
                </a:path>
              </a:pathLst>
            </a:custGeom>
            <a:solidFill>
              <a:srgbClr val="F07E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0" name="object 440"/>
            <p:cNvSpPr/>
            <p:nvPr/>
          </p:nvSpPr>
          <p:spPr>
            <a:xfrm>
              <a:off x="8755380" y="490423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19811" y="71627"/>
                  </a:moveTo>
                  <a:lnTo>
                    <a:pt x="10667" y="36576"/>
                  </a:lnTo>
                  <a:lnTo>
                    <a:pt x="0" y="0"/>
                  </a:lnTo>
                  <a:lnTo>
                    <a:pt x="36575" y="10668"/>
                  </a:lnTo>
                  <a:lnTo>
                    <a:pt x="71627" y="19812"/>
                  </a:lnTo>
                  <a:lnTo>
                    <a:pt x="19811" y="71627"/>
                  </a:lnTo>
                  <a:close/>
                </a:path>
              </a:pathLst>
            </a:custGeom>
            <a:solidFill>
              <a:srgbClr val="F9DF13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41" name="object 4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87940" y="3425094"/>
              <a:ext cx="70104" cy="91630"/>
            </a:xfrm>
            <a:prstGeom prst="rect">
              <a:avLst/>
            </a:prstGeom>
          </p:spPr>
        </p:pic>
        <p:sp>
          <p:nvSpPr>
            <p:cNvPr id="442" name="object 442"/>
            <p:cNvSpPr/>
            <p:nvPr/>
          </p:nvSpPr>
          <p:spPr>
            <a:xfrm>
              <a:off x="8889492" y="3069335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5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84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3" name="object 443"/>
            <p:cNvSpPr/>
            <p:nvPr/>
          </p:nvSpPr>
          <p:spPr>
            <a:xfrm>
              <a:off x="8889492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4" name="object 444"/>
            <p:cNvSpPr/>
            <p:nvPr/>
          </p:nvSpPr>
          <p:spPr>
            <a:xfrm>
              <a:off x="89717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5" name="object 445"/>
            <p:cNvSpPr/>
            <p:nvPr/>
          </p:nvSpPr>
          <p:spPr>
            <a:xfrm>
              <a:off x="89717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04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6" name="object 446"/>
            <p:cNvSpPr/>
            <p:nvPr/>
          </p:nvSpPr>
          <p:spPr>
            <a:xfrm>
              <a:off x="8889492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7" name="object 447"/>
            <p:cNvSpPr/>
            <p:nvPr/>
          </p:nvSpPr>
          <p:spPr>
            <a:xfrm>
              <a:off x="8889492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lnTo>
                    <a:pt x="0" y="9144"/>
                  </a:lnTo>
                </a:path>
                <a:path w="82550" h="9525">
                  <a:moveTo>
                    <a:pt x="82295" y="4572"/>
                  </a:moveTo>
                  <a:lnTo>
                    <a:pt x="4571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8" name="object 448"/>
            <p:cNvSpPr/>
            <p:nvPr/>
          </p:nvSpPr>
          <p:spPr>
            <a:xfrm>
              <a:off x="8971788" y="3069335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5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84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49" name="object 449"/>
            <p:cNvSpPr/>
            <p:nvPr/>
          </p:nvSpPr>
          <p:spPr>
            <a:xfrm>
              <a:off x="8971788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5344" y="0"/>
                  </a:lnTo>
                  <a:lnTo>
                    <a:pt x="85344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0" name="object 450"/>
            <p:cNvSpPr/>
            <p:nvPr/>
          </p:nvSpPr>
          <p:spPr>
            <a:xfrm>
              <a:off x="905256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1" name="object 451"/>
            <p:cNvSpPr/>
            <p:nvPr/>
          </p:nvSpPr>
          <p:spPr>
            <a:xfrm>
              <a:off x="905256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2" name="object 452"/>
            <p:cNvSpPr/>
            <p:nvPr/>
          </p:nvSpPr>
          <p:spPr>
            <a:xfrm>
              <a:off x="8971788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3" name="object 453"/>
            <p:cNvSpPr/>
            <p:nvPr/>
          </p:nvSpPr>
          <p:spPr>
            <a:xfrm>
              <a:off x="8971788" y="3084575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0" y="9144"/>
                  </a:move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lnTo>
                    <a:pt x="0" y="9144"/>
                  </a:lnTo>
                </a:path>
                <a:path w="81279" h="9525">
                  <a:moveTo>
                    <a:pt x="80772" y="4572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4" name="object 454"/>
            <p:cNvSpPr/>
            <p:nvPr/>
          </p:nvSpPr>
          <p:spPr>
            <a:xfrm>
              <a:off x="8715756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5" name="object 455"/>
            <p:cNvSpPr/>
            <p:nvPr/>
          </p:nvSpPr>
          <p:spPr>
            <a:xfrm>
              <a:off x="8715755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6" name="object 456"/>
            <p:cNvSpPr/>
            <p:nvPr/>
          </p:nvSpPr>
          <p:spPr>
            <a:xfrm>
              <a:off x="8715755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7" name="object 457"/>
            <p:cNvSpPr/>
            <p:nvPr/>
          </p:nvSpPr>
          <p:spPr>
            <a:xfrm>
              <a:off x="8715755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8" name="object 458"/>
            <p:cNvSpPr/>
            <p:nvPr/>
          </p:nvSpPr>
          <p:spPr>
            <a:xfrm>
              <a:off x="8798052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59" name="object 459"/>
            <p:cNvSpPr/>
            <p:nvPr/>
          </p:nvSpPr>
          <p:spPr>
            <a:xfrm>
              <a:off x="8720328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60" name="object 46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120282" y="3054095"/>
              <a:ext cx="91630" cy="68579"/>
            </a:xfrm>
            <a:prstGeom prst="rect">
              <a:avLst/>
            </a:prstGeom>
          </p:spPr>
        </p:pic>
        <p:sp>
          <p:nvSpPr>
            <p:cNvPr id="461" name="object 461"/>
            <p:cNvSpPr/>
            <p:nvPr/>
          </p:nvSpPr>
          <p:spPr>
            <a:xfrm>
              <a:off x="8055864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2" name="object 462"/>
            <p:cNvSpPr/>
            <p:nvPr/>
          </p:nvSpPr>
          <p:spPr>
            <a:xfrm>
              <a:off x="8055864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86868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3" name="object 463"/>
            <p:cNvSpPr/>
            <p:nvPr/>
          </p:nvSpPr>
          <p:spPr>
            <a:xfrm>
              <a:off x="8138160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4" name="object 464"/>
            <p:cNvSpPr/>
            <p:nvPr/>
          </p:nvSpPr>
          <p:spPr>
            <a:xfrm>
              <a:off x="8138160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4572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5" name="object 465"/>
            <p:cNvSpPr/>
            <p:nvPr/>
          </p:nvSpPr>
          <p:spPr>
            <a:xfrm>
              <a:off x="8055864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6" name="object 466"/>
            <p:cNvSpPr/>
            <p:nvPr/>
          </p:nvSpPr>
          <p:spPr>
            <a:xfrm>
              <a:off x="8055864" y="308609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20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lnTo>
                    <a:pt x="0" y="7620"/>
                  </a:lnTo>
                </a:path>
                <a:path w="82550" h="7619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7" name="object 467"/>
            <p:cNvSpPr/>
            <p:nvPr/>
          </p:nvSpPr>
          <p:spPr>
            <a:xfrm>
              <a:off x="8138160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8138160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86868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69" name="object 469"/>
            <p:cNvSpPr/>
            <p:nvPr/>
          </p:nvSpPr>
          <p:spPr>
            <a:xfrm>
              <a:off x="8220455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0" name="object 470"/>
            <p:cNvSpPr/>
            <p:nvPr/>
          </p:nvSpPr>
          <p:spPr>
            <a:xfrm>
              <a:off x="8220455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4572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1" name="object 471"/>
            <p:cNvSpPr/>
            <p:nvPr/>
          </p:nvSpPr>
          <p:spPr>
            <a:xfrm>
              <a:off x="8138160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8138160" y="308609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20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lnTo>
                    <a:pt x="0" y="7620"/>
                  </a:lnTo>
                </a:path>
                <a:path w="82550" h="7619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3" name="object 473"/>
            <p:cNvSpPr/>
            <p:nvPr/>
          </p:nvSpPr>
          <p:spPr>
            <a:xfrm>
              <a:off x="7883652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4" name="object 474"/>
            <p:cNvSpPr/>
            <p:nvPr/>
          </p:nvSpPr>
          <p:spPr>
            <a:xfrm>
              <a:off x="7883652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0" y="0"/>
                  </a:moveTo>
                  <a:lnTo>
                    <a:pt x="86867" y="0"/>
                  </a:lnTo>
                  <a:lnTo>
                    <a:pt x="8686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5" name="object 475"/>
            <p:cNvSpPr/>
            <p:nvPr/>
          </p:nvSpPr>
          <p:spPr>
            <a:xfrm>
              <a:off x="7883652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6" name="object 476"/>
            <p:cNvSpPr/>
            <p:nvPr/>
          </p:nvSpPr>
          <p:spPr>
            <a:xfrm>
              <a:off x="7883652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7" name="object 477"/>
            <p:cNvSpPr/>
            <p:nvPr/>
          </p:nvSpPr>
          <p:spPr>
            <a:xfrm>
              <a:off x="7965948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1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78" name="object 478"/>
            <p:cNvSpPr/>
            <p:nvPr/>
          </p:nvSpPr>
          <p:spPr>
            <a:xfrm>
              <a:off x="7888224" y="308609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82295" y="0"/>
                  </a:moveTo>
                  <a:lnTo>
                    <a:pt x="82295" y="7620"/>
                  </a:lnTo>
                  <a:lnTo>
                    <a:pt x="77724" y="7620"/>
                  </a:lnTo>
                  <a:lnTo>
                    <a:pt x="77724" y="0"/>
                  </a:lnTo>
                  <a:lnTo>
                    <a:pt x="82295" y="0"/>
                  </a:lnTo>
                </a:path>
                <a:path w="82550" h="7619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79" name="object 4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320182" y="3055619"/>
              <a:ext cx="91630" cy="68579"/>
            </a:xfrm>
            <a:prstGeom prst="rect">
              <a:avLst/>
            </a:prstGeom>
          </p:spPr>
        </p:pic>
        <p:sp>
          <p:nvSpPr>
            <p:cNvPr id="480" name="object 480"/>
            <p:cNvSpPr/>
            <p:nvPr/>
          </p:nvSpPr>
          <p:spPr>
            <a:xfrm>
              <a:off x="6204204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1" name="object 481"/>
            <p:cNvSpPr/>
            <p:nvPr/>
          </p:nvSpPr>
          <p:spPr>
            <a:xfrm>
              <a:off x="6204204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9144"/>
                  </a:moveTo>
                  <a:lnTo>
                    <a:pt x="86868" y="9144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2" name="object 482"/>
            <p:cNvSpPr/>
            <p:nvPr/>
          </p:nvSpPr>
          <p:spPr>
            <a:xfrm>
              <a:off x="620420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3" name="object 483"/>
            <p:cNvSpPr/>
            <p:nvPr/>
          </p:nvSpPr>
          <p:spPr>
            <a:xfrm>
              <a:off x="620420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4" name="object 484"/>
            <p:cNvSpPr/>
            <p:nvPr/>
          </p:nvSpPr>
          <p:spPr>
            <a:xfrm>
              <a:off x="628650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5" name="object 485"/>
            <p:cNvSpPr/>
            <p:nvPr/>
          </p:nvSpPr>
          <p:spPr>
            <a:xfrm>
              <a:off x="6208776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9144"/>
                  </a:moveTo>
                  <a:lnTo>
                    <a:pt x="82296" y="0"/>
                  </a:lnTo>
                  <a:lnTo>
                    <a:pt x="77724" y="0"/>
                  </a:lnTo>
                  <a:lnTo>
                    <a:pt x="77724" y="9144"/>
                  </a:lnTo>
                  <a:lnTo>
                    <a:pt x="82296" y="9144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6" name="object 486"/>
            <p:cNvSpPr/>
            <p:nvPr/>
          </p:nvSpPr>
          <p:spPr>
            <a:xfrm>
              <a:off x="6121908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7" name="object 487"/>
            <p:cNvSpPr/>
            <p:nvPr/>
          </p:nvSpPr>
          <p:spPr>
            <a:xfrm>
              <a:off x="6121908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9144"/>
                  </a:moveTo>
                  <a:lnTo>
                    <a:pt x="86867" y="9144"/>
                  </a:lnTo>
                  <a:lnTo>
                    <a:pt x="86867" y="0"/>
                  </a:lnTo>
                  <a:lnTo>
                    <a:pt x="0" y="0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8" name="object 488"/>
            <p:cNvSpPr/>
            <p:nvPr/>
          </p:nvSpPr>
          <p:spPr>
            <a:xfrm>
              <a:off x="6121908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89" name="object 489"/>
            <p:cNvSpPr/>
            <p:nvPr/>
          </p:nvSpPr>
          <p:spPr>
            <a:xfrm>
              <a:off x="6121908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0" name="object 490"/>
            <p:cNvSpPr/>
            <p:nvPr/>
          </p:nvSpPr>
          <p:spPr>
            <a:xfrm>
              <a:off x="620420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1" name="object 491"/>
            <p:cNvSpPr/>
            <p:nvPr/>
          </p:nvSpPr>
          <p:spPr>
            <a:xfrm>
              <a:off x="6126480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5" y="9144"/>
                  </a:moveTo>
                  <a:lnTo>
                    <a:pt x="82295" y="0"/>
                  </a:lnTo>
                  <a:lnTo>
                    <a:pt x="77723" y="0"/>
                  </a:lnTo>
                  <a:lnTo>
                    <a:pt x="77723" y="9144"/>
                  </a:lnTo>
                  <a:lnTo>
                    <a:pt x="82295" y="9144"/>
                  </a:lnTo>
                </a:path>
                <a:path w="82550" h="9525">
                  <a:moveTo>
                    <a:pt x="0" y="4572"/>
                  </a:moveTo>
                  <a:lnTo>
                    <a:pt x="77723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2" name="object 492"/>
            <p:cNvSpPr/>
            <p:nvPr/>
          </p:nvSpPr>
          <p:spPr>
            <a:xfrm>
              <a:off x="6364224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3" name="object 493"/>
            <p:cNvSpPr/>
            <p:nvPr/>
          </p:nvSpPr>
          <p:spPr>
            <a:xfrm>
              <a:off x="6364224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6867" y="9144"/>
                  </a:lnTo>
                  <a:lnTo>
                    <a:pt x="8686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4" name="object 494"/>
            <p:cNvSpPr/>
            <p:nvPr/>
          </p:nvSpPr>
          <p:spPr>
            <a:xfrm>
              <a:off x="644652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5" name="object 495"/>
            <p:cNvSpPr/>
            <p:nvPr/>
          </p:nvSpPr>
          <p:spPr>
            <a:xfrm>
              <a:off x="644652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6" name="object 496"/>
            <p:cNvSpPr/>
            <p:nvPr/>
          </p:nvSpPr>
          <p:spPr>
            <a:xfrm>
              <a:off x="636422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97" name="object 497"/>
            <p:cNvSpPr/>
            <p:nvPr/>
          </p:nvSpPr>
          <p:spPr>
            <a:xfrm>
              <a:off x="6364224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9525">
                  <a:moveTo>
                    <a:pt x="82295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98" name="object 4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968650" y="3054095"/>
              <a:ext cx="91630" cy="68579"/>
            </a:xfrm>
            <a:prstGeom prst="rect">
              <a:avLst/>
            </a:prstGeom>
          </p:spPr>
        </p:pic>
        <p:sp>
          <p:nvSpPr>
            <p:cNvPr id="499" name="object 499"/>
            <p:cNvSpPr/>
            <p:nvPr/>
          </p:nvSpPr>
          <p:spPr>
            <a:xfrm>
              <a:off x="6451092" y="3069335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5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84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0" name="object 500"/>
            <p:cNvSpPr/>
            <p:nvPr/>
          </p:nvSpPr>
          <p:spPr>
            <a:xfrm>
              <a:off x="6451092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5344" y="9144"/>
                  </a:lnTo>
                  <a:lnTo>
                    <a:pt x="8534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1" name="object 501"/>
            <p:cNvSpPr/>
            <p:nvPr/>
          </p:nvSpPr>
          <p:spPr>
            <a:xfrm>
              <a:off x="653186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2" name="object 502"/>
            <p:cNvSpPr/>
            <p:nvPr/>
          </p:nvSpPr>
          <p:spPr>
            <a:xfrm>
              <a:off x="653186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3" name="object 503"/>
            <p:cNvSpPr/>
            <p:nvPr/>
          </p:nvSpPr>
          <p:spPr>
            <a:xfrm>
              <a:off x="6451092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4" name="object 504"/>
            <p:cNvSpPr/>
            <p:nvPr/>
          </p:nvSpPr>
          <p:spPr>
            <a:xfrm>
              <a:off x="6451092" y="3084575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0" y="0"/>
                  </a:moveTo>
                  <a:lnTo>
                    <a:pt x="0" y="9144"/>
                  </a:lnTo>
                  <a:lnTo>
                    <a:pt x="3048" y="9144"/>
                  </a:lnTo>
                  <a:lnTo>
                    <a:pt x="3048" y="0"/>
                  </a:lnTo>
                  <a:lnTo>
                    <a:pt x="0" y="0"/>
                  </a:lnTo>
                </a:path>
                <a:path w="81279" h="9525">
                  <a:moveTo>
                    <a:pt x="80771" y="4572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5" name="object 505"/>
            <p:cNvSpPr/>
            <p:nvPr/>
          </p:nvSpPr>
          <p:spPr>
            <a:xfrm>
              <a:off x="5536692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6" name="object 506"/>
            <p:cNvSpPr/>
            <p:nvPr/>
          </p:nvSpPr>
          <p:spPr>
            <a:xfrm>
              <a:off x="5536692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6867" y="0"/>
                  </a:lnTo>
                  <a:lnTo>
                    <a:pt x="86867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7" name="object 507"/>
            <p:cNvSpPr/>
            <p:nvPr/>
          </p:nvSpPr>
          <p:spPr>
            <a:xfrm>
              <a:off x="5618988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8" name="object 508"/>
            <p:cNvSpPr/>
            <p:nvPr/>
          </p:nvSpPr>
          <p:spPr>
            <a:xfrm>
              <a:off x="5618988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09" name="object 509"/>
            <p:cNvSpPr/>
            <p:nvPr/>
          </p:nvSpPr>
          <p:spPr>
            <a:xfrm>
              <a:off x="5536692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0" name="object 510"/>
            <p:cNvSpPr/>
            <p:nvPr/>
          </p:nvSpPr>
          <p:spPr>
            <a:xfrm>
              <a:off x="5536692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  <a:path w="82550" h="9525">
                  <a:moveTo>
                    <a:pt x="82295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1" name="object 511"/>
            <p:cNvSpPr/>
            <p:nvPr/>
          </p:nvSpPr>
          <p:spPr>
            <a:xfrm>
              <a:off x="5618975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8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80" y="39624"/>
                  </a:lnTo>
                  <a:lnTo>
                    <a:pt x="86880" y="24384"/>
                  </a:lnTo>
                  <a:lnTo>
                    <a:pt x="86880" y="15240"/>
                  </a:lnTo>
                  <a:lnTo>
                    <a:pt x="8688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2" name="object 512"/>
            <p:cNvSpPr/>
            <p:nvPr/>
          </p:nvSpPr>
          <p:spPr>
            <a:xfrm>
              <a:off x="5618988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3" name="object 513"/>
            <p:cNvSpPr/>
            <p:nvPr/>
          </p:nvSpPr>
          <p:spPr>
            <a:xfrm>
              <a:off x="570128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4" name="object 514"/>
            <p:cNvSpPr/>
            <p:nvPr/>
          </p:nvSpPr>
          <p:spPr>
            <a:xfrm>
              <a:off x="570128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5" name="object 515"/>
            <p:cNvSpPr/>
            <p:nvPr/>
          </p:nvSpPr>
          <p:spPr>
            <a:xfrm>
              <a:off x="5618988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6" name="object 516"/>
            <p:cNvSpPr/>
            <p:nvPr/>
          </p:nvSpPr>
          <p:spPr>
            <a:xfrm>
              <a:off x="5618988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  <a:path w="82550" h="9525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7" name="object 517"/>
            <p:cNvSpPr/>
            <p:nvPr/>
          </p:nvSpPr>
          <p:spPr>
            <a:xfrm>
              <a:off x="5364480" y="3069335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5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84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8" name="object 518"/>
            <p:cNvSpPr/>
            <p:nvPr/>
          </p:nvSpPr>
          <p:spPr>
            <a:xfrm>
              <a:off x="5364480" y="3084575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0" y="0"/>
                  </a:moveTo>
                  <a:lnTo>
                    <a:pt x="85343" y="0"/>
                  </a:lnTo>
                  <a:lnTo>
                    <a:pt x="85343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19" name="object 519"/>
            <p:cNvSpPr/>
            <p:nvPr/>
          </p:nvSpPr>
          <p:spPr>
            <a:xfrm>
              <a:off x="536448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0" name="object 520"/>
            <p:cNvSpPr/>
            <p:nvPr/>
          </p:nvSpPr>
          <p:spPr>
            <a:xfrm>
              <a:off x="536448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1" y="9144"/>
                  </a:lnTo>
                  <a:lnTo>
                    <a:pt x="4571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1" name="object 521"/>
            <p:cNvSpPr/>
            <p:nvPr/>
          </p:nvSpPr>
          <p:spPr>
            <a:xfrm>
              <a:off x="5446776" y="30845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2" name="object 522"/>
            <p:cNvSpPr/>
            <p:nvPr/>
          </p:nvSpPr>
          <p:spPr>
            <a:xfrm>
              <a:off x="5369052" y="3084575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80772" y="0"/>
                  </a:moveTo>
                  <a:lnTo>
                    <a:pt x="80772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0772" y="0"/>
                  </a:lnTo>
                </a:path>
                <a:path w="81279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523" name="object 52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767482" y="3054095"/>
              <a:ext cx="91630" cy="68579"/>
            </a:xfrm>
            <a:prstGeom prst="rect">
              <a:avLst/>
            </a:prstGeom>
          </p:spPr>
        </p:pic>
        <p:sp>
          <p:nvSpPr>
            <p:cNvPr id="524" name="object 524"/>
            <p:cNvSpPr/>
            <p:nvPr/>
          </p:nvSpPr>
          <p:spPr>
            <a:xfrm>
              <a:off x="5282171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5" name="object 525"/>
            <p:cNvSpPr/>
            <p:nvPr/>
          </p:nvSpPr>
          <p:spPr>
            <a:xfrm>
              <a:off x="5282184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6" name="object 526"/>
            <p:cNvSpPr/>
            <p:nvPr/>
          </p:nvSpPr>
          <p:spPr>
            <a:xfrm>
              <a:off x="528218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7" name="object 527"/>
            <p:cNvSpPr/>
            <p:nvPr/>
          </p:nvSpPr>
          <p:spPr>
            <a:xfrm>
              <a:off x="528218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8" name="object 528"/>
            <p:cNvSpPr/>
            <p:nvPr/>
          </p:nvSpPr>
          <p:spPr>
            <a:xfrm>
              <a:off x="536448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29" name="object 529"/>
            <p:cNvSpPr/>
            <p:nvPr/>
          </p:nvSpPr>
          <p:spPr>
            <a:xfrm>
              <a:off x="5286756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0" name="object 530"/>
            <p:cNvSpPr/>
            <p:nvPr/>
          </p:nvSpPr>
          <p:spPr>
            <a:xfrm>
              <a:off x="5071872" y="3069335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1" name="object 531"/>
            <p:cNvSpPr/>
            <p:nvPr/>
          </p:nvSpPr>
          <p:spPr>
            <a:xfrm>
              <a:off x="5071872" y="3084575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8686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2" name="object 532"/>
            <p:cNvSpPr/>
            <p:nvPr/>
          </p:nvSpPr>
          <p:spPr>
            <a:xfrm>
              <a:off x="5154168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3" name="object 533"/>
            <p:cNvSpPr/>
            <p:nvPr/>
          </p:nvSpPr>
          <p:spPr>
            <a:xfrm>
              <a:off x="5154168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4572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4" name="object 534"/>
            <p:cNvSpPr/>
            <p:nvPr/>
          </p:nvSpPr>
          <p:spPr>
            <a:xfrm>
              <a:off x="5071872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5" name="object 535"/>
            <p:cNvSpPr/>
            <p:nvPr/>
          </p:nvSpPr>
          <p:spPr>
            <a:xfrm>
              <a:off x="5071872" y="3084575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19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lnTo>
                    <a:pt x="0" y="7619"/>
                  </a:lnTo>
                </a:path>
                <a:path w="82550" h="7619">
                  <a:moveTo>
                    <a:pt x="82296" y="3048"/>
                  </a:moveTo>
                  <a:lnTo>
                    <a:pt x="4572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6" name="object 536"/>
            <p:cNvSpPr/>
            <p:nvPr/>
          </p:nvSpPr>
          <p:spPr>
            <a:xfrm>
              <a:off x="5154168" y="3069335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7" name="object 537"/>
            <p:cNvSpPr/>
            <p:nvPr/>
          </p:nvSpPr>
          <p:spPr>
            <a:xfrm>
              <a:off x="5154168" y="3084575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8686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6867" y="0"/>
                  </a:lnTo>
                  <a:lnTo>
                    <a:pt x="86867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236464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39" name="object 539"/>
            <p:cNvSpPr/>
            <p:nvPr/>
          </p:nvSpPr>
          <p:spPr>
            <a:xfrm>
              <a:off x="5236464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7619"/>
                  </a:lnTo>
                  <a:lnTo>
                    <a:pt x="4572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154168" y="308457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154168" y="3084575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0" y="7619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lnTo>
                    <a:pt x="0" y="7619"/>
                  </a:lnTo>
                </a:path>
                <a:path w="82550" h="7619">
                  <a:moveTo>
                    <a:pt x="82295" y="3048"/>
                  </a:moveTo>
                  <a:lnTo>
                    <a:pt x="4572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270248" y="3348227"/>
              <a:ext cx="38100" cy="85725"/>
            </a:xfrm>
            <a:custGeom>
              <a:avLst/>
              <a:gdLst/>
              <a:ahLst/>
              <a:cxnLst/>
              <a:rect l="l" t="t" r="r" b="b"/>
              <a:pathLst>
                <a:path w="38100" h="8572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5344"/>
                  </a:lnTo>
                  <a:lnTo>
                    <a:pt x="15240" y="85344"/>
                  </a:lnTo>
                  <a:lnTo>
                    <a:pt x="22860" y="85344"/>
                  </a:lnTo>
                  <a:lnTo>
                    <a:pt x="38100" y="8534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285488" y="3348227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85344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85344"/>
                  </a:lnTo>
                  <a:lnTo>
                    <a:pt x="7620" y="853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285488" y="34289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285488" y="34289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285488" y="3348227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7" name="object 547"/>
            <p:cNvSpPr/>
            <p:nvPr/>
          </p:nvSpPr>
          <p:spPr>
            <a:xfrm>
              <a:off x="4285488" y="3348227"/>
              <a:ext cx="7620" cy="81280"/>
            </a:xfrm>
            <a:custGeom>
              <a:avLst/>
              <a:gdLst/>
              <a:ahLst/>
              <a:cxnLst/>
              <a:rect l="l" t="t" r="r" b="b"/>
              <a:pathLst>
                <a:path w="7620" h="81279">
                  <a:moveTo>
                    <a:pt x="7620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7620" y="3048"/>
                  </a:lnTo>
                  <a:lnTo>
                    <a:pt x="7620" y="0"/>
                  </a:lnTo>
                </a:path>
                <a:path w="7620" h="81279">
                  <a:moveTo>
                    <a:pt x="3048" y="80772"/>
                  </a:moveTo>
                  <a:lnTo>
                    <a:pt x="3048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8" name="object 548"/>
            <p:cNvSpPr/>
            <p:nvPr/>
          </p:nvSpPr>
          <p:spPr>
            <a:xfrm>
              <a:off x="4270248" y="3428999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285488" y="342899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8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7620" y="8686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285488" y="351129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285488" y="351129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285488" y="34289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285488" y="3428999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  <a:path w="7620" h="82550">
                  <a:moveTo>
                    <a:pt x="3048" y="82296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4" name="object 554"/>
            <p:cNvSpPr/>
            <p:nvPr/>
          </p:nvSpPr>
          <p:spPr>
            <a:xfrm>
              <a:off x="4270248" y="3174491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5" name="object 555"/>
            <p:cNvSpPr/>
            <p:nvPr/>
          </p:nvSpPr>
          <p:spPr>
            <a:xfrm>
              <a:off x="4285488" y="3174491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0" y="0"/>
                  </a:moveTo>
                  <a:lnTo>
                    <a:pt x="0" y="86868"/>
                  </a:lnTo>
                  <a:lnTo>
                    <a:pt x="7620" y="86868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285488" y="317449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80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285488" y="317449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80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285488" y="325678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285488" y="317906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82295"/>
                  </a:moveTo>
                  <a:lnTo>
                    <a:pt x="7620" y="82295"/>
                  </a:lnTo>
                  <a:lnTo>
                    <a:pt x="7620" y="77723"/>
                  </a:lnTo>
                  <a:lnTo>
                    <a:pt x="0" y="77723"/>
                  </a:lnTo>
                  <a:lnTo>
                    <a:pt x="0" y="82295"/>
                  </a:lnTo>
                </a:path>
                <a:path w="7620" h="82550">
                  <a:moveTo>
                    <a:pt x="3048" y="0"/>
                  </a:moveTo>
                  <a:lnTo>
                    <a:pt x="3048" y="777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560" name="object 56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53484" y="3579018"/>
              <a:ext cx="70103" cy="90106"/>
            </a:xfrm>
            <a:prstGeom prst="rect">
              <a:avLst/>
            </a:prstGeom>
          </p:spPr>
        </p:pic>
        <p:sp>
          <p:nvSpPr>
            <p:cNvPr id="561" name="object 561"/>
            <p:cNvSpPr/>
            <p:nvPr/>
          </p:nvSpPr>
          <p:spPr>
            <a:xfrm>
              <a:off x="4270248" y="4262627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285488" y="4262627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0"/>
                  </a:moveTo>
                  <a:lnTo>
                    <a:pt x="7620" y="86868"/>
                  </a:lnTo>
                  <a:lnTo>
                    <a:pt x="0" y="86868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285488" y="426262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285488" y="426262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285488" y="434492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285488" y="4267199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6"/>
                  </a:moveTo>
                  <a:lnTo>
                    <a:pt x="0" y="82296"/>
                  </a:lnTo>
                  <a:lnTo>
                    <a:pt x="0" y="77724"/>
                  </a:lnTo>
                  <a:lnTo>
                    <a:pt x="7620" y="77724"/>
                  </a:lnTo>
                  <a:lnTo>
                    <a:pt x="7620" y="82296"/>
                  </a:lnTo>
                </a:path>
                <a:path w="7620" h="82550">
                  <a:moveTo>
                    <a:pt x="3048" y="0"/>
                  </a:moveTo>
                  <a:lnTo>
                    <a:pt x="3048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270248" y="4181855"/>
              <a:ext cx="38100" cy="85725"/>
            </a:xfrm>
            <a:custGeom>
              <a:avLst/>
              <a:gdLst/>
              <a:ahLst/>
              <a:cxnLst/>
              <a:rect l="l" t="t" r="r" b="b"/>
              <a:pathLst>
                <a:path w="38100" h="8572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5344"/>
                  </a:lnTo>
                  <a:lnTo>
                    <a:pt x="15240" y="85344"/>
                  </a:lnTo>
                  <a:lnTo>
                    <a:pt x="22860" y="85344"/>
                  </a:lnTo>
                  <a:lnTo>
                    <a:pt x="38100" y="8534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285488" y="4181855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0"/>
                  </a:moveTo>
                  <a:lnTo>
                    <a:pt x="7620" y="85343"/>
                  </a:lnTo>
                  <a:lnTo>
                    <a:pt x="0" y="85343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285488" y="4181855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7"/>
                  </a:moveTo>
                  <a:lnTo>
                    <a:pt x="0" y="304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285488" y="4181855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7620" y="3047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285488" y="426262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285488" y="418490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6"/>
                  </a:moveTo>
                  <a:lnTo>
                    <a:pt x="0" y="82296"/>
                  </a:lnTo>
                  <a:lnTo>
                    <a:pt x="0" y="77724"/>
                  </a:lnTo>
                  <a:lnTo>
                    <a:pt x="7620" y="77724"/>
                  </a:lnTo>
                  <a:lnTo>
                    <a:pt x="7620" y="82296"/>
                  </a:lnTo>
                </a:path>
                <a:path w="7620" h="82550">
                  <a:moveTo>
                    <a:pt x="3048" y="0"/>
                  </a:moveTo>
                  <a:lnTo>
                    <a:pt x="3048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270248" y="4436363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285488" y="4436363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0" y="86867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86867"/>
                  </a:lnTo>
                  <a:lnTo>
                    <a:pt x="0" y="868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285488" y="451865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285488" y="451865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285488" y="44363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285488" y="443636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  <a:path w="7620" h="82550">
                  <a:moveTo>
                    <a:pt x="3048" y="82295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579" name="object 57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253484" y="4027074"/>
              <a:ext cx="70103" cy="91630"/>
            </a:xfrm>
            <a:prstGeom prst="rect">
              <a:avLst/>
            </a:prstGeom>
          </p:spPr>
        </p:pic>
        <p:sp>
          <p:nvSpPr>
            <p:cNvPr id="580" name="object 580"/>
            <p:cNvSpPr/>
            <p:nvPr/>
          </p:nvSpPr>
          <p:spPr>
            <a:xfrm>
              <a:off x="4753356" y="4588763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4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84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753356" y="4604003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5343" y="9144"/>
                  </a:lnTo>
                  <a:lnTo>
                    <a:pt x="85343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834128" y="46040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834128" y="46040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753356" y="460400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7" y="0"/>
                  </a:lnTo>
                  <a:lnTo>
                    <a:pt x="304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753356" y="4604003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0" y="0"/>
                  </a:moveTo>
                  <a:lnTo>
                    <a:pt x="0" y="9144"/>
                  </a:lnTo>
                  <a:lnTo>
                    <a:pt x="3047" y="9144"/>
                  </a:lnTo>
                  <a:lnTo>
                    <a:pt x="3047" y="0"/>
                  </a:lnTo>
                  <a:lnTo>
                    <a:pt x="0" y="0"/>
                  </a:lnTo>
                </a:path>
                <a:path w="81279" h="9525">
                  <a:moveTo>
                    <a:pt x="80771" y="4572"/>
                  </a:moveTo>
                  <a:lnTo>
                    <a:pt x="3047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6" name="object 586"/>
            <p:cNvSpPr/>
            <p:nvPr/>
          </p:nvSpPr>
          <p:spPr>
            <a:xfrm>
              <a:off x="5536692" y="4588763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7" name="object 587"/>
            <p:cNvSpPr/>
            <p:nvPr/>
          </p:nvSpPr>
          <p:spPr>
            <a:xfrm>
              <a:off x="5536692" y="4604003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20">
                  <a:moveTo>
                    <a:pt x="8686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86867" y="7620"/>
                  </a:lnTo>
                  <a:lnTo>
                    <a:pt x="8686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8" name="object 588"/>
            <p:cNvSpPr/>
            <p:nvPr/>
          </p:nvSpPr>
          <p:spPr>
            <a:xfrm>
              <a:off x="5618988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89" name="object 589"/>
            <p:cNvSpPr/>
            <p:nvPr/>
          </p:nvSpPr>
          <p:spPr>
            <a:xfrm>
              <a:off x="5618988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0"/>
                  </a:moveTo>
                  <a:lnTo>
                    <a:pt x="4572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0" name="object 590"/>
            <p:cNvSpPr/>
            <p:nvPr/>
          </p:nvSpPr>
          <p:spPr>
            <a:xfrm>
              <a:off x="5536692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1" name="object 591"/>
            <p:cNvSpPr/>
            <p:nvPr/>
          </p:nvSpPr>
          <p:spPr>
            <a:xfrm>
              <a:off x="5536692" y="4604003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20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7620">
                  <a:moveTo>
                    <a:pt x="82295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2" name="object 592"/>
            <p:cNvSpPr/>
            <p:nvPr/>
          </p:nvSpPr>
          <p:spPr>
            <a:xfrm>
              <a:off x="5618975" y="4588763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8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80" y="38100"/>
                  </a:lnTo>
                  <a:lnTo>
                    <a:pt x="86880" y="22860"/>
                  </a:lnTo>
                  <a:lnTo>
                    <a:pt x="86880" y="15240"/>
                  </a:lnTo>
                  <a:lnTo>
                    <a:pt x="8688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3" name="object 593"/>
            <p:cNvSpPr/>
            <p:nvPr/>
          </p:nvSpPr>
          <p:spPr>
            <a:xfrm>
              <a:off x="5618988" y="4604003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20">
                  <a:moveTo>
                    <a:pt x="8686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86868" y="7620"/>
                  </a:lnTo>
                  <a:lnTo>
                    <a:pt x="868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4" name="object 594"/>
            <p:cNvSpPr/>
            <p:nvPr/>
          </p:nvSpPr>
          <p:spPr>
            <a:xfrm>
              <a:off x="5701284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5" name="object 595"/>
            <p:cNvSpPr/>
            <p:nvPr/>
          </p:nvSpPr>
          <p:spPr>
            <a:xfrm>
              <a:off x="5701284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0"/>
                  </a:moveTo>
                  <a:lnTo>
                    <a:pt x="4572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6" name="object 596"/>
            <p:cNvSpPr/>
            <p:nvPr/>
          </p:nvSpPr>
          <p:spPr>
            <a:xfrm>
              <a:off x="5618988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7" name="object 597"/>
            <p:cNvSpPr/>
            <p:nvPr/>
          </p:nvSpPr>
          <p:spPr>
            <a:xfrm>
              <a:off x="5618988" y="4604003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20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7620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8" name="object 598"/>
            <p:cNvSpPr/>
            <p:nvPr/>
          </p:nvSpPr>
          <p:spPr>
            <a:xfrm>
              <a:off x="5364480" y="4588763"/>
              <a:ext cx="85725" cy="38100"/>
            </a:xfrm>
            <a:custGeom>
              <a:avLst/>
              <a:gdLst/>
              <a:ahLst/>
              <a:cxnLst/>
              <a:rect l="l" t="t" r="r" b="b"/>
              <a:pathLst>
                <a:path w="85725" h="38100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5344" y="38100"/>
                  </a:lnTo>
                  <a:lnTo>
                    <a:pt x="85344" y="22860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99" name="object 599"/>
            <p:cNvSpPr/>
            <p:nvPr/>
          </p:nvSpPr>
          <p:spPr>
            <a:xfrm>
              <a:off x="5364480" y="4604003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20">
                  <a:moveTo>
                    <a:pt x="0" y="7620"/>
                  </a:moveTo>
                  <a:lnTo>
                    <a:pt x="85343" y="7620"/>
                  </a:lnTo>
                  <a:lnTo>
                    <a:pt x="85343" y="0"/>
                  </a:lnTo>
                  <a:lnTo>
                    <a:pt x="0" y="0"/>
                  </a:lnTo>
                  <a:lnTo>
                    <a:pt x="0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0" name="object 600"/>
            <p:cNvSpPr/>
            <p:nvPr/>
          </p:nvSpPr>
          <p:spPr>
            <a:xfrm>
              <a:off x="5364480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1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1" name="object 601"/>
            <p:cNvSpPr/>
            <p:nvPr/>
          </p:nvSpPr>
          <p:spPr>
            <a:xfrm>
              <a:off x="5364480" y="460400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620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7620"/>
                  </a:lnTo>
                  <a:lnTo>
                    <a:pt x="0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2" name="object 602"/>
            <p:cNvSpPr/>
            <p:nvPr/>
          </p:nvSpPr>
          <p:spPr>
            <a:xfrm>
              <a:off x="5446776" y="4604003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3" name="object 603"/>
            <p:cNvSpPr/>
            <p:nvPr/>
          </p:nvSpPr>
          <p:spPr>
            <a:xfrm>
              <a:off x="5369052" y="4604003"/>
              <a:ext cx="81280" cy="7620"/>
            </a:xfrm>
            <a:custGeom>
              <a:avLst/>
              <a:gdLst/>
              <a:ahLst/>
              <a:cxnLst/>
              <a:rect l="l" t="t" r="r" b="b"/>
              <a:pathLst>
                <a:path w="81279" h="7620">
                  <a:moveTo>
                    <a:pt x="80772" y="7620"/>
                  </a:moveTo>
                  <a:lnTo>
                    <a:pt x="80772" y="0"/>
                  </a:lnTo>
                  <a:lnTo>
                    <a:pt x="77724" y="0"/>
                  </a:lnTo>
                  <a:lnTo>
                    <a:pt x="77724" y="7620"/>
                  </a:lnTo>
                  <a:lnTo>
                    <a:pt x="80772" y="7620"/>
                  </a:lnTo>
                </a:path>
                <a:path w="81279" h="7620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604" name="object 60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767482" y="4575047"/>
              <a:ext cx="91630" cy="68579"/>
            </a:xfrm>
            <a:prstGeom prst="rect">
              <a:avLst/>
            </a:prstGeom>
          </p:spPr>
        </p:pic>
        <p:sp>
          <p:nvSpPr>
            <p:cNvPr id="605" name="object 605"/>
            <p:cNvSpPr/>
            <p:nvPr/>
          </p:nvSpPr>
          <p:spPr>
            <a:xfrm>
              <a:off x="4840224" y="5611367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855464" y="5611367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0"/>
                  </a:moveTo>
                  <a:lnTo>
                    <a:pt x="7620" y="86867"/>
                  </a:lnTo>
                  <a:lnTo>
                    <a:pt x="0" y="86867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855464" y="56113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855464" y="56113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855464" y="56936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855464" y="5615939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5"/>
                  </a:moveTo>
                  <a:lnTo>
                    <a:pt x="0" y="82295"/>
                  </a:lnTo>
                  <a:lnTo>
                    <a:pt x="0" y="77723"/>
                  </a:lnTo>
                  <a:lnTo>
                    <a:pt x="7620" y="77723"/>
                  </a:lnTo>
                  <a:lnTo>
                    <a:pt x="7620" y="82295"/>
                  </a:lnTo>
                </a:path>
                <a:path w="7620" h="82550">
                  <a:moveTo>
                    <a:pt x="4572" y="0"/>
                  </a:moveTo>
                  <a:lnTo>
                    <a:pt x="4572" y="777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840224" y="5529071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855464" y="5529071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0"/>
                  </a:moveTo>
                  <a:lnTo>
                    <a:pt x="7620" y="86868"/>
                  </a:lnTo>
                  <a:lnTo>
                    <a:pt x="0" y="86868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855464" y="552907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855464" y="552907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855464" y="56113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855464" y="553364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6"/>
                  </a:moveTo>
                  <a:lnTo>
                    <a:pt x="0" y="82296"/>
                  </a:lnTo>
                  <a:lnTo>
                    <a:pt x="0" y="77724"/>
                  </a:lnTo>
                  <a:lnTo>
                    <a:pt x="7620" y="77724"/>
                  </a:lnTo>
                  <a:lnTo>
                    <a:pt x="7620" y="82296"/>
                  </a:lnTo>
                </a:path>
                <a:path w="7620" h="82550">
                  <a:moveTo>
                    <a:pt x="4572" y="0"/>
                  </a:moveTo>
                  <a:lnTo>
                    <a:pt x="4572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840224" y="5783592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855464" y="578357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0" y="86867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86867"/>
                  </a:lnTo>
                  <a:lnTo>
                    <a:pt x="0" y="868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855464" y="586587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855464" y="586587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855464" y="57835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855464" y="5783579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0"/>
                  </a:moveTo>
                  <a:lnTo>
                    <a:pt x="7620" y="0"/>
                  </a:lnTo>
                  <a:lnTo>
                    <a:pt x="7620" y="4571"/>
                  </a:lnTo>
                  <a:lnTo>
                    <a:pt x="0" y="4571"/>
                  </a:lnTo>
                  <a:lnTo>
                    <a:pt x="0" y="0"/>
                  </a:lnTo>
                </a:path>
                <a:path w="7620" h="82550">
                  <a:moveTo>
                    <a:pt x="4572" y="82295"/>
                  </a:moveTo>
                  <a:lnTo>
                    <a:pt x="4572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623" name="object 62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23460" y="5375814"/>
              <a:ext cx="70104" cy="90106"/>
            </a:xfrm>
            <a:prstGeom prst="rect">
              <a:avLst/>
            </a:prstGeom>
          </p:spPr>
        </p:pic>
        <p:sp>
          <p:nvSpPr>
            <p:cNvPr id="624" name="object 624"/>
            <p:cNvSpPr/>
            <p:nvPr/>
          </p:nvSpPr>
          <p:spPr>
            <a:xfrm>
              <a:off x="4840224" y="6146291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855464" y="6146291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86867"/>
                  </a:lnTo>
                  <a:lnTo>
                    <a:pt x="7620" y="868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855464" y="622858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855464" y="622858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855464" y="614629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855464" y="6146291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  <a:path w="7620" h="82550">
                  <a:moveTo>
                    <a:pt x="4572" y="82295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840224" y="6228587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855464" y="6228587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8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7620" y="8686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855464" y="631088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855464" y="631088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4" name="object 634"/>
            <p:cNvSpPr/>
            <p:nvPr/>
          </p:nvSpPr>
          <p:spPr>
            <a:xfrm>
              <a:off x="4855464" y="622858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5" name="object 635"/>
            <p:cNvSpPr/>
            <p:nvPr/>
          </p:nvSpPr>
          <p:spPr>
            <a:xfrm>
              <a:off x="4855464" y="6228587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  <a:path w="7620" h="82550">
                  <a:moveTo>
                    <a:pt x="4572" y="82296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6" name="object 636"/>
            <p:cNvSpPr/>
            <p:nvPr/>
          </p:nvSpPr>
          <p:spPr>
            <a:xfrm>
              <a:off x="4840224" y="5974092"/>
              <a:ext cx="38100" cy="86995"/>
            </a:xfrm>
            <a:custGeom>
              <a:avLst/>
              <a:gdLst/>
              <a:ahLst/>
              <a:cxnLst/>
              <a:rect l="l" t="t" r="r" b="b"/>
              <a:pathLst>
                <a:path w="38100" h="86995">
                  <a:moveTo>
                    <a:pt x="38100" y="0"/>
                  </a:moveTo>
                  <a:lnTo>
                    <a:pt x="22860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2860" y="86868"/>
                  </a:lnTo>
                  <a:lnTo>
                    <a:pt x="38100" y="8686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7" name="object 637"/>
            <p:cNvSpPr/>
            <p:nvPr/>
          </p:nvSpPr>
          <p:spPr>
            <a:xfrm>
              <a:off x="4855464" y="597407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0" y="0"/>
                  </a:moveTo>
                  <a:lnTo>
                    <a:pt x="0" y="86867"/>
                  </a:lnTo>
                  <a:lnTo>
                    <a:pt x="7620" y="86867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8" name="object 638"/>
            <p:cNvSpPr/>
            <p:nvPr/>
          </p:nvSpPr>
          <p:spPr>
            <a:xfrm>
              <a:off x="4855464" y="59740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39" name="object 639"/>
            <p:cNvSpPr/>
            <p:nvPr/>
          </p:nvSpPr>
          <p:spPr>
            <a:xfrm>
              <a:off x="4855464" y="59740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0"/>
                  </a:lnTo>
                  <a:lnTo>
                    <a:pt x="7620" y="4571"/>
                  </a:lnTo>
                  <a:lnTo>
                    <a:pt x="0" y="457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0" name="object 640"/>
            <p:cNvSpPr/>
            <p:nvPr/>
          </p:nvSpPr>
          <p:spPr>
            <a:xfrm>
              <a:off x="4855464" y="605637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1" name="object 641"/>
            <p:cNvSpPr/>
            <p:nvPr/>
          </p:nvSpPr>
          <p:spPr>
            <a:xfrm>
              <a:off x="4855464" y="5978651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82296"/>
                  </a:moveTo>
                  <a:lnTo>
                    <a:pt x="7620" y="82296"/>
                  </a:lnTo>
                  <a:lnTo>
                    <a:pt x="7620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7620" h="82550">
                  <a:moveTo>
                    <a:pt x="4572" y="0"/>
                  </a:moveTo>
                  <a:lnTo>
                    <a:pt x="4572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642" name="object 64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23460" y="6377082"/>
              <a:ext cx="70104" cy="91630"/>
            </a:xfrm>
            <a:prstGeom prst="rect">
              <a:avLst/>
            </a:prstGeom>
          </p:spPr>
        </p:pic>
        <p:sp>
          <p:nvSpPr>
            <p:cNvPr id="643" name="object 643"/>
            <p:cNvSpPr/>
            <p:nvPr/>
          </p:nvSpPr>
          <p:spPr>
            <a:xfrm>
              <a:off x="6219444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4" name="object 644"/>
            <p:cNvSpPr/>
            <p:nvPr/>
          </p:nvSpPr>
          <p:spPr>
            <a:xfrm>
              <a:off x="6219444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5" name="object 645"/>
            <p:cNvSpPr/>
            <p:nvPr/>
          </p:nvSpPr>
          <p:spPr>
            <a:xfrm>
              <a:off x="621944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6" name="object 646"/>
            <p:cNvSpPr/>
            <p:nvPr/>
          </p:nvSpPr>
          <p:spPr>
            <a:xfrm>
              <a:off x="621944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7" name="object 647"/>
            <p:cNvSpPr/>
            <p:nvPr/>
          </p:nvSpPr>
          <p:spPr>
            <a:xfrm>
              <a:off x="630174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8" name="object 648"/>
            <p:cNvSpPr/>
            <p:nvPr/>
          </p:nvSpPr>
          <p:spPr>
            <a:xfrm>
              <a:off x="6224016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49" name="object 649"/>
            <p:cNvSpPr/>
            <p:nvPr/>
          </p:nvSpPr>
          <p:spPr>
            <a:xfrm>
              <a:off x="6137148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0" name="object 650"/>
            <p:cNvSpPr/>
            <p:nvPr/>
          </p:nvSpPr>
          <p:spPr>
            <a:xfrm>
              <a:off x="6137148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1" name="object 651"/>
            <p:cNvSpPr/>
            <p:nvPr/>
          </p:nvSpPr>
          <p:spPr>
            <a:xfrm>
              <a:off x="613714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2" name="object 652"/>
            <p:cNvSpPr/>
            <p:nvPr/>
          </p:nvSpPr>
          <p:spPr>
            <a:xfrm>
              <a:off x="613714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1" y="9144"/>
                  </a:lnTo>
                  <a:lnTo>
                    <a:pt x="4571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3" name="object 653"/>
            <p:cNvSpPr/>
            <p:nvPr/>
          </p:nvSpPr>
          <p:spPr>
            <a:xfrm>
              <a:off x="621944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4" name="object 654"/>
            <p:cNvSpPr/>
            <p:nvPr/>
          </p:nvSpPr>
          <p:spPr>
            <a:xfrm>
              <a:off x="6141720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5" name="object 655"/>
            <p:cNvSpPr/>
            <p:nvPr/>
          </p:nvSpPr>
          <p:spPr>
            <a:xfrm>
              <a:off x="6391656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6" name="object 656"/>
            <p:cNvSpPr/>
            <p:nvPr/>
          </p:nvSpPr>
          <p:spPr>
            <a:xfrm>
              <a:off x="6391656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7" name="object 657"/>
            <p:cNvSpPr/>
            <p:nvPr/>
          </p:nvSpPr>
          <p:spPr>
            <a:xfrm>
              <a:off x="647395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8" name="object 658"/>
            <p:cNvSpPr/>
            <p:nvPr/>
          </p:nvSpPr>
          <p:spPr>
            <a:xfrm>
              <a:off x="647395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9" name="object 659"/>
            <p:cNvSpPr/>
            <p:nvPr/>
          </p:nvSpPr>
          <p:spPr>
            <a:xfrm>
              <a:off x="639165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0" name="object 660"/>
            <p:cNvSpPr/>
            <p:nvPr/>
          </p:nvSpPr>
          <p:spPr>
            <a:xfrm>
              <a:off x="6391656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  <a:path w="82550" h="9525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661" name="object 66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983890" y="6518147"/>
              <a:ext cx="91630" cy="68579"/>
            </a:xfrm>
            <a:prstGeom prst="rect">
              <a:avLst/>
            </a:prstGeom>
          </p:spPr>
        </p:pic>
        <p:sp>
          <p:nvSpPr>
            <p:cNvPr id="662" name="object 662"/>
            <p:cNvSpPr/>
            <p:nvPr/>
          </p:nvSpPr>
          <p:spPr>
            <a:xfrm>
              <a:off x="5826239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3" name="object 663"/>
            <p:cNvSpPr/>
            <p:nvPr/>
          </p:nvSpPr>
          <p:spPr>
            <a:xfrm>
              <a:off x="5826252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7" y="0"/>
                  </a:lnTo>
                  <a:lnTo>
                    <a:pt x="8686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4" name="object 664"/>
            <p:cNvSpPr/>
            <p:nvPr/>
          </p:nvSpPr>
          <p:spPr>
            <a:xfrm>
              <a:off x="582625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5" name="object 665"/>
            <p:cNvSpPr/>
            <p:nvPr/>
          </p:nvSpPr>
          <p:spPr>
            <a:xfrm>
              <a:off x="582625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6" name="object 666"/>
            <p:cNvSpPr/>
            <p:nvPr/>
          </p:nvSpPr>
          <p:spPr>
            <a:xfrm>
              <a:off x="590854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7" name="object 667"/>
            <p:cNvSpPr/>
            <p:nvPr/>
          </p:nvSpPr>
          <p:spPr>
            <a:xfrm>
              <a:off x="5830824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5" y="0"/>
                  </a:moveTo>
                  <a:lnTo>
                    <a:pt x="82295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5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8" name="object 668"/>
            <p:cNvSpPr/>
            <p:nvPr/>
          </p:nvSpPr>
          <p:spPr>
            <a:xfrm>
              <a:off x="5743956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69" name="object 669"/>
            <p:cNvSpPr/>
            <p:nvPr/>
          </p:nvSpPr>
          <p:spPr>
            <a:xfrm>
              <a:off x="5743956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0" name="object 670"/>
            <p:cNvSpPr/>
            <p:nvPr/>
          </p:nvSpPr>
          <p:spPr>
            <a:xfrm>
              <a:off x="574395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1" name="object 671"/>
            <p:cNvSpPr/>
            <p:nvPr/>
          </p:nvSpPr>
          <p:spPr>
            <a:xfrm>
              <a:off x="574395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2" name="object 672"/>
            <p:cNvSpPr/>
            <p:nvPr/>
          </p:nvSpPr>
          <p:spPr>
            <a:xfrm>
              <a:off x="582625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3" name="object 673"/>
            <p:cNvSpPr/>
            <p:nvPr/>
          </p:nvSpPr>
          <p:spPr>
            <a:xfrm>
              <a:off x="5748528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4" name="object 674"/>
            <p:cNvSpPr/>
            <p:nvPr/>
          </p:nvSpPr>
          <p:spPr>
            <a:xfrm>
              <a:off x="5327904" y="6531863"/>
              <a:ext cx="85725" cy="40005"/>
            </a:xfrm>
            <a:custGeom>
              <a:avLst/>
              <a:gdLst/>
              <a:ahLst/>
              <a:cxnLst/>
              <a:rect l="l" t="t" r="r" b="b"/>
              <a:pathLst>
                <a:path w="85725" h="40004">
                  <a:moveTo>
                    <a:pt x="8534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5344" y="39624"/>
                  </a:lnTo>
                  <a:lnTo>
                    <a:pt x="85344" y="24396"/>
                  </a:lnTo>
                  <a:lnTo>
                    <a:pt x="85344" y="1524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5" name="object 675"/>
            <p:cNvSpPr/>
            <p:nvPr/>
          </p:nvSpPr>
          <p:spPr>
            <a:xfrm>
              <a:off x="5327904" y="6547103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853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5344" y="9144"/>
                  </a:lnTo>
                  <a:lnTo>
                    <a:pt x="8534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6" name="object 676"/>
            <p:cNvSpPr/>
            <p:nvPr/>
          </p:nvSpPr>
          <p:spPr>
            <a:xfrm>
              <a:off x="540867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7" name="object 677"/>
            <p:cNvSpPr/>
            <p:nvPr/>
          </p:nvSpPr>
          <p:spPr>
            <a:xfrm>
              <a:off x="540867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8" name="object 678"/>
            <p:cNvSpPr/>
            <p:nvPr/>
          </p:nvSpPr>
          <p:spPr>
            <a:xfrm>
              <a:off x="5327904" y="654710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79" name="object 679"/>
            <p:cNvSpPr/>
            <p:nvPr/>
          </p:nvSpPr>
          <p:spPr>
            <a:xfrm>
              <a:off x="5327904" y="6547103"/>
              <a:ext cx="81280" cy="9525"/>
            </a:xfrm>
            <a:custGeom>
              <a:avLst/>
              <a:gdLst/>
              <a:ahLst/>
              <a:cxnLst/>
              <a:rect l="l" t="t" r="r" b="b"/>
              <a:pathLst>
                <a:path w="81279" h="9525">
                  <a:moveTo>
                    <a:pt x="0" y="0"/>
                  </a:moveTo>
                  <a:lnTo>
                    <a:pt x="0" y="9144"/>
                  </a:lnTo>
                  <a:lnTo>
                    <a:pt x="3048" y="9144"/>
                  </a:lnTo>
                  <a:lnTo>
                    <a:pt x="3048" y="0"/>
                  </a:lnTo>
                  <a:lnTo>
                    <a:pt x="0" y="0"/>
                  </a:lnTo>
                </a:path>
                <a:path w="81279" h="9525">
                  <a:moveTo>
                    <a:pt x="80772" y="4572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0" name="object 680"/>
            <p:cNvSpPr/>
            <p:nvPr/>
          </p:nvSpPr>
          <p:spPr>
            <a:xfrm>
              <a:off x="5408676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1" name="object 681"/>
            <p:cNvSpPr/>
            <p:nvPr/>
          </p:nvSpPr>
          <p:spPr>
            <a:xfrm>
              <a:off x="5408676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6868" y="9144"/>
                  </a:lnTo>
                  <a:lnTo>
                    <a:pt x="868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2" name="object 682"/>
            <p:cNvSpPr/>
            <p:nvPr/>
          </p:nvSpPr>
          <p:spPr>
            <a:xfrm>
              <a:off x="549097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3" name="object 683"/>
            <p:cNvSpPr/>
            <p:nvPr/>
          </p:nvSpPr>
          <p:spPr>
            <a:xfrm>
              <a:off x="549097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4" name="object 684"/>
            <p:cNvSpPr/>
            <p:nvPr/>
          </p:nvSpPr>
          <p:spPr>
            <a:xfrm>
              <a:off x="540867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5" name="object 685"/>
            <p:cNvSpPr/>
            <p:nvPr/>
          </p:nvSpPr>
          <p:spPr>
            <a:xfrm>
              <a:off x="5408676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9525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686" name="object 68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297834" y="5256275"/>
              <a:ext cx="173926" cy="70104"/>
            </a:xfrm>
            <a:prstGeom prst="rect">
              <a:avLst/>
            </a:prstGeom>
          </p:spPr>
        </p:pic>
        <p:pic>
          <p:nvPicPr>
            <p:cNvPr id="687" name="object 68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006750" y="5256275"/>
              <a:ext cx="172402" cy="70104"/>
            </a:xfrm>
            <a:prstGeom prst="rect">
              <a:avLst/>
            </a:prstGeom>
          </p:spPr>
        </p:pic>
        <p:sp>
          <p:nvSpPr>
            <p:cNvPr id="688" name="object 688"/>
            <p:cNvSpPr/>
            <p:nvPr/>
          </p:nvSpPr>
          <p:spPr>
            <a:xfrm>
              <a:off x="7644384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89" name="object 689"/>
            <p:cNvSpPr/>
            <p:nvPr/>
          </p:nvSpPr>
          <p:spPr>
            <a:xfrm>
              <a:off x="7644384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6868" y="9144"/>
                  </a:lnTo>
                  <a:lnTo>
                    <a:pt x="868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0" name="object 690"/>
            <p:cNvSpPr/>
            <p:nvPr/>
          </p:nvSpPr>
          <p:spPr>
            <a:xfrm>
              <a:off x="772668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1" name="object 691"/>
            <p:cNvSpPr/>
            <p:nvPr/>
          </p:nvSpPr>
          <p:spPr>
            <a:xfrm>
              <a:off x="772668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0"/>
                  </a:moveTo>
                  <a:lnTo>
                    <a:pt x="4571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2" name="object 692"/>
            <p:cNvSpPr/>
            <p:nvPr/>
          </p:nvSpPr>
          <p:spPr>
            <a:xfrm>
              <a:off x="764438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3" name="object 693"/>
            <p:cNvSpPr/>
            <p:nvPr/>
          </p:nvSpPr>
          <p:spPr>
            <a:xfrm>
              <a:off x="7644384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9525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4" name="object 694"/>
            <p:cNvSpPr/>
            <p:nvPr/>
          </p:nvSpPr>
          <p:spPr>
            <a:xfrm>
              <a:off x="7726680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5" name="object 695"/>
            <p:cNvSpPr/>
            <p:nvPr/>
          </p:nvSpPr>
          <p:spPr>
            <a:xfrm>
              <a:off x="7726680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6867" y="9144"/>
                  </a:lnTo>
                  <a:lnTo>
                    <a:pt x="8686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6" name="object 696"/>
            <p:cNvSpPr/>
            <p:nvPr/>
          </p:nvSpPr>
          <p:spPr>
            <a:xfrm>
              <a:off x="780897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7" name="object 697"/>
            <p:cNvSpPr/>
            <p:nvPr/>
          </p:nvSpPr>
          <p:spPr>
            <a:xfrm>
              <a:off x="780897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8" name="object 698"/>
            <p:cNvSpPr/>
            <p:nvPr/>
          </p:nvSpPr>
          <p:spPr>
            <a:xfrm>
              <a:off x="772668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99" name="object 699"/>
            <p:cNvSpPr/>
            <p:nvPr/>
          </p:nvSpPr>
          <p:spPr>
            <a:xfrm>
              <a:off x="7726680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0"/>
                  </a:moveTo>
                  <a:lnTo>
                    <a:pt x="0" y="9144"/>
                  </a:lnTo>
                  <a:lnTo>
                    <a:pt x="4571" y="9144"/>
                  </a:lnTo>
                  <a:lnTo>
                    <a:pt x="4571" y="0"/>
                  </a:lnTo>
                  <a:lnTo>
                    <a:pt x="0" y="0"/>
                  </a:lnTo>
                </a:path>
                <a:path w="82550" h="9525">
                  <a:moveTo>
                    <a:pt x="82295" y="4572"/>
                  </a:moveTo>
                  <a:lnTo>
                    <a:pt x="4571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0" name="object 700"/>
            <p:cNvSpPr/>
            <p:nvPr/>
          </p:nvSpPr>
          <p:spPr>
            <a:xfrm>
              <a:off x="7472172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1" name="object 701"/>
            <p:cNvSpPr/>
            <p:nvPr/>
          </p:nvSpPr>
          <p:spPr>
            <a:xfrm>
              <a:off x="7472172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9144"/>
                  </a:moveTo>
                  <a:lnTo>
                    <a:pt x="86868" y="9144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2" name="object 702"/>
            <p:cNvSpPr/>
            <p:nvPr/>
          </p:nvSpPr>
          <p:spPr>
            <a:xfrm>
              <a:off x="747217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3" name="object 703"/>
            <p:cNvSpPr/>
            <p:nvPr/>
          </p:nvSpPr>
          <p:spPr>
            <a:xfrm>
              <a:off x="747217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4" name="object 704"/>
            <p:cNvSpPr/>
            <p:nvPr/>
          </p:nvSpPr>
          <p:spPr>
            <a:xfrm>
              <a:off x="755446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5" name="object 705"/>
            <p:cNvSpPr/>
            <p:nvPr/>
          </p:nvSpPr>
          <p:spPr>
            <a:xfrm>
              <a:off x="7476744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9144"/>
                  </a:moveTo>
                  <a:lnTo>
                    <a:pt x="82296" y="0"/>
                  </a:lnTo>
                  <a:lnTo>
                    <a:pt x="77724" y="0"/>
                  </a:lnTo>
                  <a:lnTo>
                    <a:pt x="77724" y="9144"/>
                  </a:lnTo>
                  <a:lnTo>
                    <a:pt x="82296" y="9144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06" name="object 70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875174" y="6518147"/>
              <a:ext cx="91630" cy="68579"/>
            </a:xfrm>
            <a:prstGeom prst="rect">
              <a:avLst/>
            </a:prstGeom>
          </p:spPr>
        </p:pic>
        <p:sp>
          <p:nvSpPr>
            <p:cNvPr id="707" name="object 707"/>
            <p:cNvSpPr/>
            <p:nvPr/>
          </p:nvSpPr>
          <p:spPr>
            <a:xfrm>
              <a:off x="8305800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8" name="object 708"/>
            <p:cNvSpPr/>
            <p:nvPr/>
          </p:nvSpPr>
          <p:spPr>
            <a:xfrm>
              <a:off x="8305800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09" name="object 709"/>
            <p:cNvSpPr/>
            <p:nvPr/>
          </p:nvSpPr>
          <p:spPr>
            <a:xfrm>
              <a:off x="830580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0" name="object 710"/>
            <p:cNvSpPr/>
            <p:nvPr/>
          </p:nvSpPr>
          <p:spPr>
            <a:xfrm>
              <a:off x="830580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1" name="object 711"/>
            <p:cNvSpPr/>
            <p:nvPr/>
          </p:nvSpPr>
          <p:spPr>
            <a:xfrm>
              <a:off x="8388096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2" name="object 712"/>
            <p:cNvSpPr/>
            <p:nvPr/>
          </p:nvSpPr>
          <p:spPr>
            <a:xfrm>
              <a:off x="8310372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3" name="object 713"/>
            <p:cNvSpPr/>
            <p:nvPr/>
          </p:nvSpPr>
          <p:spPr>
            <a:xfrm>
              <a:off x="8223504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4" name="object 714"/>
            <p:cNvSpPr/>
            <p:nvPr/>
          </p:nvSpPr>
          <p:spPr>
            <a:xfrm>
              <a:off x="8223504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0" y="0"/>
                  </a:move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5" name="object 715"/>
            <p:cNvSpPr/>
            <p:nvPr/>
          </p:nvSpPr>
          <p:spPr>
            <a:xfrm>
              <a:off x="822350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6" name="object 716"/>
            <p:cNvSpPr/>
            <p:nvPr/>
          </p:nvSpPr>
          <p:spPr>
            <a:xfrm>
              <a:off x="8223504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7" name="object 717"/>
            <p:cNvSpPr/>
            <p:nvPr/>
          </p:nvSpPr>
          <p:spPr>
            <a:xfrm>
              <a:off x="8305800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8" name="object 718"/>
            <p:cNvSpPr/>
            <p:nvPr/>
          </p:nvSpPr>
          <p:spPr>
            <a:xfrm>
              <a:off x="8228076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82296" y="0"/>
                  </a:moveTo>
                  <a:lnTo>
                    <a:pt x="82296" y="9144"/>
                  </a:lnTo>
                  <a:lnTo>
                    <a:pt x="77724" y="9144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9525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19" name="object 719"/>
            <p:cNvSpPr/>
            <p:nvPr/>
          </p:nvSpPr>
          <p:spPr>
            <a:xfrm>
              <a:off x="8478012" y="6531863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4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96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96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0" name="object 720"/>
            <p:cNvSpPr/>
            <p:nvPr/>
          </p:nvSpPr>
          <p:spPr>
            <a:xfrm>
              <a:off x="8478012" y="6547103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1" name="object 721"/>
            <p:cNvSpPr/>
            <p:nvPr/>
          </p:nvSpPr>
          <p:spPr>
            <a:xfrm>
              <a:off x="856030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2" name="object 722"/>
            <p:cNvSpPr/>
            <p:nvPr/>
          </p:nvSpPr>
          <p:spPr>
            <a:xfrm>
              <a:off x="8560308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2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3" name="object 723"/>
            <p:cNvSpPr/>
            <p:nvPr/>
          </p:nvSpPr>
          <p:spPr>
            <a:xfrm>
              <a:off x="8478012" y="654710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4" name="object 724"/>
            <p:cNvSpPr/>
            <p:nvPr/>
          </p:nvSpPr>
          <p:spPr>
            <a:xfrm>
              <a:off x="8478012" y="6547103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9144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lnTo>
                    <a:pt x="0" y="9144"/>
                  </a:lnTo>
                </a:path>
                <a:path w="82550" h="9525">
                  <a:moveTo>
                    <a:pt x="82295" y="4572"/>
                  </a:moveTo>
                  <a:lnTo>
                    <a:pt x="4571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25" name="object 72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070246" y="6518147"/>
              <a:ext cx="91630" cy="68579"/>
            </a:xfrm>
            <a:prstGeom prst="rect">
              <a:avLst/>
            </a:prstGeom>
          </p:spPr>
        </p:pic>
        <p:sp>
          <p:nvSpPr>
            <p:cNvPr id="726" name="object 726"/>
            <p:cNvSpPr/>
            <p:nvPr/>
          </p:nvSpPr>
          <p:spPr>
            <a:xfrm>
              <a:off x="8631936" y="5974092"/>
              <a:ext cx="40005" cy="86995"/>
            </a:xfrm>
            <a:custGeom>
              <a:avLst/>
              <a:gdLst/>
              <a:ahLst/>
              <a:cxnLst/>
              <a:rect l="l" t="t" r="r" b="b"/>
              <a:pathLst>
                <a:path w="40004" h="86995">
                  <a:moveTo>
                    <a:pt x="39624" y="0"/>
                  </a:moveTo>
                  <a:lnTo>
                    <a:pt x="24384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4384" y="86868"/>
                  </a:lnTo>
                  <a:lnTo>
                    <a:pt x="39624" y="86868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7" name="object 727"/>
            <p:cNvSpPr/>
            <p:nvPr/>
          </p:nvSpPr>
          <p:spPr>
            <a:xfrm>
              <a:off x="8647176" y="597407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0"/>
                  </a:moveTo>
                  <a:lnTo>
                    <a:pt x="0" y="86867"/>
                  </a:lnTo>
                  <a:lnTo>
                    <a:pt x="9143" y="86867"/>
                  </a:lnTo>
                  <a:lnTo>
                    <a:pt x="9143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8" name="object 728"/>
            <p:cNvSpPr/>
            <p:nvPr/>
          </p:nvSpPr>
          <p:spPr>
            <a:xfrm>
              <a:off x="8647176" y="597407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3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29" name="object 729"/>
            <p:cNvSpPr/>
            <p:nvPr/>
          </p:nvSpPr>
          <p:spPr>
            <a:xfrm>
              <a:off x="8647176" y="597407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3" y="0"/>
                  </a:lnTo>
                  <a:lnTo>
                    <a:pt x="9143" y="4571"/>
                  </a:lnTo>
                  <a:lnTo>
                    <a:pt x="0" y="457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0" name="object 730"/>
            <p:cNvSpPr/>
            <p:nvPr/>
          </p:nvSpPr>
          <p:spPr>
            <a:xfrm>
              <a:off x="8647176" y="605637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1" name="object 731"/>
            <p:cNvSpPr/>
            <p:nvPr/>
          </p:nvSpPr>
          <p:spPr>
            <a:xfrm>
              <a:off x="8647176" y="5978651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82296"/>
                  </a:moveTo>
                  <a:lnTo>
                    <a:pt x="9143" y="82296"/>
                  </a:lnTo>
                  <a:lnTo>
                    <a:pt x="9143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9525" h="82550">
                  <a:moveTo>
                    <a:pt x="4572" y="0"/>
                  </a:moveTo>
                  <a:lnTo>
                    <a:pt x="4572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2" name="object 732"/>
            <p:cNvSpPr/>
            <p:nvPr/>
          </p:nvSpPr>
          <p:spPr>
            <a:xfrm>
              <a:off x="8631936" y="5829299"/>
              <a:ext cx="40005" cy="86995"/>
            </a:xfrm>
            <a:custGeom>
              <a:avLst/>
              <a:gdLst/>
              <a:ahLst/>
              <a:cxnLst/>
              <a:rect l="l" t="t" r="r" b="b"/>
              <a:pathLst>
                <a:path w="40004" h="86995">
                  <a:moveTo>
                    <a:pt x="39624" y="0"/>
                  </a:moveTo>
                  <a:lnTo>
                    <a:pt x="24384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86868"/>
                  </a:lnTo>
                  <a:lnTo>
                    <a:pt x="15240" y="86868"/>
                  </a:lnTo>
                  <a:lnTo>
                    <a:pt x="24384" y="86868"/>
                  </a:lnTo>
                  <a:lnTo>
                    <a:pt x="39624" y="86868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3" name="object 733"/>
            <p:cNvSpPr/>
            <p:nvPr/>
          </p:nvSpPr>
          <p:spPr>
            <a:xfrm>
              <a:off x="8647176" y="582929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0"/>
                  </a:moveTo>
                  <a:lnTo>
                    <a:pt x="0" y="86868"/>
                  </a:lnTo>
                  <a:lnTo>
                    <a:pt x="9143" y="86868"/>
                  </a:lnTo>
                  <a:lnTo>
                    <a:pt x="9143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4" name="object 734"/>
            <p:cNvSpPr/>
            <p:nvPr/>
          </p:nvSpPr>
          <p:spPr>
            <a:xfrm>
              <a:off x="8647176" y="582929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5" name="object 735"/>
            <p:cNvSpPr/>
            <p:nvPr/>
          </p:nvSpPr>
          <p:spPr>
            <a:xfrm>
              <a:off x="8647176" y="582929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3" y="0"/>
                  </a:lnTo>
                  <a:lnTo>
                    <a:pt x="9143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6" name="object 736"/>
            <p:cNvSpPr/>
            <p:nvPr/>
          </p:nvSpPr>
          <p:spPr>
            <a:xfrm>
              <a:off x="8647176" y="591159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7" name="object 737"/>
            <p:cNvSpPr/>
            <p:nvPr/>
          </p:nvSpPr>
          <p:spPr>
            <a:xfrm>
              <a:off x="8647176" y="5833871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82296"/>
                  </a:moveTo>
                  <a:lnTo>
                    <a:pt x="9143" y="82296"/>
                  </a:lnTo>
                  <a:lnTo>
                    <a:pt x="9143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9525" h="82550">
                  <a:moveTo>
                    <a:pt x="4572" y="0"/>
                  </a:moveTo>
                  <a:lnTo>
                    <a:pt x="4572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8" name="object 738"/>
            <p:cNvSpPr/>
            <p:nvPr/>
          </p:nvSpPr>
          <p:spPr>
            <a:xfrm>
              <a:off x="7403592" y="582929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68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39" name="object 739"/>
            <p:cNvSpPr/>
            <p:nvPr/>
          </p:nvSpPr>
          <p:spPr>
            <a:xfrm>
              <a:off x="7403592" y="582929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0" y="0"/>
                  </a:moveTo>
                  <a:lnTo>
                    <a:pt x="0" y="86868"/>
                  </a:lnTo>
                  <a:lnTo>
                    <a:pt x="7620" y="86868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0" name="object 740"/>
            <p:cNvSpPr/>
            <p:nvPr/>
          </p:nvSpPr>
          <p:spPr>
            <a:xfrm>
              <a:off x="7403592" y="58292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1" name="object 741"/>
            <p:cNvSpPr/>
            <p:nvPr/>
          </p:nvSpPr>
          <p:spPr>
            <a:xfrm>
              <a:off x="7403592" y="58292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2" name="object 742"/>
            <p:cNvSpPr/>
            <p:nvPr/>
          </p:nvSpPr>
          <p:spPr>
            <a:xfrm>
              <a:off x="7403592" y="591159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3" name="object 743"/>
            <p:cNvSpPr/>
            <p:nvPr/>
          </p:nvSpPr>
          <p:spPr>
            <a:xfrm>
              <a:off x="7403592" y="5833871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82296"/>
                  </a:moveTo>
                  <a:lnTo>
                    <a:pt x="7620" y="82296"/>
                  </a:lnTo>
                  <a:lnTo>
                    <a:pt x="7620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7620" h="82550">
                  <a:moveTo>
                    <a:pt x="3048" y="0"/>
                  </a:moveTo>
                  <a:lnTo>
                    <a:pt x="3048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4" name="object 744"/>
            <p:cNvSpPr/>
            <p:nvPr/>
          </p:nvSpPr>
          <p:spPr>
            <a:xfrm>
              <a:off x="7414260" y="4669535"/>
              <a:ext cx="591820" cy="175260"/>
            </a:xfrm>
            <a:custGeom>
              <a:avLst/>
              <a:gdLst/>
              <a:ahLst/>
              <a:cxnLst/>
              <a:rect l="l" t="t" r="r" b="b"/>
              <a:pathLst>
                <a:path w="591820" h="175260">
                  <a:moveTo>
                    <a:pt x="70104" y="27432"/>
                  </a:moveTo>
                  <a:lnTo>
                    <a:pt x="0" y="7620"/>
                  </a:lnTo>
                  <a:lnTo>
                    <a:pt x="3048" y="0"/>
                  </a:lnTo>
                  <a:lnTo>
                    <a:pt x="71628" y="19812"/>
                  </a:lnTo>
                  <a:lnTo>
                    <a:pt x="70104" y="27432"/>
                  </a:lnTo>
                  <a:close/>
                </a:path>
                <a:path w="591820" h="175260">
                  <a:moveTo>
                    <a:pt x="173736" y="56388"/>
                  </a:moveTo>
                  <a:lnTo>
                    <a:pt x="105156" y="36576"/>
                  </a:lnTo>
                  <a:lnTo>
                    <a:pt x="106680" y="30480"/>
                  </a:lnTo>
                  <a:lnTo>
                    <a:pt x="175260" y="50292"/>
                  </a:lnTo>
                  <a:lnTo>
                    <a:pt x="173736" y="56388"/>
                  </a:lnTo>
                  <a:close/>
                </a:path>
                <a:path w="591820" h="175260">
                  <a:moveTo>
                    <a:pt x="277368" y="86868"/>
                  </a:moveTo>
                  <a:lnTo>
                    <a:pt x="208788" y="67056"/>
                  </a:lnTo>
                  <a:lnTo>
                    <a:pt x="210312" y="59436"/>
                  </a:lnTo>
                  <a:lnTo>
                    <a:pt x="280416" y="79248"/>
                  </a:lnTo>
                  <a:lnTo>
                    <a:pt x="277368" y="86868"/>
                  </a:lnTo>
                  <a:close/>
                </a:path>
                <a:path w="591820" h="175260">
                  <a:moveTo>
                    <a:pt x="381000" y="115824"/>
                  </a:moveTo>
                  <a:lnTo>
                    <a:pt x="312420" y="96012"/>
                  </a:lnTo>
                  <a:lnTo>
                    <a:pt x="313944" y="89916"/>
                  </a:lnTo>
                  <a:lnTo>
                    <a:pt x="384048" y="109728"/>
                  </a:lnTo>
                  <a:lnTo>
                    <a:pt x="381000" y="115824"/>
                  </a:lnTo>
                  <a:close/>
                </a:path>
                <a:path w="591820" h="175260">
                  <a:moveTo>
                    <a:pt x="486156" y="146304"/>
                  </a:moveTo>
                  <a:lnTo>
                    <a:pt x="416052" y="126492"/>
                  </a:lnTo>
                  <a:lnTo>
                    <a:pt x="417576" y="118872"/>
                  </a:lnTo>
                  <a:lnTo>
                    <a:pt x="487680" y="138684"/>
                  </a:lnTo>
                  <a:lnTo>
                    <a:pt x="486156" y="146304"/>
                  </a:lnTo>
                  <a:close/>
                </a:path>
                <a:path w="591820" h="175260">
                  <a:moveTo>
                    <a:pt x="589788" y="175260"/>
                  </a:moveTo>
                  <a:lnTo>
                    <a:pt x="519684" y="155448"/>
                  </a:lnTo>
                  <a:lnTo>
                    <a:pt x="522732" y="147828"/>
                  </a:lnTo>
                  <a:lnTo>
                    <a:pt x="591312" y="167640"/>
                  </a:lnTo>
                  <a:lnTo>
                    <a:pt x="589788" y="1752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45" name="object 74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658855" y="3528059"/>
              <a:ext cx="85344" cy="85344"/>
            </a:xfrm>
            <a:prstGeom prst="rect">
              <a:avLst/>
            </a:prstGeom>
          </p:spPr>
        </p:pic>
        <p:pic>
          <p:nvPicPr>
            <p:cNvPr id="746" name="object 74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427208" y="3814571"/>
              <a:ext cx="361188" cy="361187"/>
            </a:xfrm>
            <a:prstGeom prst="rect">
              <a:avLst/>
            </a:prstGeom>
          </p:spPr>
        </p:pic>
        <p:sp>
          <p:nvSpPr>
            <p:cNvPr id="747" name="object 747"/>
            <p:cNvSpPr/>
            <p:nvPr/>
          </p:nvSpPr>
          <p:spPr>
            <a:xfrm>
              <a:off x="8951976" y="6534911"/>
              <a:ext cx="21590" cy="22860"/>
            </a:xfrm>
            <a:custGeom>
              <a:avLst/>
              <a:gdLst/>
              <a:ahLst/>
              <a:cxnLst/>
              <a:rect l="l" t="t" r="r" b="b"/>
              <a:pathLst>
                <a:path w="21590" h="22859">
                  <a:moveTo>
                    <a:pt x="16764" y="22859"/>
                  </a:moveTo>
                  <a:lnTo>
                    <a:pt x="4572" y="22859"/>
                  </a:lnTo>
                  <a:lnTo>
                    <a:pt x="0" y="16764"/>
                  </a:lnTo>
                  <a:lnTo>
                    <a:pt x="0" y="6096"/>
                  </a:lnTo>
                  <a:lnTo>
                    <a:pt x="4572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1336" y="6096"/>
                  </a:lnTo>
                  <a:lnTo>
                    <a:pt x="21336" y="16764"/>
                  </a:lnTo>
                  <a:lnTo>
                    <a:pt x="16764" y="2285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8" name="object 748"/>
            <p:cNvSpPr/>
            <p:nvPr/>
          </p:nvSpPr>
          <p:spPr>
            <a:xfrm>
              <a:off x="8951976" y="6534911"/>
              <a:ext cx="21590" cy="22860"/>
            </a:xfrm>
            <a:custGeom>
              <a:avLst/>
              <a:gdLst/>
              <a:ahLst/>
              <a:cxnLst/>
              <a:rect l="l" t="t" r="r" b="b"/>
              <a:pathLst>
                <a:path w="21590" h="22859">
                  <a:moveTo>
                    <a:pt x="10668" y="0"/>
                  </a:moveTo>
                  <a:lnTo>
                    <a:pt x="16764" y="0"/>
                  </a:lnTo>
                  <a:lnTo>
                    <a:pt x="21336" y="6096"/>
                  </a:lnTo>
                  <a:lnTo>
                    <a:pt x="21336" y="12192"/>
                  </a:lnTo>
                  <a:lnTo>
                    <a:pt x="21336" y="16764"/>
                  </a:lnTo>
                  <a:lnTo>
                    <a:pt x="16764" y="22859"/>
                  </a:lnTo>
                  <a:lnTo>
                    <a:pt x="10668" y="22859"/>
                  </a:lnTo>
                  <a:lnTo>
                    <a:pt x="4572" y="22859"/>
                  </a:lnTo>
                  <a:lnTo>
                    <a:pt x="0" y="16764"/>
                  </a:lnTo>
                  <a:lnTo>
                    <a:pt x="0" y="12192"/>
                  </a:lnTo>
                  <a:lnTo>
                    <a:pt x="0" y="6096"/>
                  </a:lnTo>
                  <a:lnTo>
                    <a:pt x="4572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49" name="object 749"/>
            <p:cNvSpPr/>
            <p:nvPr/>
          </p:nvSpPr>
          <p:spPr>
            <a:xfrm>
              <a:off x="9499092" y="617981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16764" y="22859"/>
                  </a:moveTo>
                  <a:lnTo>
                    <a:pt x="6096" y="22859"/>
                  </a:lnTo>
                  <a:lnTo>
                    <a:pt x="0" y="16764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2192" y="0"/>
                  </a:lnTo>
                  <a:lnTo>
                    <a:pt x="16764" y="0"/>
                  </a:lnTo>
                  <a:lnTo>
                    <a:pt x="22860" y="6096"/>
                  </a:lnTo>
                  <a:lnTo>
                    <a:pt x="22860" y="16764"/>
                  </a:lnTo>
                  <a:lnTo>
                    <a:pt x="16764" y="2285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0" name="object 750"/>
            <p:cNvSpPr/>
            <p:nvPr/>
          </p:nvSpPr>
          <p:spPr>
            <a:xfrm>
              <a:off x="9499092" y="617981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12192" y="0"/>
                  </a:moveTo>
                  <a:lnTo>
                    <a:pt x="16764" y="0"/>
                  </a:lnTo>
                  <a:lnTo>
                    <a:pt x="22860" y="6096"/>
                  </a:lnTo>
                  <a:lnTo>
                    <a:pt x="22860" y="12192"/>
                  </a:lnTo>
                  <a:lnTo>
                    <a:pt x="22860" y="16764"/>
                  </a:lnTo>
                  <a:lnTo>
                    <a:pt x="16764" y="22859"/>
                  </a:lnTo>
                  <a:lnTo>
                    <a:pt x="12192" y="22859"/>
                  </a:lnTo>
                  <a:lnTo>
                    <a:pt x="6096" y="22859"/>
                  </a:lnTo>
                  <a:lnTo>
                    <a:pt x="0" y="16764"/>
                  </a:lnTo>
                  <a:lnTo>
                    <a:pt x="0" y="12192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219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1" name="object 751"/>
            <p:cNvSpPr/>
            <p:nvPr/>
          </p:nvSpPr>
          <p:spPr>
            <a:xfrm>
              <a:off x="9918192" y="5762243"/>
              <a:ext cx="21590" cy="22860"/>
            </a:xfrm>
            <a:custGeom>
              <a:avLst/>
              <a:gdLst/>
              <a:ahLst/>
              <a:cxnLst/>
              <a:rect l="l" t="t" r="r" b="b"/>
              <a:pathLst>
                <a:path w="21590" h="22860">
                  <a:moveTo>
                    <a:pt x="16764" y="22859"/>
                  </a:moveTo>
                  <a:lnTo>
                    <a:pt x="4572" y="22859"/>
                  </a:lnTo>
                  <a:lnTo>
                    <a:pt x="0" y="16764"/>
                  </a:lnTo>
                  <a:lnTo>
                    <a:pt x="0" y="6096"/>
                  </a:lnTo>
                  <a:lnTo>
                    <a:pt x="4572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1336" y="6096"/>
                  </a:lnTo>
                  <a:lnTo>
                    <a:pt x="21336" y="16764"/>
                  </a:lnTo>
                  <a:lnTo>
                    <a:pt x="16764" y="2285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2" name="object 752"/>
            <p:cNvSpPr/>
            <p:nvPr/>
          </p:nvSpPr>
          <p:spPr>
            <a:xfrm>
              <a:off x="9918192" y="5762243"/>
              <a:ext cx="21590" cy="22860"/>
            </a:xfrm>
            <a:custGeom>
              <a:avLst/>
              <a:gdLst/>
              <a:ahLst/>
              <a:cxnLst/>
              <a:rect l="l" t="t" r="r" b="b"/>
              <a:pathLst>
                <a:path w="21590" h="22860">
                  <a:moveTo>
                    <a:pt x="10668" y="0"/>
                  </a:moveTo>
                  <a:lnTo>
                    <a:pt x="16764" y="0"/>
                  </a:lnTo>
                  <a:lnTo>
                    <a:pt x="21336" y="6096"/>
                  </a:lnTo>
                  <a:lnTo>
                    <a:pt x="21336" y="10668"/>
                  </a:lnTo>
                  <a:lnTo>
                    <a:pt x="21336" y="16764"/>
                  </a:lnTo>
                  <a:lnTo>
                    <a:pt x="16764" y="22859"/>
                  </a:lnTo>
                  <a:lnTo>
                    <a:pt x="10668" y="22859"/>
                  </a:lnTo>
                  <a:lnTo>
                    <a:pt x="4572" y="22859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6096"/>
                  </a:lnTo>
                  <a:lnTo>
                    <a:pt x="4572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1155679" y="4524755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16764" y="21336"/>
                  </a:moveTo>
                  <a:lnTo>
                    <a:pt x="6096" y="21336"/>
                  </a:lnTo>
                  <a:lnTo>
                    <a:pt x="0" y="16764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2860" y="4572"/>
                  </a:lnTo>
                  <a:lnTo>
                    <a:pt x="22860" y="16764"/>
                  </a:lnTo>
                  <a:lnTo>
                    <a:pt x="16764" y="213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1155679" y="4524755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10668" y="0"/>
                  </a:moveTo>
                  <a:lnTo>
                    <a:pt x="16764" y="0"/>
                  </a:lnTo>
                  <a:lnTo>
                    <a:pt x="22860" y="4572"/>
                  </a:lnTo>
                  <a:lnTo>
                    <a:pt x="22860" y="10668"/>
                  </a:lnTo>
                  <a:lnTo>
                    <a:pt x="22860" y="16764"/>
                  </a:lnTo>
                  <a:lnTo>
                    <a:pt x="16764" y="21336"/>
                  </a:lnTo>
                  <a:lnTo>
                    <a:pt x="10668" y="21336"/>
                  </a:lnTo>
                  <a:lnTo>
                    <a:pt x="6096" y="21336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0725912" y="4954523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16764" y="21336"/>
                  </a:moveTo>
                  <a:lnTo>
                    <a:pt x="6096" y="21336"/>
                  </a:lnTo>
                  <a:lnTo>
                    <a:pt x="0" y="16764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2860" y="4572"/>
                  </a:lnTo>
                  <a:lnTo>
                    <a:pt x="22860" y="16764"/>
                  </a:lnTo>
                  <a:lnTo>
                    <a:pt x="16764" y="213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0725912" y="4954523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10668" y="0"/>
                  </a:moveTo>
                  <a:lnTo>
                    <a:pt x="16764" y="0"/>
                  </a:lnTo>
                  <a:lnTo>
                    <a:pt x="22860" y="4572"/>
                  </a:lnTo>
                  <a:lnTo>
                    <a:pt x="22860" y="10668"/>
                  </a:lnTo>
                  <a:lnTo>
                    <a:pt x="22860" y="16764"/>
                  </a:lnTo>
                  <a:lnTo>
                    <a:pt x="16764" y="21336"/>
                  </a:lnTo>
                  <a:lnTo>
                    <a:pt x="10668" y="21336"/>
                  </a:lnTo>
                  <a:lnTo>
                    <a:pt x="6096" y="21336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155679" y="3986783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6764" y="21336"/>
                  </a:moveTo>
                  <a:lnTo>
                    <a:pt x="4572" y="21336"/>
                  </a:lnTo>
                  <a:lnTo>
                    <a:pt x="0" y="16764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10668" y="0"/>
                  </a:lnTo>
                  <a:lnTo>
                    <a:pt x="16764" y="0"/>
                  </a:lnTo>
                  <a:lnTo>
                    <a:pt x="21336" y="4572"/>
                  </a:lnTo>
                  <a:lnTo>
                    <a:pt x="21336" y="16764"/>
                  </a:lnTo>
                  <a:lnTo>
                    <a:pt x="16764" y="213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1155679" y="3986783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0668" y="0"/>
                  </a:moveTo>
                  <a:lnTo>
                    <a:pt x="16764" y="0"/>
                  </a:lnTo>
                  <a:lnTo>
                    <a:pt x="21336" y="4572"/>
                  </a:lnTo>
                  <a:lnTo>
                    <a:pt x="21336" y="10668"/>
                  </a:lnTo>
                  <a:lnTo>
                    <a:pt x="21336" y="16764"/>
                  </a:lnTo>
                  <a:lnTo>
                    <a:pt x="16764" y="21336"/>
                  </a:lnTo>
                  <a:lnTo>
                    <a:pt x="10668" y="21336"/>
                  </a:lnTo>
                  <a:lnTo>
                    <a:pt x="4572" y="21336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106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59" name="object 759"/>
            <p:cNvSpPr/>
            <p:nvPr/>
          </p:nvSpPr>
          <p:spPr>
            <a:xfrm>
              <a:off x="6761988" y="6036563"/>
              <a:ext cx="94615" cy="9525"/>
            </a:xfrm>
            <a:custGeom>
              <a:avLst/>
              <a:gdLst/>
              <a:ahLst/>
              <a:cxnLst/>
              <a:rect l="l" t="t" r="r" b="b"/>
              <a:pathLst>
                <a:path w="94615" h="9525">
                  <a:moveTo>
                    <a:pt x="82296" y="9144"/>
                  </a:moveTo>
                  <a:lnTo>
                    <a:pt x="82296" y="0"/>
                  </a:lnTo>
                  <a:lnTo>
                    <a:pt x="85344" y="0"/>
                  </a:lnTo>
                  <a:lnTo>
                    <a:pt x="85344" y="9144"/>
                  </a:lnTo>
                  <a:lnTo>
                    <a:pt x="82296" y="9144"/>
                  </a:lnTo>
                </a:path>
                <a:path w="94615" h="9525">
                  <a:moveTo>
                    <a:pt x="0" y="9144"/>
                  </a:moveTo>
                  <a:lnTo>
                    <a:pt x="0" y="0"/>
                  </a:lnTo>
                  <a:lnTo>
                    <a:pt x="85344" y="0"/>
                  </a:lnTo>
                  <a:lnTo>
                    <a:pt x="85344" y="9144"/>
                  </a:lnTo>
                  <a:lnTo>
                    <a:pt x="0" y="9144"/>
                  </a:lnTo>
                </a:path>
                <a:path w="94615" h="9525">
                  <a:moveTo>
                    <a:pt x="82296" y="4572"/>
                  </a:moveTo>
                  <a:lnTo>
                    <a:pt x="4572" y="4572"/>
                  </a:lnTo>
                </a:path>
                <a:path w="94615" h="9525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  <a:path w="94615" h="9525">
                  <a:moveTo>
                    <a:pt x="94488" y="9144"/>
                  </a:moveTo>
                  <a:lnTo>
                    <a:pt x="85344" y="9144"/>
                  </a:lnTo>
                  <a:lnTo>
                    <a:pt x="85344" y="0"/>
                  </a:lnTo>
                  <a:lnTo>
                    <a:pt x="94488" y="0"/>
                  </a:lnTo>
                  <a:lnTo>
                    <a:pt x="94488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0" name="object 760"/>
            <p:cNvSpPr/>
            <p:nvPr/>
          </p:nvSpPr>
          <p:spPr>
            <a:xfrm>
              <a:off x="6847332" y="6121241"/>
              <a:ext cx="9525" cy="69850"/>
            </a:xfrm>
            <a:custGeom>
              <a:avLst/>
              <a:gdLst/>
              <a:ahLst/>
              <a:cxnLst/>
              <a:rect l="l" t="t" r="r" b="b"/>
              <a:pathLst>
                <a:path w="9525" h="69850">
                  <a:moveTo>
                    <a:pt x="0" y="69246"/>
                  </a:moveTo>
                  <a:lnTo>
                    <a:pt x="9144" y="69246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6924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1" name="object 761"/>
            <p:cNvSpPr/>
            <p:nvPr/>
          </p:nvSpPr>
          <p:spPr>
            <a:xfrm>
              <a:off x="6847332" y="610361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86867"/>
                  </a:moveTo>
                  <a:lnTo>
                    <a:pt x="9144" y="86867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86867"/>
                  </a:lnTo>
                </a:path>
                <a:path w="9525" h="86995">
                  <a:moveTo>
                    <a:pt x="4572" y="4572"/>
                  </a:moveTo>
                  <a:lnTo>
                    <a:pt x="4572" y="822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2" name="object 762"/>
            <p:cNvSpPr/>
            <p:nvPr/>
          </p:nvSpPr>
          <p:spPr>
            <a:xfrm>
              <a:off x="6847332" y="618591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3" name="object 763"/>
            <p:cNvSpPr/>
            <p:nvPr/>
          </p:nvSpPr>
          <p:spPr>
            <a:xfrm>
              <a:off x="6847332" y="6115811"/>
              <a:ext cx="247015" cy="74930"/>
            </a:xfrm>
            <a:custGeom>
              <a:avLst/>
              <a:gdLst/>
              <a:ahLst/>
              <a:cxnLst/>
              <a:rect l="l" t="t" r="r" b="b"/>
              <a:pathLst>
                <a:path w="247015" h="74929">
                  <a:moveTo>
                    <a:pt x="0" y="74675"/>
                  </a:moveTo>
                  <a:lnTo>
                    <a:pt x="9144" y="74675"/>
                  </a:lnTo>
                  <a:lnTo>
                    <a:pt x="9144" y="70103"/>
                  </a:lnTo>
                  <a:lnTo>
                    <a:pt x="0" y="70103"/>
                  </a:lnTo>
                  <a:lnTo>
                    <a:pt x="0" y="74675"/>
                  </a:lnTo>
                </a:path>
                <a:path w="247015" h="74929">
                  <a:moveTo>
                    <a:pt x="237744" y="74675"/>
                  </a:moveTo>
                  <a:lnTo>
                    <a:pt x="246887" y="74675"/>
                  </a:lnTo>
                  <a:lnTo>
                    <a:pt x="246887" y="0"/>
                  </a:lnTo>
                  <a:lnTo>
                    <a:pt x="237744" y="0"/>
                  </a:lnTo>
                  <a:lnTo>
                    <a:pt x="237744" y="74675"/>
                  </a:lnTo>
                </a:path>
                <a:path w="247015" h="74929">
                  <a:moveTo>
                    <a:pt x="242316" y="3047"/>
                  </a:moveTo>
                  <a:lnTo>
                    <a:pt x="242316" y="70103"/>
                  </a:lnTo>
                </a:path>
                <a:path w="247015" h="74929">
                  <a:moveTo>
                    <a:pt x="237744" y="74675"/>
                  </a:moveTo>
                  <a:lnTo>
                    <a:pt x="246887" y="74675"/>
                  </a:lnTo>
                  <a:lnTo>
                    <a:pt x="246887" y="70103"/>
                  </a:lnTo>
                  <a:lnTo>
                    <a:pt x="237744" y="70103"/>
                  </a:lnTo>
                  <a:lnTo>
                    <a:pt x="237744" y="7467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64" name="object 76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370986" y="3685031"/>
              <a:ext cx="90106" cy="68580"/>
            </a:xfrm>
            <a:prstGeom prst="rect">
              <a:avLst/>
            </a:prstGeom>
          </p:spPr>
        </p:pic>
        <p:sp>
          <p:nvSpPr>
            <p:cNvPr id="765" name="object 765"/>
            <p:cNvSpPr/>
            <p:nvPr/>
          </p:nvSpPr>
          <p:spPr>
            <a:xfrm>
              <a:off x="6854952" y="3628643"/>
              <a:ext cx="250190" cy="85725"/>
            </a:xfrm>
            <a:custGeom>
              <a:avLst/>
              <a:gdLst/>
              <a:ahLst/>
              <a:cxnLst/>
              <a:rect l="l" t="t" r="r" b="b"/>
              <a:pathLst>
                <a:path w="250190" h="85725">
                  <a:moveTo>
                    <a:pt x="240792" y="82296"/>
                  </a:moveTo>
                  <a:lnTo>
                    <a:pt x="249935" y="82296"/>
                  </a:lnTo>
                  <a:lnTo>
                    <a:pt x="249935" y="85344"/>
                  </a:lnTo>
                  <a:lnTo>
                    <a:pt x="240792" y="85344"/>
                  </a:lnTo>
                  <a:lnTo>
                    <a:pt x="240792" y="82296"/>
                  </a:lnTo>
                </a:path>
                <a:path w="250190" h="85725">
                  <a:moveTo>
                    <a:pt x="240792" y="0"/>
                  </a:moveTo>
                  <a:lnTo>
                    <a:pt x="249935" y="0"/>
                  </a:lnTo>
                  <a:lnTo>
                    <a:pt x="249935" y="85344"/>
                  </a:lnTo>
                  <a:lnTo>
                    <a:pt x="240792" y="85344"/>
                  </a:lnTo>
                  <a:lnTo>
                    <a:pt x="240792" y="0"/>
                  </a:lnTo>
                </a:path>
                <a:path w="250190" h="85725">
                  <a:moveTo>
                    <a:pt x="245364" y="82296"/>
                  </a:moveTo>
                  <a:lnTo>
                    <a:pt x="245364" y="4572"/>
                  </a:lnTo>
                </a:path>
                <a:path w="250190" h="85725">
                  <a:moveTo>
                    <a:pt x="240792" y="0"/>
                  </a:moveTo>
                  <a:lnTo>
                    <a:pt x="249935" y="0"/>
                  </a:lnTo>
                  <a:lnTo>
                    <a:pt x="249935" y="4572"/>
                  </a:lnTo>
                  <a:lnTo>
                    <a:pt x="240792" y="4572"/>
                  </a:lnTo>
                  <a:lnTo>
                    <a:pt x="240792" y="0"/>
                  </a:lnTo>
                </a:path>
                <a:path w="250190" h="85725">
                  <a:moveTo>
                    <a:pt x="0" y="82296"/>
                  </a:moveTo>
                  <a:lnTo>
                    <a:pt x="7620" y="82296"/>
                  </a:lnTo>
                  <a:lnTo>
                    <a:pt x="7620" y="85344"/>
                  </a:lnTo>
                  <a:lnTo>
                    <a:pt x="0" y="85344"/>
                  </a:lnTo>
                  <a:lnTo>
                    <a:pt x="0" y="82296"/>
                  </a:lnTo>
                </a:path>
                <a:path w="250190" h="85725">
                  <a:moveTo>
                    <a:pt x="0" y="0"/>
                  </a:moveTo>
                  <a:lnTo>
                    <a:pt x="7620" y="0"/>
                  </a:lnTo>
                  <a:lnTo>
                    <a:pt x="7620" y="85344"/>
                  </a:lnTo>
                  <a:lnTo>
                    <a:pt x="0" y="85344"/>
                  </a:lnTo>
                  <a:lnTo>
                    <a:pt x="0" y="0"/>
                  </a:lnTo>
                </a:path>
                <a:path w="250190" h="85725">
                  <a:moveTo>
                    <a:pt x="3048" y="82296"/>
                  </a:moveTo>
                  <a:lnTo>
                    <a:pt x="3048" y="4572"/>
                  </a:lnTo>
                </a:path>
                <a:path w="250190" h="85725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6" name="object 766"/>
            <p:cNvSpPr/>
            <p:nvPr/>
          </p:nvSpPr>
          <p:spPr>
            <a:xfrm>
              <a:off x="8508492" y="582929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4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68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7" name="object 767"/>
            <p:cNvSpPr/>
            <p:nvPr/>
          </p:nvSpPr>
          <p:spPr>
            <a:xfrm>
              <a:off x="8508492" y="582929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0"/>
                  </a:moveTo>
                  <a:lnTo>
                    <a:pt x="0" y="86868"/>
                  </a:lnTo>
                  <a:lnTo>
                    <a:pt x="9144" y="86868"/>
                  </a:lnTo>
                  <a:lnTo>
                    <a:pt x="9144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8" name="object 768"/>
            <p:cNvSpPr/>
            <p:nvPr/>
          </p:nvSpPr>
          <p:spPr>
            <a:xfrm>
              <a:off x="8508492" y="582929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69" name="object 769"/>
            <p:cNvSpPr/>
            <p:nvPr/>
          </p:nvSpPr>
          <p:spPr>
            <a:xfrm>
              <a:off x="8508492" y="582929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70" name="object 770"/>
            <p:cNvSpPr/>
            <p:nvPr/>
          </p:nvSpPr>
          <p:spPr>
            <a:xfrm>
              <a:off x="8508492" y="591159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71" name="object 771"/>
            <p:cNvSpPr/>
            <p:nvPr/>
          </p:nvSpPr>
          <p:spPr>
            <a:xfrm>
              <a:off x="8508492" y="5833871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82296"/>
                  </a:moveTo>
                  <a:lnTo>
                    <a:pt x="9144" y="82296"/>
                  </a:lnTo>
                  <a:lnTo>
                    <a:pt x="9144" y="77724"/>
                  </a:lnTo>
                  <a:lnTo>
                    <a:pt x="0" y="77724"/>
                  </a:lnTo>
                  <a:lnTo>
                    <a:pt x="0" y="82296"/>
                  </a:lnTo>
                </a:path>
                <a:path w="9525" h="82550">
                  <a:moveTo>
                    <a:pt x="4571" y="0"/>
                  </a:moveTo>
                  <a:lnTo>
                    <a:pt x="4571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72" name="object 772"/>
            <p:cNvSpPr/>
            <p:nvPr/>
          </p:nvSpPr>
          <p:spPr>
            <a:xfrm>
              <a:off x="7399020" y="3970019"/>
              <a:ext cx="1236345" cy="1687195"/>
            </a:xfrm>
            <a:custGeom>
              <a:avLst/>
              <a:gdLst/>
              <a:ahLst/>
              <a:cxnLst/>
              <a:rect l="l" t="t" r="r" b="b"/>
              <a:pathLst>
                <a:path w="1236345" h="1687195">
                  <a:moveTo>
                    <a:pt x="63093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630936" y="16764"/>
                  </a:lnTo>
                  <a:lnTo>
                    <a:pt x="630936" y="0"/>
                  </a:lnTo>
                  <a:close/>
                </a:path>
                <a:path w="1236345" h="1687195">
                  <a:moveTo>
                    <a:pt x="1235964" y="1668780"/>
                  </a:moveTo>
                  <a:lnTo>
                    <a:pt x="3048" y="1668780"/>
                  </a:lnTo>
                  <a:lnTo>
                    <a:pt x="3048" y="1687068"/>
                  </a:lnTo>
                  <a:lnTo>
                    <a:pt x="1235964" y="1687068"/>
                  </a:lnTo>
                  <a:lnTo>
                    <a:pt x="1235964" y="1668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73" name="object 77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594758" y="3944111"/>
              <a:ext cx="91630" cy="68579"/>
            </a:xfrm>
            <a:prstGeom prst="rect">
              <a:avLst/>
            </a:prstGeom>
          </p:spPr>
        </p:pic>
        <p:pic>
          <p:nvPicPr>
            <p:cNvPr id="774" name="object 77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993380" y="4676298"/>
              <a:ext cx="70103" cy="90106"/>
            </a:xfrm>
            <a:prstGeom prst="rect">
              <a:avLst/>
            </a:prstGeom>
          </p:spPr>
        </p:pic>
        <p:sp>
          <p:nvSpPr>
            <p:cNvPr id="775" name="object 775"/>
            <p:cNvSpPr/>
            <p:nvPr/>
          </p:nvSpPr>
          <p:spPr>
            <a:xfrm>
              <a:off x="8634984" y="5155691"/>
              <a:ext cx="33655" cy="421005"/>
            </a:xfrm>
            <a:custGeom>
              <a:avLst/>
              <a:gdLst/>
              <a:ahLst/>
              <a:cxnLst/>
              <a:rect l="l" t="t" r="r" b="b"/>
              <a:pathLst>
                <a:path w="33654" h="421004">
                  <a:moveTo>
                    <a:pt x="33528" y="420624"/>
                  </a:moveTo>
                  <a:lnTo>
                    <a:pt x="0" y="420624"/>
                  </a:lnTo>
                  <a:lnTo>
                    <a:pt x="0" y="0"/>
                  </a:lnTo>
                  <a:lnTo>
                    <a:pt x="33528" y="0"/>
                  </a:lnTo>
                  <a:lnTo>
                    <a:pt x="33528" y="4206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76" name="object 776"/>
            <p:cNvSpPr/>
            <p:nvPr/>
          </p:nvSpPr>
          <p:spPr>
            <a:xfrm>
              <a:off x="8634984" y="5155691"/>
              <a:ext cx="33655" cy="421005"/>
            </a:xfrm>
            <a:custGeom>
              <a:avLst/>
              <a:gdLst/>
              <a:ahLst/>
              <a:cxnLst/>
              <a:rect l="l" t="t" r="r" b="b"/>
              <a:pathLst>
                <a:path w="33654" h="421004">
                  <a:moveTo>
                    <a:pt x="0" y="0"/>
                  </a:moveTo>
                  <a:lnTo>
                    <a:pt x="33528" y="0"/>
                  </a:lnTo>
                  <a:lnTo>
                    <a:pt x="33528" y="420624"/>
                  </a:lnTo>
                  <a:lnTo>
                    <a:pt x="0" y="42062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777" name="object 77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540496" y="4676298"/>
              <a:ext cx="68579" cy="179165"/>
            </a:xfrm>
            <a:prstGeom prst="rect">
              <a:avLst/>
            </a:prstGeom>
          </p:spPr>
        </p:pic>
        <p:pic>
          <p:nvPicPr>
            <p:cNvPr id="778" name="object 77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641080" y="4669535"/>
              <a:ext cx="149351" cy="266700"/>
            </a:xfrm>
            <a:prstGeom prst="rect">
              <a:avLst/>
            </a:prstGeom>
          </p:spPr>
        </p:pic>
        <p:sp>
          <p:nvSpPr>
            <p:cNvPr id="779" name="object 779"/>
            <p:cNvSpPr/>
            <p:nvPr/>
          </p:nvSpPr>
          <p:spPr>
            <a:xfrm>
              <a:off x="7403592" y="5657087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53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0" name="object 780"/>
            <p:cNvSpPr/>
            <p:nvPr/>
          </p:nvSpPr>
          <p:spPr>
            <a:xfrm>
              <a:off x="7403592" y="5657087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0" y="0"/>
                  </a:moveTo>
                  <a:lnTo>
                    <a:pt x="0" y="85344"/>
                  </a:lnTo>
                  <a:lnTo>
                    <a:pt x="7620" y="85344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1" name="object 781"/>
            <p:cNvSpPr/>
            <p:nvPr/>
          </p:nvSpPr>
          <p:spPr>
            <a:xfrm>
              <a:off x="7403592" y="5657087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2" name="object 782"/>
            <p:cNvSpPr/>
            <p:nvPr/>
          </p:nvSpPr>
          <p:spPr>
            <a:xfrm>
              <a:off x="7403592" y="5657087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0" y="0"/>
                  </a:moveTo>
                  <a:lnTo>
                    <a:pt x="7620" y="0"/>
                  </a:lnTo>
                  <a:lnTo>
                    <a:pt x="7620" y="3048"/>
                  </a:lnTo>
                  <a:lnTo>
                    <a:pt x="0" y="3048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3" name="object 783"/>
            <p:cNvSpPr/>
            <p:nvPr/>
          </p:nvSpPr>
          <p:spPr>
            <a:xfrm>
              <a:off x="7403592" y="573785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4" name="object 784"/>
            <p:cNvSpPr/>
            <p:nvPr/>
          </p:nvSpPr>
          <p:spPr>
            <a:xfrm>
              <a:off x="7403592" y="5660135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0" y="82295"/>
                  </a:moveTo>
                  <a:lnTo>
                    <a:pt x="7620" y="82295"/>
                  </a:lnTo>
                  <a:lnTo>
                    <a:pt x="7620" y="77723"/>
                  </a:lnTo>
                  <a:lnTo>
                    <a:pt x="0" y="77723"/>
                  </a:lnTo>
                  <a:lnTo>
                    <a:pt x="0" y="82295"/>
                  </a:lnTo>
                </a:path>
                <a:path w="7620" h="82550">
                  <a:moveTo>
                    <a:pt x="3048" y="0"/>
                  </a:moveTo>
                  <a:lnTo>
                    <a:pt x="3048" y="777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5" name="object 785"/>
            <p:cNvSpPr/>
            <p:nvPr/>
          </p:nvSpPr>
          <p:spPr>
            <a:xfrm>
              <a:off x="8508492" y="5657087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9144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53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6" name="object 786"/>
            <p:cNvSpPr/>
            <p:nvPr/>
          </p:nvSpPr>
          <p:spPr>
            <a:xfrm>
              <a:off x="8508492" y="5657087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0" y="0"/>
                  </a:moveTo>
                  <a:lnTo>
                    <a:pt x="0" y="85344"/>
                  </a:lnTo>
                  <a:lnTo>
                    <a:pt x="9144" y="85344"/>
                  </a:lnTo>
                  <a:lnTo>
                    <a:pt x="9144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7" name="object 787"/>
            <p:cNvSpPr/>
            <p:nvPr/>
          </p:nvSpPr>
          <p:spPr>
            <a:xfrm>
              <a:off x="8508492" y="5657087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30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8" name="object 788"/>
            <p:cNvSpPr/>
            <p:nvPr/>
          </p:nvSpPr>
          <p:spPr>
            <a:xfrm>
              <a:off x="8508492" y="5657087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0"/>
                  </a:moveTo>
                  <a:lnTo>
                    <a:pt x="9144" y="0"/>
                  </a:lnTo>
                  <a:lnTo>
                    <a:pt x="9144" y="3048"/>
                  </a:lnTo>
                  <a:lnTo>
                    <a:pt x="0" y="3048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89" name="object 789"/>
            <p:cNvSpPr/>
            <p:nvPr/>
          </p:nvSpPr>
          <p:spPr>
            <a:xfrm>
              <a:off x="8508492" y="573785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0" name="object 790"/>
            <p:cNvSpPr/>
            <p:nvPr/>
          </p:nvSpPr>
          <p:spPr>
            <a:xfrm>
              <a:off x="8508492" y="5660135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0" y="82295"/>
                  </a:moveTo>
                  <a:lnTo>
                    <a:pt x="9144" y="82295"/>
                  </a:lnTo>
                  <a:lnTo>
                    <a:pt x="9144" y="77723"/>
                  </a:lnTo>
                  <a:lnTo>
                    <a:pt x="0" y="77723"/>
                  </a:lnTo>
                  <a:lnTo>
                    <a:pt x="0" y="82295"/>
                  </a:lnTo>
                </a:path>
                <a:path w="9525" h="82550">
                  <a:moveTo>
                    <a:pt x="4571" y="0"/>
                  </a:moveTo>
                  <a:lnTo>
                    <a:pt x="4571" y="777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1" name="object 791"/>
            <p:cNvSpPr/>
            <p:nvPr/>
          </p:nvSpPr>
          <p:spPr>
            <a:xfrm>
              <a:off x="7403592" y="5698235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53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2" name="object 792"/>
            <p:cNvSpPr/>
            <p:nvPr/>
          </p:nvSpPr>
          <p:spPr>
            <a:xfrm>
              <a:off x="7373112" y="5701283"/>
              <a:ext cx="68580" cy="78105"/>
            </a:xfrm>
            <a:custGeom>
              <a:avLst/>
              <a:gdLst/>
              <a:ahLst/>
              <a:cxnLst/>
              <a:rect l="l" t="t" r="r" b="b"/>
              <a:pathLst>
                <a:path w="68579" h="78104">
                  <a:moveTo>
                    <a:pt x="30479" y="0"/>
                  </a:moveTo>
                  <a:lnTo>
                    <a:pt x="7619" y="65532"/>
                  </a:lnTo>
                  <a:lnTo>
                    <a:pt x="30479" y="77724"/>
                  </a:lnTo>
                </a:path>
                <a:path w="68579" h="78104">
                  <a:moveTo>
                    <a:pt x="68579" y="39624"/>
                  </a:moveTo>
                  <a:lnTo>
                    <a:pt x="0" y="396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3" name="object 793"/>
            <p:cNvSpPr/>
            <p:nvPr/>
          </p:nvSpPr>
          <p:spPr>
            <a:xfrm>
              <a:off x="7403592" y="5698235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53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4" name="object 794"/>
            <p:cNvSpPr/>
            <p:nvPr/>
          </p:nvSpPr>
          <p:spPr>
            <a:xfrm>
              <a:off x="7403592" y="5698235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7620" y="0"/>
                  </a:moveTo>
                  <a:lnTo>
                    <a:pt x="7620" y="85344"/>
                  </a:lnTo>
                  <a:lnTo>
                    <a:pt x="0" y="85344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5" name="object 795"/>
            <p:cNvSpPr/>
            <p:nvPr/>
          </p:nvSpPr>
          <p:spPr>
            <a:xfrm>
              <a:off x="7403592" y="5698235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3047"/>
                  </a:moveTo>
                  <a:lnTo>
                    <a:pt x="0" y="304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3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6" name="object 796"/>
            <p:cNvSpPr/>
            <p:nvPr/>
          </p:nvSpPr>
          <p:spPr>
            <a:xfrm>
              <a:off x="7403592" y="5698235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7620" y="3047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7" name="object 797"/>
            <p:cNvSpPr/>
            <p:nvPr/>
          </p:nvSpPr>
          <p:spPr>
            <a:xfrm>
              <a:off x="7403592" y="577900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8" name="object 798"/>
            <p:cNvSpPr/>
            <p:nvPr/>
          </p:nvSpPr>
          <p:spPr>
            <a:xfrm>
              <a:off x="7403592" y="570128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6"/>
                  </a:moveTo>
                  <a:lnTo>
                    <a:pt x="0" y="82296"/>
                  </a:lnTo>
                  <a:lnTo>
                    <a:pt x="0" y="77724"/>
                  </a:lnTo>
                  <a:lnTo>
                    <a:pt x="7620" y="77724"/>
                  </a:lnTo>
                  <a:lnTo>
                    <a:pt x="7620" y="82296"/>
                  </a:lnTo>
                </a:path>
                <a:path w="7620" h="82550">
                  <a:moveTo>
                    <a:pt x="3048" y="0"/>
                  </a:moveTo>
                  <a:lnTo>
                    <a:pt x="3048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99" name="object 799"/>
            <p:cNvSpPr/>
            <p:nvPr/>
          </p:nvSpPr>
          <p:spPr>
            <a:xfrm>
              <a:off x="7403592" y="578357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7"/>
                  </a:moveTo>
                  <a:lnTo>
                    <a:pt x="0" y="8686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68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0" name="object 800"/>
            <p:cNvSpPr/>
            <p:nvPr/>
          </p:nvSpPr>
          <p:spPr>
            <a:xfrm>
              <a:off x="7373112" y="5788151"/>
              <a:ext cx="68580" cy="78105"/>
            </a:xfrm>
            <a:custGeom>
              <a:avLst/>
              <a:gdLst/>
              <a:ahLst/>
              <a:cxnLst/>
              <a:rect l="l" t="t" r="r" b="b"/>
              <a:pathLst>
                <a:path w="68579" h="78104">
                  <a:moveTo>
                    <a:pt x="30479" y="77724"/>
                  </a:moveTo>
                  <a:lnTo>
                    <a:pt x="7619" y="12192"/>
                  </a:lnTo>
                  <a:lnTo>
                    <a:pt x="30479" y="0"/>
                  </a:lnTo>
                </a:path>
                <a:path w="68579" h="78104">
                  <a:moveTo>
                    <a:pt x="68579" y="39624"/>
                  </a:moveTo>
                  <a:lnTo>
                    <a:pt x="0" y="396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1" name="object 801"/>
            <p:cNvSpPr/>
            <p:nvPr/>
          </p:nvSpPr>
          <p:spPr>
            <a:xfrm>
              <a:off x="7403592" y="578357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7"/>
                  </a:moveTo>
                  <a:lnTo>
                    <a:pt x="0" y="8686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68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2" name="object 802"/>
            <p:cNvSpPr/>
            <p:nvPr/>
          </p:nvSpPr>
          <p:spPr>
            <a:xfrm>
              <a:off x="7403592" y="5783579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86867"/>
                  </a:lnTo>
                  <a:lnTo>
                    <a:pt x="7620" y="868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3" name="object 803"/>
            <p:cNvSpPr/>
            <p:nvPr/>
          </p:nvSpPr>
          <p:spPr>
            <a:xfrm>
              <a:off x="7403592" y="586587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4" name="object 804"/>
            <p:cNvSpPr/>
            <p:nvPr/>
          </p:nvSpPr>
          <p:spPr>
            <a:xfrm>
              <a:off x="7403592" y="586587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5" name="object 805"/>
            <p:cNvSpPr/>
            <p:nvPr/>
          </p:nvSpPr>
          <p:spPr>
            <a:xfrm>
              <a:off x="7403592" y="57835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6" name="object 806"/>
            <p:cNvSpPr/>
            <p:nvPr/>
          </p:nvSpPr>
          <p:spPr>
            <a:xfrm>
              <a:off x="7403592" y="5701283"/>
              <a:ext cx="1144905" cy="165100"/>
            </a:xfrm>
            <a:custGeom>
              <a:avLst/>
              <a:gdLst/>
              <a:ahLst/>
              <a:cxnLst/>
              <a:rect l="l" t="t" r="r" b="b"/>
              <a:pathLst>
                <a:path w="1144904" h="165100">
                  <a:moveTo>
                    <a:pt x="7620" y="82296"/>
                  </a:moveTo>
                  <a:lnTo>
                    <a:pt x="0" y="82296"/>
                  </a:lnTo>
                  <a:lnTo>
                    <a:pt x="0" y="86868"/>
                  </a:lnTo>
                  <a:lnTo>
                    <a:pt x="7620" y="86868"/>
                  </a:lnTo>
                  <a:lnTo>
                    <a:pt x="7620" y="82296"/>
                  </a:lnTo>
                </a:path>
                <a:path w="1144904" h="165100">
                  <a:moveTo>
                    <a:pt x="3048" y="164592"/>
                  </a:moveTo>
                  <a:lnTo>
                    <a:pt x="3048" y="86868"/>
                  </a:lnTo>
                </a:path>
                <a:path w="1144904" h="165100">
                  <a:moveTo>
                    <a:pt x="1104900" y="0"/>
                  </a:moveTo>
                  <a:lnTo>
                    <a:pt x="1083563" y="65532"/>
                  </a:lnTo>
                  <a:lnTo>
                    <a:pt x="1104900" y="77724"/>
                  </a:lnTo>
                </a:path>
                <a:path w="1144904" h="165100">
                  <a:moveTo>
                    <a:pt x="1144524" y="39624"/>
                  </a:moveTo>
                  <a:lnTo>
                    <a:pt x="1074420" y="396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7" name="object 807"/>
            <p:cNvSpPr/>
            <p:nvPr/>
          </p:nvSpPr>
          <p:spPr>
            <a:xfrm>
              <a:off x="8508492" y="5698235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9144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53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8" name="object 808"/>
            <p:cNvSpPr/>
            <p:nvPr/>
          </p:nvSpPr>
          <p:spPr>
            <a:xfrm>
              <a:off x="8508492" y="5698235"/>
              <a:ext cx="9525" cy="85725"/>
            </a:xfrm>
            <a:custGeom>
              <a:avLst/>
              <a:gdLst/>
              <a:ahLst/>
              <a:cxnLst/>
              <a:rect l="l" t="t" r="r" b="b"/>
              <a:pathLst>
                <a:path w="9525" h="85725">
                  <a:moveTo>
                    <a:pt x="9144" y="0"/>
                  </a:moveTo>
                  <a:lnTo>
                    <a:pt x="9144" y="85344"/>
                  </a:lnTo>
                  <a:lnTo>
                    <a:pt x="0" y="85344"/>
                  </a:lnTo>
                  <a:lnTo>
                    <a:pt x="0" y="0"/>
                  </a:lnTo>
                  <a:lnTo>
                    <a:pt x="914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09" name="object 809"/>
            <p:cNvSpPr/>
            <p:nvPr/>
          </p:nvSpPr>
          <p:spPr>
            <a:xfrm>
              <a:off x="8508492" y="5698235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3047"/>
                  </a:moveTo>
                  <a:lnTo>
                    <a:pt x="0" y="3047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3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0" name="object 810"/>
            <p:cNvSpPr/>
            <p:nvPr/>
          </p:nvSpPr>
          <p:spPr>
            <a:xfrm>
              <a:off x="8508492" y="5698235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9144" y="3047"/>
                  </a:lnTo>
                  <a:lnTo>
                    <a:pt x="914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1" name="object 811"/>
            <p:cNvSpPr/>
            <p:nvPr/>
          </p:nvSpPr>
          <p:spPr>
            <a:xfrm>
              <a:off x="8508492" y="577900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2" name="object 812"/>
            <p:cNvSpPr/>
            <p:nvPr/>
          </p:nvSpPr>
          <p:spPr>
            <a:xfrm>
              <a:off x="8478012" y="5701283"/>
              <a:ext cx="70485" cy="165100"/>
            </a:xfrm>
            <a:custGeom>
              <a:avLst/>
              <a:gdLst/>
              <a:ahLst/>
              <a:cxnLst/>
              <a:rect l="l" t="t" r="r" b="b"/>
              <a:pathLst>
                <a:path w="70484" h="165100">
                  <a:moveTo>
                    <a:pt x="39624" y="82296"/>
                  </a:moveTo>
                  <a:lnTo>
                    <a:pt x="30479" y="82296"/>
                  </a:lnTo>
                  <a:lnTo>
                    <a:pt x="30479" y="77724"/>
                  </a:lnTo>
                  <a:lnTo>
                    <a:pt x="39624" y="77724"/>
                  </a:lnTo>
                  <a:lnTo>
                    <a:pt x="39624" y="82296"/>
                  </a:lnTo>
                </a:path>
                <a:path w="70484" h="165100">
                  <a:moveTo>
                    <a:pt x="35051" y="0"/>
                  </a:moveTo>
                  <a:lnTo>
                    <a:pt x="35051" y="77724"/>
                  </a:lnTo>
                </a:path>
                <a:path w="70484" h="165100">
                  <a:moveTo>
                    <a:pt x="30479" y="164592"/>
                  </a:moveTo>
                  <a:lnTo>
                    <a:pt x="9143" y="99060"/>
                  </a:lnTo>
                  <a:lnTo>
                    <a:pt x="30479" y="86868"/>
                  </a:lnTo>
                </a:path>
                <a:path w="70484" h="165100">
                  <a:moveTo>
                    <a:pt x="70103" y="126492"/>
                  </a:moveTo>
                  <a:lnTo>
                    <a:pt x="0" y="12649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3" name="object 813"/>
            <p:cNvSpPr/>
            <p:nvPr/>
          </p:nvSpPr>
          <p:spPr>
            <a:xfrm>
              <a:off x="8508492" y="578357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4" y="86867"/>
                  </a:moveTo>
                  <a:lnTo>
                    <a:pt x="0" y="86867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68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4" name="object 814"/>
            <p:cNvSpPr/>
            <p:nvPr/>
          </p:nvSpPr>
          <p:spPr>
            <a:xfrm>
              <a:off x="8508492" y="5783579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4" y="86867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86867"/>
                  </a:lnTo>
                  <a:lnTo>
                    <a:pt x="9144" y="8686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5" name="object 815"/>
            <p:cNvSpPr/>
            <p:nvPr/>
          </p:nvSpPr>
          <p:spPr>
            <a:xfrm>
              <a:off x="8508492" y="586587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6" name="object 816"/>
            <p:cNvSpPr/>
            <p:nvPr/>
          </p:nvSpPr>
          <p:spPr>
            <a:xfrm>
              <a:off x="8508492" y="586587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7" name="object 817"/>
            <p:cNvSpPr/>
            <p:nvPr/>
          </p:nvSpPr>
          <p:spPr>
            <a:xfrm>
              <a:off x="8508492" y="578357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18" name="object 818"/>
            <p:cNvSpPr/>
            <p:nvPr/>
          </p:nvSpPr>
          <p:spPr>
            <a:xfrm>
              <a:off x="8508492" y="5783579"/>
              <a:ext cx="9525" cy="82550"/>
            </a:xfrm>
            <a:custGeom>
              <a:avLst/>
              <a:gdLst/>
              <a:ahLst/>
              <a:cxnLst/>
              <a:rect l="l" t="t" r="r" b="b"/>
              <a:pathLst>
                <a:path w="9525" h="82550">
                  <a:moveTo>
                    <a:pt x="9144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9144" y="4571"/>
                  </a:lnTo>
                  <a:lnTo>
                    <a:pt x="9144" y="0"/>
                  </a:lnTo>
                </a:path>
                <a:path w="9525" h="82550">
                  <a:moveTo>
                    <a:pt x="4571" y="82295"/>
                  </a:moveTo>
                  <a:lnTo>
                    <a:pt x="4571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819" name="object 81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616696" y="5654706"/>
              <a:ext cx="70103" cy="218122"/>
            </a:xfrm>
            <a:prstGeom prst="rect">
              <a:avLst/>
            </a:prstGeom>
          </p:spPr>
        </p:pic>
        <p:sp>
          <p:nvSpPr>
            <p:cNvPr id="820" name="object 820"/>
            <p:cNvSpPr/>
            <p:nvPr/>
          </p:nvSpPr>
          <p:spPr>
            <a:xfrm>
              <a:off x="5448300" y="3691127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272796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1" name="object 821"/>
            <p:cNvSpPr/>
            <p:nvPr/>
          </p:nvSpPr>
          <p:spPr>
            <a:xfrm>
              <a:off x="5448300" y="3691127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0" y="35051"/>
                  </a:moveTo>
                  <a:lnTo>
                    <a:pt x="0" y="0"/>
                  </a:lnTo>
                  <a:lnTo>
                    <a:pt x="272796" y="0"/>
                  </a:lnTo>
                  <a:lnTo>
                    <a:pt x="272796" y="35051"/>
                  </a:lnTo>
                  <a:lnTo>
                    <a:pt x="0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2" name="object 822"/>
            <p:cNvSpPr/>
            <p:nvPr/>
          </p:nvSpPr>
          <p:spPr>
            <a:xfrm>
              <a:off x="5448300" y="371703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3" name="object 823"/>
            <p:cNvSpPr/>
            <p:nvPr/>
          </p:nvSpPr>
          <p:spPr>
            <a:xfrm>
              <a:off x="5448300" y="371703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4572"/>
                  </a:move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4" name="object 824"/>
            <p:cNvSpPr/>
            <p:nvPr/>
          </p:nvSpPr>
          <p:spPr>
            <a:xfrm>
              <a:off x="5721096" y="3691127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60">
                  <a:moveTo>
                    <a:pt x="3048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5" name="object 825"/>
            <p:cNvSpPr/>
            <p:nvPr/>
          </p:nvSpPr>
          <p:spPr>
            <a:xfrm>
              <a:off x="5721096" y="3691127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60">
                  <a:moveTo>
                    <a:pt x="3048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6" name="object 826"/>
            <p:cNvSpPr/>
            <p:nvPr/>
          </p:nvSpPr>
          <p:spPr>
            <a:xfrm>
              <a:off x="5443728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7" name="object 827"/>
            <p:cNvSpPr/>
            <p:nvPr/>
          </p:nvSpPr>
          <p:spPr>
            <a:xfrm>
              <a:off x="5443728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4572" y="35051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8" name="object 828"/>
            <p:cNvSpPr/>
            <p:nvPr/>
          </p:nvSpPr>
          <p:spPr>
            <a:xfrm>
              <a:off x="5448300" y="369112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29" name="object 829"/>
            <p:cNvSpPr/>
            <p:nvPr/>
          </p:nvSpPr>
          <p:spPr>
            <a:xfrm>
              <a:off x="5448300" y="369112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4572"/>
                  </a:moveTo>
                  <a:lnTo>
                    <a:pt x="0" y="0"/>
                  </a:lnTo>
                  <a:lnTo>
                    <a:pt x="4572" y="0"/>
                  </a:lnTo>
                </a:path>
                <a:path w="273050" h="5079">
                  <a:moveTo>
                    <a:pt x="12191" y="0"/>
                  </a:moveTo>
                  <a:lnTo>
                    <a:pt x="39624" y="0"/>
                  </a:lnTo>
                </a:path>
                <a:path w="273050" h="5079">
                  <a:moveTo>
                    <a:pt x="48768" y="0"/>
                  </a:moveTo>
                  <a:lnTo>
                    <a:pt x="76200" y="0"/>
                  </a:lnTo>
                </a:path>
                <a:path w="273050" h="5079">
                  <a:moveTo>
                    <a:pt x="83819" y="0"/>
                  </a:moveTo>
                  <a:lnTo>
                    <a:pt x="111251" y="0"/>
                  </a:lnTo>
                </a:path>
                <a:path w="273050" h="5079">
                  <a:moveTo>
                    <a:pt x="118872" y="0"/>
                  </a:moveTo>
                  <a:lnTo>
                    <a:pt x="146303" y="0"/>
                  </a:lnTo>
                </a:path>
                <a:path w="273050" h="5079">
                  <a:moveTo>
                    <a:pt x="155448" y="0"/>
                  </a:moveTo>
                  <a:lnTo>
                    <a:pt x="182880" y="0"/>
                  </a:lnTo>
                </a:path>
                <a:path w="273050" h="5079">
                  <a:moveTo>
                    <a:pt x="190500" y="0"/>
                  </a:moveTo>
                  <a:lnTo>
                    <a:pt x="217931" y="0"/>
                  </a:lnTo>
                </a:path>
                <a:path w="273050" h="5079">
                  <a:moveTo>
                    <a:pt x="227075" y="0"/>
                  </a:moveTo>
                  <a:lnTo>
                    <a:pt x="254508" y="0"/>
                  </a:lnTo>
                </a:path>
                <a:path w="273050" h="5079">
                  <a:moveTo>
                    <a:pt x="262127" y="0"/>
                  </a:moveTo>
                  <a:lnTo>
                    <a:pt x="272796" y="0"/>
                  </a:lnTo>
                  <a:lnTo>
                    <a:pt x="272796" y="4572"/>
                  </a:lnTo>
                  <a:lnTo>
                    <a:pt x="268224" y="4572"/>
                  </a:lnTo>
                </a:path>
                <a:path w="273050" h="5079">
                  <a:moveTo>
                    <a:pt x="259080" y="4572"/>
                  </a:moveTo>
                  <a:lnTo>
                    <a:pt x="231648" y="4572"/>
                  </a:lnTo>
                </a:path>
                <a:path w="273050" h="5079">
                  <a:moveTo>
                    <a:pt x="224027" y="4572"/>
                  </a:moveTo>
                  <a:lnTo>
                    <a:pt x="196596" y="4572"/>
                  </a:lnTo>
                </a:path>
                <a:path w="273050" h="5079">
                  <a:moveTo>
                    <a:pt x="188975" y="4572"/>
                  </a:moveTo>
                  <a:lnTo>
                    <a:pt x="161544" y="4572"/>
                  </a:lnTo>
                </a:path>
                <a:path w="273050" h="5079">
                  <a:moveTo>
                    <a:pt x="152400" y="4572"/>
                  </a:moveTo>
                  <a:lnTo>
                    <a:pt x="124968" y="4572"/>
                  </a:lnTo>
                </a:path>
                <a:path w="273050" h="5079">
                  <a:moveTo>
                    <a:pt x="117348" y="4572"/>
                  </a:moveTo>
                  <a:lnTo>
                    <a:pt x="89916" y="4572"/>
                  </a:lnTo>
                </a:path>
                <a:path w="273050" h="5079">
                  <a:moveTo>
                    <a:pt x="80772" y="4572"/>
                  </a:moveTo>
                  <a:lnTo>
                    <a:pt x="53340" y="4572"/>
                  </a:lnTo>
                </a:path>
                <a:path w="273050" h="5079">
                  <a:moveTo>
                    <a:pt x="45719" y="4572"/>
                  </a:moveTo>
                  <a:lnTo>
                    <a:pt x="18287" y="4572"/>
                  </a:lnTo>
                </a:path>
                <a:path w="273050" h="5079">
                  <a:moveTo>
                    <a:pt x="10668" y="4572"/>
                  </a:move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830" name="object 830"/>
          <p:cNvSpPr txBox="1"/>
          <p:nvPr/>
        </p:nvSpPr>
        <p:spPr>
          <a:xfrm>
            <a:off x="4795260" y="236299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831" name="object 831"/>
          <p:cNvGrpSpPr/>
          <p:nvPr/>
        </p:nvGrpSpPr>
        <p:grpSpPr>
          <a:xfrm>
            <a:off x="5150703" y="2365602"/>
            <a:ext cx="184075" cy="26064"/>
            <a:chOff x="6088888" y="3688587"/>
            <a:chExt cx="287020" cy="40640"/>
          </a:xfrm>
        </p:grpSpPr>
        <p:sp>
          <p:nvSpPr>
            <p:cNvPr id="832" name="object 832"/>
            <p:cNvSpPr/>
            <p:nvPr/>
          </p:nvSpPr>
          <p:spPr>
            <a:xfrm>
              <a:off x="6096000" y="3691127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272796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3" name="object 833"/>
            <p:cNvSpPr/>
            <p:nvPr/>
          </p:nvSpPr>
          <p:spPr>
            <a:xfrm>
              <a:off x="6096000" y="3691127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0" y="35051"/>
                  </a:moveTo>
                  <a:lnTo>
                    <a:pt x="0" y="0"/>
                  </a:lnTo>
                  <a:lnTo>
                    <a:pt x="272796" y="0"/>
                  </a:lnTo>
                  <a:lnTo>
                    <a:pt x="272796" y="35051"/>
                  </a:lnTo>
                  <a:lnTo>
                    <a:pt x="0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4" name="object 834"/>
            <p:cNvSpPr/>
            <p:nvPr/>
          </p:nvSpPr>
          <p:spPr>
            <a:xfrm>
              <a:off x="6096000" y="371703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5" name="object 835"/>
            <p:cNvSpPr/>
            <p:nvPr/>
          </p:nvSpPr>
          <p:spPr>
            <a:xfrm>
              <a:off x="6096000" y="371703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4572"/>
                  </a:move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6" name="object 836"/>
            <p:cNvSpPr/>
            <p:nvPr/>
          </p:nvSpPr>
          <p:spPr>
            <a:xfrm>
              <a:off x="6368796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7" name="object 837"/>
            <p:cNvSpPr/>
            <p:nvPr/>
          </p:nvSpPr>
          <p:spPr>
            <a:xfrm>
              <a:off x="6368796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8" name="object 838"/>
            <p:cNvSpPr/>
            <p:nvPr/>
          </p:nvSpPr>
          <p:spPr>
            <a:xfrm>
              <a:off x="6091428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39" name="object 839"/>
            <p:cNvSpPr/>
            <p:nvPr/>
          </p:nvSpPr>
          <p:spPr>
            <a:xfrm>
              <a:off x="6091428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4572" y="35051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0" name="object 840"/>
            <p:cNvSpPr/>
            <p:nvPr/>
          </p:nvSpPr>
          <p:spPr>
            <a:xfrm>
              <a:off x="6096000" y="369112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1" name="object 841"/>
            <p:cNvSpPr/>
            <p:nvPr/>
          </p:nvSpPr>
          <p:spPr>
            <a:xfrm>
              <a:off x="6096000" y="369112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4572"/>
                  </a:moveTo>
                  <a:lnTo>
                    <a:pt x="0" y="0"/>
                  </a:lnTo>
                  <a:lnTo>
                    <a:pt x="4572" y="0"/>
                  </a:lnTo>
                </a:path>
                <a:path w="273050" h="5079">
                  <a:moveTo>
                    <a:pt x="12191" y="0"/>
                  </a:moveTo>
                  <a:lnTo>
                    <a:pt x="39624" y="0"/>
                  </a:lnTo>
                </a:path>
                <a:path w="273050" h="5079">
                  <a:moveTo>
                    <a:pt x="48768" y="0"/>
                  </a:moveTo>
                  <a:lnTo>
                    <a:pt x="76200" y="0"/>
                  </a:lnTo>
                </a:path>
                <a:path w="273050" h="5079">
                  <a:moveTo>
                    <a:pt x="83819" y="0"/>
                  </a:moveTo>
                  <a:lnTo>
                    <a:pt x="111251" y="0"/>
                  </a:lnTo>
                </a:path>
                <a:path w="273050" h="5079">
                  <a:moveTo>
                    <a:pt x="120396" y="0"/>
                  </a:moveTo>
                  <a:lnTo>
                    <a:pt x="147827" y="0"/>
                  </a:lnTo>
                </a:path>
                <a:path w="273050" h="5079">
                  <a:moveTo>
                    <a:pt x="155448" y="0"/>
                  </a:moveTo>
                  <a:lnTo>
                    <a:pt x="182880" y="0"/>
                  </a:lnTo>
                </a:path>
                <a:path w="273050" h="5079">
                  <a:moveTo>
                    <a:pt x="190500" y="0"/>
                  </a:moveTo>
                  <a:lnTo>
                    <a:pt x="217931" y="0"/>
                  </a:lnTo>
                </a:path>
                <a:path w="273050" h="5079">
                  <a:moveTo>
                    <a:pt x="227075" y="0"/>
                  </a:moveTo>
                  <a:lnTo>
                    <a:pt x="254508" y="0"/>
                  </a:lnTo>
                </a:path>
                <a:path w="273050" h="5079">
                  <a:moveTo>
                    <a:pt x="262127" y="0"/>
                  </a:moveTo>
                  <a:lnTo>
                    <a:pt x="272796" y="0"/>
                  </a:lnTo>
                  <a:lnTo>
                    <a:pt x="272796" y="4572"/>
                  </a:lnTo>
                  <a:lnTo>
                    <a:pt x="268224" y="4572"/>
                  </a:lnTo>
                </a:path>
                <a:path w="273050" h="5079">
                  <a:moveTo>
                    <a:pt x="259080" y="4572"/>
                  </a:moveTo>
                  <a:lnTo>
                    <a:pt x="231648" y="4572"/>
                  </a:lnTo>
                </a:path>
                <a:path w="273050" h="5079">
                  <a:moveTo>
                    <a:pt x="224027" y="4572"/>
                  </a:moveTo>
                  <a:lnTo>
                    <a:pt x="196596" y="4572"/>
                  </a:lnTo>
                </a:path>
                <a:path w="273050" h="5079">
                  <a:moveTo>
                    <a:pt x="188975" y="4572"/>
                  </a:moveTo>
                  <a:lnTo>
                    <a:pt x="161544" y="4572"/>
                  </a:lnTo>
                </a:path>
                <a:path w="273050" h="5079">
                  <a:moveTo>
                    <a:pt x="152400" y="4572"/>
                  </a:moveTo>
                  <a:lnTo>
                    <a:pt x="124968" y="4572"/>
                  </a:lnTo>
                </a:path>
                <a:path w="273050" h="5079">
                  <a:moveTo>
                    <a:pt x="117348" y="4572"/>
                  </a:moveTo>
                  <a:lnTo>
                    <a:pt x="89916" y="4572"/>
                  </a:lnTo>
                </a:path>
                <a:path w="273050" h="5079">
                  <a:moveTo>
                    <a:pt x="80772" y="4572"/>
                  </a:moveTo>
                  <a:lnTo>
                    <a:pt x="53340" y="4572"/>
                  </a:lnTo>
                </a:path>
                <a:path w="273050" h="5079">
                  <a:moveTo>
                    <a:pt x="45719" y="4572"/>
                  </a:moveTo>
                  <a:lnTo>
                    <a:pt x="18287" y="4572"/>
                  </a:lnTo>
                </a:path>
                <a:path w="273050" h="5079">
                  <a:moveTo>
                    <a:pt x="10668" y="4572"/>
                  </a:move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842" name="object 842"/>
          <p:cNvSpPr txBox="1"/>
          <p:nvPr/>
        </p:nvSpPr>
        <p:spPr>
          <a:xfrm>
            <a:off x="5210650" y="236299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843" name="object 843"/>
          <p:cNvGrpSpPr/>
          <p:nvPr/>
        </p:nvGrpSpPr>
        <p:grpSpPr>
          <a:xfrm>
            <a:off x="4735314" y="2538599"/>
            <a:ext cx="183260" cy="26064"/>
            <a:chOff x="5441188" y="3958335"/>
            <a:chExt cx="285750" cy="40640"/>
          </a:xfrm>
        </p:grpSpPr>
        <p:sp>
          <p:nvSpPr>
            <p:cNvPr id="844" name="object 844"/>
            <p:cNvSpPr/>
            <p:nvPr/>
          </p:nvSpPr>
          <p:spPr>
            <a:xfrm>
              <a:off x="5448300" y="3960875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272796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5" name="object 845"/>
            <p:cNvSpPr/>
            <p:nvPr/>
          </p:nvSpPr>
          <p:spPr>
            <a:xfrm>
              <a:off x="5448300" y="3960875"/>
              <a:ext cx="273050" cy="35560"/>
            </a:xfrm>
            <a:custGeom>
              <a:avLst/>
              <a:gdLst/>
              <a:ahLst/>
              <a:cxnLst/>
              <a:rect l="l" t="t" r="r" b="b"/>
              <a:pathLst>
                <a:path w="273050" h="35560">
                  <a:moveTo>
                    <a:pt x="0" y="0"/>
                  </a:moveTo>
                  <a:lnTo>
                    <a:pt x="0" y="35051"/>
                  </a:lnTo>
                  <a:lnTo>
                    <a:pt x="272796" y="35051"/>
                  </a:lnTo>
                  <a:lnTo>
                    <a:pt x="272796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6" name="object 846"/>
            <p:cNvSpPr/>
            <p:nvPr/>
          </p:nvSpPr>
          <p:spPr>
            <a:xfrm>
              <a:off x="5448300" y="396544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448300" y="3965447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0"/>
                  </a:moveTo>
                  <a:lnTo>
                    <a:pt x="0" y="4572"/>
                  </a:lnTo>
                  <a:lnTo>
                    <a:pt x="272796" y="4572"/>
                  </a:lnTo>
                  <a:lnTo>
                    <a:pt x="272796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8" name="object 848"/>
            <p:cNvSpPr/>
            <p:nvPr/>
          </p:nvSpPr>
          <p:spPr>
            <a:xfrm>
              <a:off x="5721096" y="3960875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60">
                  <a:moveTo>
                    <a:pt x="3048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49" name="object 849"/>
            <p:cNvSpPr/>
            <p:nvPr/>
          </p:nvSpPr>
          <p:spPr>
            <a:xfrm>
              <a:off x="5721096" y="3960875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60">
                  <a:moveTo>
                    <a:pt x="3048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048" y="35051"/>
                  </a:lnTo>
                  <a:lnTo>
                    <a:pt x="304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0" name="object 850"/>
            <p:cNvSpPr/>
            <p:nvPr/>
          </p:nvSpPr>
          <p:spPr>
            <a:xfrm>
              <a:off x="5443728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1" name="object 851"/>
            <p:cNvSpPr/>
            <p:nvPr/>
          </p:nvSpPr>
          <p:spPr>
            <a:xfrm>
              <a:off x="5443728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2" name="object 852"/>
            <p:cNvSpPr/>
            <p:nvPr/>
          </p:nvSpPr>
          <p:spPr>
            <a:xfrm>
              <a:off x="5448300" y="399135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272796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272796" y="0"/>
                  </a:lnTo>
                  <a:lnTo>
                    <a:pt x="272796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3" name="object 853"/>
            <p:cNvSpPr/>
            <p:nvPr/>
          </p:nvSpPr>
          <p:spPr>
            <a:xfrm>
              <a:off x="5448300" y="3991355"/>
              <a:ext cx="273050" cy="5080"/>
            </a:xfrm>
            <a:custGeom>
              <a:avLst/>
              <a:gdLst/>
              <a:ahLst/>
              <a:cxnLst/>
              <a:rect l="l" t="t" r="r" b="b"/>
              <a:pathLst>
                <a:path w="273050" h="5079">
                  <a:moveTo>
                    <a:pt x="0" y="0"/>
                  </a:moveTo>
                  <a:lnTo>
                    <a:pt x="0" y="4571"/>
                  </a:lnTo>
                  <a:lnTo>
                    <a:pt x="4572" y="4571"/>
                  </a:lnTo>
                </a:path>
                <a:path w="273050" h="5079">
                  <a:moveTo>
                    <a:pt x="12191" y="4571"/>
                  </a:moveTo>
                  <a:lnTo>
                    <a:pt x="39624" y="4571"/>
                  </a:lnTo>
                </a:path>
                <a:path w="273050" h="5079">
                  <a:moveTo>
                    <a:pt x="48768" y="4571"/>
                  </a:moveTo>
                  <a:lnTo>
                    <a:pt x="76200" y="4571"/>
                  </a:lnTo>
                </a:path>
                <a:path w="273050" h="5079">
                  <a:moveTo>
                    <a:pt x="83819" y="4571"/>
                  </a:moveTo>
                  <a:lnTo>
                    <a:pt x="111251" y="4571"/>
                  </a:lnTo>
                </a:path>
                <a:path w="273050" h="5079">
                  <a:moveTo>
                    <a:pt x="118872" y="4571"/>
                  </a:moveTo>
                  <a:lnTo>
                    <a:pt x="146303" y="4571"/>
                  </a:lnTo>
                </a:path>
                <a:path w="273050" h="5079">
                  <a:moveTo>
                    <a:pt x="155448" y="4571"/>
                  </a:moveTo>
                  <a:lnTo>
                    <a:pt x="182880" y="4571"/>
                  </a:lnTo>
                </a:path>
                <a:path w="273050" h="5079">
                  <a:moveTo>
                    <a:pt x="190500" y="4571"/>
                  </a:moveTo>
                  <a:lnTo>
                    <a:pt x="217931" y="4571"/>
                  </a:lnTo>
                </a:path>
                <a:path w="273050" h="5079">
                  <a:moveTo>
                    <a:pt x="227075" y="4571"/>
                  </a:moveTo>
                  <a:lnTo>
                    <a:pt x="254508" y="4571"/>
                  </a:lnTo>
                </a:path>
                <a:path w="273050" h="5079">
                  <a:moveTo>
                    <a:pt x="262127" y="4571"/>
                  </a:moveTo>
                  <a:lnTo>
                    <a:pt x="272796" y="4571"/>
                  </a:lnTo>
                  <a:lnTo>
                    <a:pt x="272796" y="0"/>
                  </a:lnTo>
                  <a:lnTo>
                    <a:pt x="268224" y="0"/>
                  </a:lnTo>
                </a:path>
                <a:path w="273050" h="5079">
                  <a:moveTo>
                    <a:pt x="259080" y="0"/>
                  </a:moveTo>
                  <a:lnTo>
                    <a:pt x="231648" y="0"/>
                  </a:lnTo>
                </a:path>
                <a:path w="273050" h="5079">
                  <a:moveTo>
                    <a:pt x="224027" y="0"/>
                  </a:moveTo>
                  <a:lnTo>
                    <a:pt x="196596" y="0"/>
                  </a:lnTo>
                </a:path>
                <a:path w="273050" h="5079">
                  <a:moveTo>
                    <a:pt x="188975" y="0"/>
                  </a:moveTo>
                  <a:lnTo>
                    <a:pt x="161544" y="0"/>
                  </a:lnTo>
                </a:path>
                <a:path w="273050" h="5079">
                  <a:moveTo>
                    <a:pt x="152400" y="0"/>
                  </a:moveTo>
                  <a:lnTo>
                    <a:pt x="124968" y="0"/>
                  </a:lnTo>
                </a:path>
                <a:path w="273050" h="5079">
                  <a:moveTo>
                    <a:pt x="117348" y="0"/>
                  </a:moveTo>
                  <a:lnTo>
                    <a:pt x="89916" y="0"/>
                  </a:lnTo>
                </a:path>
                <a:path w="273050" h="5079">
                  <a:moveTo>
                    <a:pt x="80772" y="0"/>
                  </a:moveTo>
                  <a:lnTo>
                    <a:pt x="53340" y="0"/>
                  </a:lnTo>
                </a:path>
                <a:path w="273050" h="5079">
                  <a:moveTo>
                    <a:pt x="45719" y="0"/>
                  </a:moveTo>
                  <a:lnTo>
                    <a:pt x="18287" y="0"/>
                  </a:lnTo>
                </a:path>
                <a:path w="273050" h="5079">
                  <a:moveTo>
                    <a:pt x="10668" y="0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854" name="object 854"/>
          <p:cNvSpPr txBox="1"/>
          <p:nvPr/>
        </p:nvSpPr>
        <p:spPr>
          <a:xfrm>
            <a:off x="4795260" y="2535994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855" name="object 855"/>
          <p:cNvGrpSpPr/>
          <p:nvPr/>
        </p:nvGrpSpPr>
        <p:grpSpPr>
          <a:xfrm>
            <a:off x="4120537" y="2365602"/>
            <a:ext cx="183260" cy="198735"/>
            <a:chOff x="4482591" y="3688587"/>
            <a:chExt cx="285750" cy="309880"/>
          </a:xfrm>
        </p:grpSpPr>
        <p:sp>
          <p:nvSpPr>
            <p:cNvPr id="856" name="object 856"/>
            <p:cNvSpPr/>
            <p:nvPr/>
          </p:nvSpPr>
          <p:spPr>
            <a:xfrm>
              <a:off x="4489703" y="3691127"/>
              <a:ext cx="271780" cy="35560"/>
            </a:xfrm>
            <a:custGeom>
              <a:avLst/>
              <a:gdLst/>
              <a:ahLst/>
              <a:cxnLst/>
              <a:rect l="l" t="t" r="r" b="b"/>
              <a:pathLst>
                <a:path w="271779" h="35560">
                  <a:moveTo>
                    <a:pt x="2712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7" name="object 857"/>
            <p:cNvSpPr/>
            <p:nvPr/>
          </p:nvSpPr>
          <p:spPr>
            <a:xfrm>
              <a:off x="4489703" y="3691127"/>
              <a:ext cx="271780" cy="35560"/>
            </a:xfrm>
            <a:custGeom>
              <a:avLst/>
              <a:gdLst/>
              <a:ahLst/>
              <a:cxnLst/>
              <a:rect l="l" t="t" r="r" b="b"/>
              <a:pathLst>
                <a:path w="271779" h="35560">
                  <a:moveTo>
                    <a:pt x="0" y="35051"/>
                  </a:moveTo>
                  <a:lnTo>
                    <a:pt x="0" y="0"/>
                  </a:lnTo>
                  <a:lnTo>
                    <a:pt x="271272" y="0"/>
                  </a:lnTo>
                  <a:lnTo>
                    <a:pt x="271272" y="35051"/>
                  </a:lnTo>
                  <a:lnTo>
                    <a:pt x="0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8" name="object 858"/>
            <p:cNvSpPr/>
            <p:nvPr/>
          </p:nvSpPr>
          <p:spPr>
            <a:xfrm>
              <a:off x="4489703" y="3717035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27127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59" name="object 859"/>
            <p:cNvSpPr/>
            <p:nvPr/>
          </p:nvSpPr>
          <p:spPr>
            <a:xfrm>
              <a:off x="4489703" y="3717035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0" y="4572"/>
                  </a:moveTo>
                  <a:lnTo>
                    <a:pt x="0" y="0"/>
                  </a:lnTo>
                  <a:lnTo>
                    <a:pt x="271272" y="0"/>
                  </a:lnTo>
                  <a:lnTo>
                    <a:pt x="271272" y="4572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0" name="object 860"/>
            <p:cNvSpPr/>
            <p:nvPr/>
          </p:nvSpPr>
          <p:spPr>
            <a:xfrm>
              <a:off x="4760975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1" name="object 861"/>
            <p:cNvSpPr/>
            <p:nvPr/>
          </p:nvSpPr>
          <p:spPr>
            <a:xfrm>
              <a:off x="4760975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2" name="object 862"/>
            <p:cNvSpPr/>
            <p:nvPr/>
          </p:nvSpPr>
          <p:spPr>
            <a:xfrm>
              <a:off x="4485131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3" name="object 863"/>
            <p:cNvSpPr/>
            <p:nvPr/>
          </p:nvSpPr>
          <p:spPr>
            <a:xfrm>
              <a:off x="4485131" y="3691127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4572" y="35051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4" name="object 864"/>
            <p:cNvSpPr/>
            <p:nvPr/>
          </p:nvSpPr>
          <p:spPr>
            <a:xfrm>
              <a:off x="4489703" y="3691127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27127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5" name="object 865"/>
            <p:cNvSpPr/>
            <p:nvPr/>
          </p:nvSpPr>
          <p:spPr>
            <a:xfrm>
              <a:off x="4489703" y="3691127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0" y="4572"/>
                  </a:moveTo>
                  <a:lnTo>
                    <a:pt x="0" y="0"/>
                  </a:lnTo>
                  <a:lnTo>
                    <a:pt x="3048" y="0"/>
                  </a:lnTo>
                </a:path>
                <a:path w="271779" h="5079">
                  <a:moveTo>
                    <a:pt x="12192" y="0"/>
                  </a:moveTo>
                  <a:lnTo>
                    <a:pt x="39624" y="0"/>
                  </a:lnTo>
                </a:path>
                <a:path w="271779" h="5079">
                  <a:moveTo>
                    <a:pt x="47244" y="0"/>
                  </a:moveTo>
                  <a:lnTo>
                    <a:pt x="74675" y="0"/>
                  </a:lnTo>
                </a:path>
                <a:path w="271779" h="5079">
                  <a:moveTo>
                    <a:pt x="83820" y="0"/>
                  </a:moveTo>
                  <a:lnTo>
                    <a:pt x="111252" y="0"/>
                  </a:lnTo>
                </a:path>
                <a:path w="271779" h="5079">
                  <a:moveTo>
                    <a:pt x="118872" y="0"/>
                  </a:moveTo>
                  <a:lnTo>
                    <a:pt x="146304" y="0"/>
                  </a:lnTo>
                </a:path>
                <a:path w="271779" h="5079">
                  <a:moveTo>
                    <a:pt x="153924" y="0"/>
                  </a:moveTo>
                  <a:lnTo>
                    <a:pt x="181355" y="0"/>
                  </a:lnTo>
                </a:path>
                <a:path w="271779" h="5079">
                  <a:moveTo>
                    <a:pt x="190500" y="0"/>
                  </a:moveTo>
                  <a:lnTo>
                    <a:pt x="217932" y="0"/>
                  </a:lnTo>
                </a:path>
                <a:path w="271779" h="5079">
                  <a:moveTo>
                    <a:pt x="225552" y="0"/>
                  </a:moveTo>
                  <a:lnTo>
                    <a:pt x="252984" y="0"/>
                  </a:lnTo>
                </a:path>
                <a:path w="271779" h="5079">
                  <a:moveTo>
                    <a:pt x="262127" y="0"/>
                  </a:moveTo>
                  <a:lnTo>
                    <a:pt x="271272" y="0"/>
                  </a:lnTo>
                  <a:lnTo>
                    <a:pt x="271272" y="4572"/>
                  </a:lnTo>
                  <a:lnTo>
                    <a:pt x="266700" y="4572"/>
                  </a:lnTo>
                </a:path>
                <a:path w="271779" h="5079">
                  <a:moveTo>
                    <a:pt x="259080" y="4572"/>
                  </a:moveTo>
                  <a:lnTo>
                    <a:pt x="231648" y="4572"/>
                  </a:lnTo>
                </a:path>
                <a:path w="271779" h="5079">
                  <a:moveTo>
                    <a:pt x="224027" y="4572"/>
                  </a:moveTo>
                  <a:lnTo>
                    <a:pt x="196596" y="4572"/>
                  </a:lnTo>
                </a:path>
                <a:path w="271779" h="5079">
                  <a:moveTo>
                    <a:pt x="187452" y="4572"/>
                  </a:moveTo>
                  <a:lnTo>
                    <a:pt x="160020" y="4572"/>
                  </a:lnTo>
                </a:path>
                <a:path w="271779" h="5079">
                  <a:moveTo>
                    <a:pt x="152400" y="4572"/>
                  </a:moveTo>
                  <a:lnTo>
                    <a:pt x="124968" y="4572"/>
                  </a:lnTo>
                </a:path>
                <a:path w="271779" h="5079">
                  <a:moveTo>
                    <a:pt x="115824" y="4572"/>
                  </a:moveTo>
                  <a:lnTo>
                    <a:pt x="88392" y="4572"/>
                  </a:lnTo>
                </a:path>
                <a:path w="271779" h="5079">
                  <a:moveTo>
                    <a:pt x="80772" y="4572"/>
                  </a:moveTo>
                  <a:lnTo>
                    <a:pt x="53339" y="4572"/>
                  </a:lnTo>
                </a:path>
                <a:path w="271779" h="5079">
                  <a:moveTo>
                    <a:pt x="45720" y="4572"/>
                  </a:moveTo>
                  <a:lnTo>
                    <a:pt x="18287" y="4572"/>
                  </a:lnTo>
                </a:path>
                <a:path w="271779" h="5079">
                  <a:moveTo>
                    <a:pt x="9144" y="4572"/>
                  </a:move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6" name="object 866"/>
            <p:cNvSpPr/>
            <p:nvPr/>
          </p:nvSpPr>
          <p:spPr>
            <a:xfrm>
              <a:off x="4489703" y="3960875"/>
              <a:ext cx="271780" cy="35560"/>
            </a:xfrm>
            <a:custGeom>
              <a:avLst/>
              <a:gdLst/>
              <a:ahLst/>
              <a:cxnLst/>
              <a:rect l="l" t="t" r="r" b="b"/>
              <a:pathLst>
                <a:path w="271779" h="35560">
                  <a:moveTo>
                    <a:pt x="2712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7" name="object 867"/>
            <p:cNvSpPr/>
            <p:nvPr/>
          </p:nvSpPr>
          <p:spPr>
            <a:xfrm>
              <a:off x="4489703" y="3960875"/>
              <a:ext cx="271780" cy="35560"/>
            </a:xfrm>
            <a:custGeom>
              <a:avLst/>
              <a:gdLst/>
              <a:ahLst/>
              <a:cxnLst/>
              <a:rect l="l" t="t" r="r" b="b"/>
              <a:pathLst>
                <a:path w="271779" h="35560">
                  <a:moveTo>
                    <a:pt x="0" y="0"/>
                  </a:moveTo>
                  <a:lnTo>
                    <a:pt x="0" y="35051"/>
                  </a:lnTo>
                  <a:lnTo>
                    <a:pt x="271272" y="35051"/>
                  </a:lnTo>
                  <a:lnTo>
                    <a:pt x="2712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8" name="object 868"/>
            <p:cNvSpPr/>
            <p:nvPr/>
          </p:nvSpPr>
          <p:spPr>
            <a:xfrm>
              <a:off x="4489703" y="3965447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27127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9" name="object 869"/>
            <p:cNvSpPr/>
            <p:nvPr/>
          </p:nvSpPr>
          <p:spPr>
            <a:xfrm>
              <a:off x="4489703" y="3965447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0" y="0"/>
                  </a:moveTo>
                  <a:lnTo>
                    <a:pt x="0" y="4572"/>
                  </a:lnTo>
                  <a:lnTo>
                    <a:pt x="271272" y="4572"/>
                  </a:lnTo>
                  <a:lnTo>
                    <a:pt x="2712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0" name="object 870"/>
            <p:cNvSpPr/>
            <p:nvPr/>
          </p:nvSpPr>
          <p:spPr>
            <a:xfrm>
              <a:off x="4760975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1" name="object 871"/>
            <p:cNvSpPr/>
            <p:nvPr/>
          </p:nvSpPr>
          <p:spPr>
            <a:xfrm>
              <a:off x="4760975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4572" y="35051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2" name="object 872"/>
            <p:cNvSpPr/>
            <p:nvPr/>
          </p:nvSpPr>
          <p:spPr>
            <a:xfrm>
              <a:off x="4485131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3" name="object 873"/>
            <p:cNvSpPr/>
            <p:nvPr/>
          </p:nvSpPr>
          <p:spPr>
            <a:xfrm>
              <a:off x="4485131" y="3960875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60">
                  <a:moveTo>
                    <a:pt x="457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4" name="object 874"/>
            <p:cNvSpPr/>
            <p:nvPr/>
          </p:nvSpPr>
          <p:spPr>
            <a:xfrm>
              <a:off x="4489703" y="3991355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271272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271272" y="0"/>
                  </a:lnTo>
                  <a:lnTo>
                    <a:pt x="271272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75" name="object 875"/>
            <p:cNvSpPr/>
            <p:nvPr/>
          </p:nvSpPr>
          <p:spPr>
            <a:xfrm>
              <a:off x="4489703" y="3991355"/>
              <a:ext cx="271780" cy="5080"/>
            </a:xfrm>
            <a:custGeom>
              <a:avLst/>
              <a:gdLst/>
              <a:ahLst/>
              <a:cxnLst/>
              <a:rect l="l" t="t" r="r" b="b"/>
              <a:pathLst>
                <a:path w="271779" h="5079">
                  <a:moveTo>
                    <a:pt x="0" y="0"/>
                  </a:moveTo>
                  <a:lnTo>
                    <a:pt x="0" y="4571"/>
                  </a:lnTo>
                  <a:lnTo>
                    <a:pt x="3048" y="4571"/>
                  </a:lnTo>
                </a:path>
                <a:path w="271779" h="5079">
                  <a:moveTo>
                    <a:pt x="12192" y="4571"/>
                  </a:moveTo>
                  <a:lnTo>
                    <a:pt x="39624" y="4571"/>
                  </a:lnTo>
                </a:path>
                <a:path w="271779" h="5079">
                  <a:moveTo>
                    <a:pt x="47244" y="4571"/>
                  </a:moveTo>
                  <a:lnTo>
                    <a:pt x="74675" y="4571"/>
                  </a:lnTo>
                </a:path>
                <a:path w="271779" h="5079">
                  <a:moveTo>
                    <a:pt x="83820" y="4571"/>
                  </a:moveTo>
                  <a:lnTo>
                    <a:pt x="111252" y="4571"/>
                  </a:lnTo>
                </a:path>
                <a:path w="271779" h="5079">
                  <a:moveTo>
                    <a:pt x="118872" y="4571"/>
                  </a:moveTo>
                  <a:lnTo>
                    <a:pt x="146304" y="4571"/>
                  </a:lnTo>
                </a:path>
                <a:path w="271779" h="5079">
                  <a:moveTo>
                    <a:pt x="153924" y="4571"/>
                  </a:moveTo>
                  <a:lnTo>
                    <a:pt x="181355" y="4571"/>
                  </a:lnTo>
                </a:path>
                <a:path w="271779" h="5079">
                  <a:moveTo>
                    <a:pt x="190500" y="4571"/>
                  </a:moveTo>
                  <a:lnTo>
                    <a:pt x="217932" y="4571"/>
                  </a:lnTo>
                </a:path>
                <a:path w="271779" h="5079">
                  <a:moveTo>
                    <a:pt x="225552" y="4571"/>
                  </a:moveTo>
                  <a:lnTo>
                    <a:pt x="252984" y="4571"/>
                  </a:lnTo>
                </a:path>
                <a:path w="271779" h="5079">
                  <a:moveTo>
                    <a:pt x="262127" y="4571"/>
                  </a:moveTo>
                  <a:lnTo>
                    <a:pt x="271272" y="4571"/>
                  </a:lnTo>
                  <a:lnTo>
                    <a:pt x="271272" y="0"/>
                  </a:lnTo>
                  <a:lnTo>
                    <a:pt x="266700" y="0"/>
                  </a:lnTo>
                </a:path>
                <a:path w="271779" h="5079">
                  <a:moveTo>
                    <a:pt x="259080" y="0"/>
                  </a:moveTo>
                  <a:lnTo>
                    <a:pt x="231648" y="0"/>
                  </a:lnTo>
                </a:path>
                <a:path w="271779" h="5079">
                  <a:moveTo>
                    <a:pt x="224027" y="0"/>
                  </a:moveTo>
                  <a:lnTo>
                    <a:pt x="196596" y="0"/>
                  </a:lnTo>
                </a:path>
                <a:path w="271779" h="5079">
                  <a:moveTo>
                    <a:pt x="187452" y="0"/>
                  </a:moveTo>
                  <a:lnTo>
                    <a:pt x="160020" y="0"/>
                  </a:lnTo>
                </a:path>
                <a:path w="271779" h="5079">
                  <a:moveTo>
                    <a:pt x="152400" y="0"/>
                  </a:moveTo>
                  <a:lnTo>
                    <a:pt x="124968" y="0"/>
                  </a:lnTo>
                </a:path>
                <a:path w="271779" h="5079">
                  <a:moveTo>
                    <a:pt x="115824" y="0"/>
                  </a:moveTo>
                  <a:lnTo>
                    <a:pt x="88392" y="0"/>
                  </a:lnTo>
                </a:path>
                <a:path w="271779" h="5079">
                  <a:moveTo>
                    <a:pt x="80772" y="0"/>
                  </a:moveTo>
                  <a:lnTo>
                    <a:pt x="53339" y="0"/>
                  </a:lnTo>
                </a:path>
                <a:path w="271779" h="5079">
                  <a:moveTo>
                    <a:pt x="45720" y="0"/>
                  </a:moveTo>
                  <a:lnTo>
                    <a:pt x="18287" y="0"/>
                  </a:lnTo>
                </a:path>
                <a:path w="271779" h="5079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876" name="object 876"/>
          <p:cNvSpPr txBox="1"/>
          <p:nvPr/>
        </p:nvSpPr>
        <p:spPr>
          <a:xfrm>
            <a:off x="4180485" y="236299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sp>
        <p:nvSpPr>
          <p:cNvPr id="877" name="object 877"/>
          <p:cNvSpPr txBox="1"/>
          <p:nvPr/>
        </p:nvSpPr>
        <p:spPr>
          <a:xfrm>
            <a:off x="4180485" y="2535994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878" name="object 878"/>
          <p:cNvGrpSpPr/>
          <p:nvPr/>
        </p:nvGrpSpPr>
        <p:grpSpPr>
          <a:xfrm>
            <a:off x="4316667" y="2274379"/>
            <a:ext cx="3141485" cy="1604544"/>
            <a:chOff x="4788408" y="3546347"/>
            <a:chExt cx="4898390" cy="2501900"/>
          </a:xfrm>
        </p:grpSpPr>
        <p:pic>
          <p:nvPicPr>
            <p:cNvPr id="879" name="object 87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41036" y="3546347"/>
              <a:ext cx="179832" cy="179831"/>
            </a:xfrm>
            <a:prstGeom prst="rect">
              <a:avLst/>
            </a:prstGeom>
          </p:spPr>
        </p:pic>
        <p:pic>
          <p:nvPicPr>
            <p:cNvPr id="880" name="object 88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788408" y="3546347"/>
              <a:ext cx="179832" cy="179831"/>
            </a:xfrm>
            <a:prstGeom prst="rect">
              <a:avLst/>
            </a:prstGeom>
          </p:spPr>
        </p:pic>
        <p:pic>
          <p:nvPicPr>
            <p:cNvPr id="881" name="object 88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241036" y="3971543"/>
              <a:ext cx="179832" cy="179832"/>
            </a:xfrm>
            <a:prstGeom prst="rect">
              <a:avLst/>
            </a:prstGeom>
          </p:spPr>
        </p:pic>
        <p:pic>
          <p:nvPicPr>
            <p:cNvPr id="882" name="object 88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788408" y="3971543"/>
              <a:ext cx="179832" cy="179832"/>
            </a:xfrm>
            <a:prstGeom prst="rect">
              <a:avLst/>
            </a:prstGeom>
          </p:spPr>
        </p:pic>
        <p:pic>
          <p:nvPicPr>
            <p:cNvPr id="883" name="object 88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187594" y="3685031"/>
              <a:ext cx="90106" cy="68580"/>
            </a:xfrm>
            <a:prstGeom prst="rect">
              <a:avLst/>
            </a:prstGeom>
          </p:spPr>
        </p:pic>
        <p:sp>
          <p:nvSpPr>
            <p:cNvPr id="884" name="object 884"/>
            <p:cNvSpPr/>
            <p:nvPr/>
          </p:nvSpPr>
          <p:spPr>
            <a:xfrm>
              <a:off x="7805928" y="3691127"/>
              <a:ext cx="378460" cy="35560"/>
            </a:xfrm>
            <a:custGeom>
              <a:avLst/>
              <a:gdLst/>
              <a:ahLst/>
              <a:cxnLst/>
              <a:rect l="l" t="t" r="r" b="b"/>
              <a:pathLst>
                <a:path w="378459" h="35560">
                  <a:moveTo>
                    <a:pt x="377952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77952" y="0"/>
                  </a:lnTo>
                  <a:lnTo>
                    <a:pt x="377952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5" name="object 885"/>
            <p:cNvSpPr/>
            <p:nvPr/>
          </p:nvSpPr>
          <p:spPr>
            <a:xfrm>
              <a:off x="7805928" y="3691127"/>
              <a:ext cx="378460" cy="35560"/>
            </a:xfrm>
            <a:custGeom>
              <a:avLst/>
              <a:gdLst/>
              <a:ahLst/>
              <a:cxnLst/>
              <a:rect l="l" t="t" r="r" b="b"/>
              <a:pathLst>
                <a:path w="378459" h="35560">
                  <a:moveTo>
                    <a:pt x="0" y="35051"/>
                  </a:moveTo>
                  <a:lnTo>
                    <a:pt x="0" y="0"/>
                  </a:lnTo>
                  <a:lnTo>
                    <a:pt x="377952" y="0"/>
                  </a:lnTo>
                  <a:lnTo>
                    <a:pt x="377952" y="35051"/>
                  </a:lnTo>
                  <a:lnTo>
                    <a:pt x="0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6" name="object 886"/>
            <p:cNvSpPr/>
            <p:nvPr/>
          </p:nvSpPr>
          <p:spPr>
            <a:xfrm>
              <a:off x="7805928" y="3717035"/>
              <a:ext cx="378460" cy="5080"/>
            </a:xfrm>
            <a:custGeom>
              <a:avLst/>
              <a:gdLst/>
              <a:ahLst/>
              <a:cxnLst/>
              <a:rect l="l" t="t" r="r" b="b"/>
              <a:pathLst>
                <a:path w="378459" h="5079">
                  <a:moveTo>
                    <a:pt x="37795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77952" y="0"/>
                  </a:lnTo>
                  <a:lnTo>
                    <a:pt x="377952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7" name="object 887"/>
            <p:cNvSpPr/>
            <p:nvPr/>
          </p:nvSpPr>
          <p:spPr>
            <a:xfrm>
              <a:off x="7805928" y="3717035"/>
              <a:ext cx="378460" cy="5080"/>
            </a:xfrm>
            <a:custGeom>
              <a:avLst/>
              <a:gdLst/>
              <a:ahLst/>
              <a:cxnLst/>
              <a:rect l="l" t="t" r="r" b="b"/>
              <a:pathLst>
                <a:path w="378459" h="5079">
                  <a:moveTo>
                    <a:pt x="0" y="4572"/>
                  </a:moveTo>
                  <a:lnTo>
                    <a:pt x="0" y="0"/>
                  </a:lnTo>
                  <a:lnTo>
                    <a:pt x="377952" y="0"/>
                  </a:lnTo>
                  <a:lnTo>
                    <a:pt x="377952" y="4572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8" name="object 888"/>
            <p:cNvSpPr/>
            <p:nvPr/>
          </p:nvSpPr>
          <p:spPr>
            <a:xfrm>
              <a:off x="8183879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5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6095" y="0"/>
                  </a:lnTo>
                  <a:lnTo>
                    <a:pt x="6095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89" name="object 889"/>
            <p:cNvSpPr/>
            <p:nvPr/>
          </p:nvSpPr>
          <p:spPr>
            <a:xfrm>
              <a:off x="8183879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5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6095" y="0"/>
                  </a:lnTo>
                  <a:lnTo>
                    <a:pt x="6095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0" name="object 890"/>
            <p:cNvSpPr/>
            <p:nvPr/>
          </p:nvSpPr>
          <p:spPr>
            <a:xfrm>
              <a:off x="7799832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6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1" name="object 891"/>
            <p:cNvSpPr/>
            <p:nvPr/>
          </p:nvSpPr>
          <p:spPr>
            <a:xfrm>
              <a:off x="7799832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6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6096" y="35051"/>
                  </a:lnTo>
                  <a:lnTo>
                    <a:pt x="609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2" name="object 892"/>
            <p:cNvSpPr/>
            <p:nvPr/>
          </p:nvSpPr>
          <p:spPr>
            <a:xfrm>
              <a:off x="7805928" y="3691127"/>
              <a:ext cx="378460" cy="5080"/>
            </a:xfrm>
            <a:custGeom>
              <a:avLst/>
              <a:gdLst/>
              <a:ahLst/>
              <a:cxnLst/>
              <a:rect l="l" t="t" r="r" b="b"/>
              <a:pathLst>
                <a:path w="378459" h="5079">
                  <a:moveTo>
                    <a:pt x="37795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77952" y="0"/>
                  </a:lnTo>
                  <a:lnTo>
                    <a:pt x="377952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3" name="object 893"/>
            <p:cNvSpPr/>
            <p:nvPr/>
          </p:nvSpPr>
          <p:spPr>
            <a:xfrm>
              <a:off x="7805928" y="3691127"/>
              <a:ext cx="378460" cy="5080"/>
            </a:xfrm>
            <a:custGeom>
              <a:avLst/>
              <a:gdLst/>
              <a:ahLst/>
              <a:cxnLst/>
              <a:rect l="l" t="t" r="r" b="b"/>
              <a:pathLst>
                <a:path w="378459" h="5079">
                  <a:moveTo>
                    <a:pt x="0" y="4572"/>
                  </a:moveTo>
                  <a:lnTo>
                    <a:pt x="0" y="0"/>
                  </a:lnTo>
                  <a:lnTo>
                    <a:pt x="4572" y="0"/>
                  </a:lnTo>
                </a:path>
                <a:path w="378459" h="5079">
                  <a:moveTo>
                    <a:pt x="13716" y="0"/>
                  </a:moveTo>
                  <a:lnTo>
                    <a:pt x="41148" y="0"/>
                  </a:lnTo>
                </a:path>
                <a:path w="378459" h="5079">
                  <a:moveTo>
                    <a:pt x="48768" y="0"/>
                  </a:moveTo>
                  <a:lnTo>
                    <a:pt x="76200" y="0"/>
                  </a:lnTo>
                </a:path>
                <a:path w="378459" h="5079">
                  <a:moveTo>
                    <a:pt x="83820" y="0"/>
                  </a:moveTo>
                  <a:lnTo>
                    <a:pt x="111252" y="0"/>
                  </a:lnTo>
                </a:path>
                <a:path w="378459" h="5079">
                  <a:moveTo>
                    <a:pt x="120396" y="0"/>
                  </a:moveTo>
                  <a:lnTo>
                    <a:pt x="147827" y="0"/>
                  </a:lnTo>
                </a:path>
                <a:path w="378459" h="5079">
                  <a:moveTo>
                    <a:pt x="155448" y="0"/>
                  </a:moveTo>
                  <a:lnTo>
                    <a:pt x="182879" y="0"/>
                  </a:lnTo>
                </a:path>
                <a:path w="378459" h="5079">
                  <a:moveTo>
                    <a:pt x="192024" y="0"/>
                  </a:moveTo>
                  <a:lnTo>
                    <a:pt x="219455" y="0"/>
                  </a:lnTo>
                </a:path>
                <a:path w="378459" h="5079">
                  <a:moveTo>
                    <a:pt x="227075" y="0"/>
                  </a:moveTo>
                  <a:lnTo>
                    <a:pt x="254508" y="0"/>
                  </a:lnTo>
                </a:path>
                <a:path w="378459" h="5079">
                  <a:moveTo>
                    <a:pt x="262127" y="0"/>
                  </a:moveTo>
                  <a:lnTo>
                    <a:pt x="289559" y="0"/>
                  </a:lnTo>
                </a:path>
                <a:path w="378459" h="5079">
                  <a:moveTo>
                    <a:pt x="298703" y="0"/>
                  </a:moveTo>
                  <a:lnTo>
                    <a:pt x="326135" y="0"/>
                  </a:lnTo>
                </a:path>
                <a:path w="378459" h="5079">
                  <a:moveTo>
                    <a:pt x="333755" y="0"/>
                  </a:moveTo>
                  <a:lnTo>
                    <a:pt x="361188" y="0"/>
                  </a:lnTo>
                </a:path>
                <a:path w="378459" h="5079">
                  <a:moveTo>
                    <a:pt x="370331" y="0"/>
                  </a:moveTo>
                  <a:lnTo>
                    <a:pt x="377952" y="0"/>
                  </a:lnTo>
                  <a:lnTo>
                    <a:pt x="377952" y="4572"/>
                  </a:lnTo>
                  <a:lnTo>
                    <a:pt x="373379" y="4572"/>
                  </a:lnTo>
                </a:path>
                <a:path w="378459" h="5079">
                  <a:moveTo>
                    <a:pt x="364235" y="4572"/>
                  </a:moveTo>
                  <a:lnTo>
                    <a:pt x="336803" y="4572"/>
                  </a:lnTo>
                </a:path>
                <a:path w="378459" h="5079">
                  <a:moveTo>
                    <a:pt x="329184" y="4572"/>
                  </a:moveTo>
                  <a:lnTo>
                    <a:pt x="301752" y="4572"/>
                  </a:lnTo>
                </a:path>
                <a:path w="378459" h="5079">
                  <a:moveTo>
                    <a:pt x="294131" y="4572"/>
                  </a:moveTo>
                  <a:lnTo>
                    <a:pt x="266700" y="4572"/>
                  </a:lnTo>
                </a:path>
                <a:path w="378459" h="5079">
                  <a:moveTo>
                    <a:pt x="257555" y="4572"/>
                  </a:moveTo>
                  <a:lnTo>
                    <a:pt x="230124" y="4572"/>
                  </a:lnTo>
                </a:path>
                <a:path w="378459" h="5079">
                  <a:moveTo>
                    <a:pt x="222503" y="4572"/>
                  </a:moveTo>
                  <a:lnTo>
                    <a:pt x="195072" y="4572"/>
                  </a:lnTo>
                </a:path>
                <a:path w="378459" h="5079">
                  <a:moveTo>
                    <a:pt x="185927" y="4572"/>
                  </a:moveTo>
                  <a:lnTo>
                    <a:pt x="158496" y="4572"/>
                  </a:lnTo>
                </a:path>
                <a:path w="378459" h="5079">
                  <a:moveTo>
                    <a:pt x="150875" y="4572"/>
                  </a:moveTo>
                  <a:lnTo>
                    <a:pt x="123444" y="4572"/>
                  </a:lnTo>
                </a:path>
                <a:path w="378459" h="5079">
                  <a:moveTo>
                    <a:pt x="115824" y="4572"/>
                  </a:moveTo>
                  <a:lnTo>
                    <a:pt x="88391" y="4572"/>
                  </a:lnTo>
                </a:path>
                <a:path w="378459" h="5079">
                  <a:moveTo>
                    <a:pt x="79248" y="4572"/>
                  </a:moveTo>
                  <a:lnTo>
                    <a:pt x="51816" y="4572"/>
                  </a:lnTo>
                </a:path>
                <a:path w="378459" h="5079">
                  <a:moveTo>
                    <a:pt x="44196" y="4572"/>
                  </a:moveTo>
                  <a:lnTo>
                    <a:pt x="16764" y="4572"/>
                  </a:lnTo>
                </a:path>
                <a:path w="378459" h="5079">
                  <a:moveTo>
                    <a:pt x="7620" y="4572"/>
                  </a:move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894" name="object 89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713374" y="3685031"/>
              <a:ext cx="91630" cy="68580"/>
            </a:xfrm>
            <a:prstGeom prst="rect">
              <a:avLst/>
            </a:prstGeom>
          </p:spPr>
        </p:pic>
        <p:sp>
          <p:nvSpPr>
            <p:cNvPr id="895" name="object 895"/>
            <p:cNvSpPr/>
            <p:nvPr/>
          </p:nvSpPr>
          <p:spPr>
            <a:xfrm>
              <a:off x="8808720" y="3691127"/>
              <a:ext cx="376555" cy="35560"/>
            </a:xfrm>
            <a:custGeom>
              <a:avLst/>
              <a:gdLst/>
              <a:ahLst/>
              <a:cxnLst/>
              <a:rect l="l" t="t" r="r" b="b"/>
              <a:pathLst>
                <a:path w="376554" h="35560">
                  <a:moveTo>
                    <a:pt x="376428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76428" y="0"/>
                  </a:lnTo>
                  <a:lnTo>
                    <a:pt x="376428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6" name="object 896"/>
            <p:cNvSpPr/>
            <p:nvPr/>
          </p:nvSpPr>
          <p:spPr>
            <a:xfrm>
              <a:off x="8808720" y="3691127"/>
              <a:ext cx="376555" cy="35560"/>
            </a:xfrm>
            <a:custGeom>
              <a:avLst/>
              <a:gdLst/>
              <a:ahLst/>
              <a:cxnLst/>
              <a:rect l="l" t="t" r="r" b="b"/>
              <a:pathLst>
                <a:path w="376554" h="35560">
                  <a:moveTo>
                    <a:pt x="376428" y="35051"/>
                  </a:moveTo>
                  <a:lnTo>
                    <a:pt x="376428" y="0"/>
                  </a:lnTo>
                  <a:lnTo>
                    <a:pt x="0" y="0"/>
                  </a:lnTo>
                  <a:lnTo>
                    <a:pt x="0" y="35051"/>
                  </a:lnTo>
                  <a:lnTo>
                    <a:pt x="376428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7" name="object 897"/>
            <p:cNvSpPr/>
            <p:nvPr/>
          </p:nvSpPr>
          <p:spPr>
            <a:xfrm>
              <a:off x="8808720" y="3717035"/>
              <a:ext cx="376555" cy="5080"/>
            </a:xfrm>
            <a:custGeom>
              <a:avLst/>
              <a:gdLst/>
              <a:ahLst/>
              <a:cxnLst/>
              <a:rect l="l" t="t" r="r" b="b"/>
              <a:pathLst>
                <a:path w="376554" h="5079">
                  <a:moveTo>
                    <a:pt x="376428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76428" y="0"/>
                  </a:lnTo>
                  <a:lnTo>
                    <a:pt x="376428" y="4572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8" name="object 898"/>
            <p:cNvSpPr/>
            <p:nvPr/>
          </p:nvSpPr>
          <p:spPr>
            <a:xfrm>
              <a:off x="8808720" y="3717035"/>
              <a:ext cx="376555" cy="5080"/>
            </a:xfrm>
            <a:custGeom>
              <a:avLst/>
              <a:gdLst/>
              <a:ahLst/>
              <a:cxnLst/>
              <a:rect l="l" t="t" r="r" b="b"/>
              <a:pathLst>
                <a:path w="376554" h="5079">
                  <a:moveTo>
                    <a:pt x="376428" y="4572"/>
                  </a:moveTo>
                  <a:lnTo>
                    <a:pt x="376428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37642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99" name="object 899"/>
            <p:cNvSpPr/>
            <p:nvPr/>
          </p:nvSpPr>
          <p:spPr>
            <a:xfrm>
              <a:off x="8802623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5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6095" y="0"/>
                  </a:lnTo>
                  <a:lnTo>
                    <a:pt x="6095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0" name="object 900"/>
            <p:cNvSpPr/>
            <p:nvPr/>
          </p:nvSpPr>
          <p:spPr>
            <a:xfrm>
              <a:off x="8802623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0" y="35051"/>
                  </a:moveTo>
                  <a:lnTo>
                    <a:pt x="6095" y="35051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505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1" name="object 901"/>
            <p:cNvSpPr/>
            <p:nvPr/>
          </p:nvSpPr>
          <p:spPr>
            <a:xfrm>
              <a:off x="9185148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6096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35051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2" name="object 902"/>
            <p:cNvSpPr/>
            <p:nvPr/>
          </p:nvSpPr>
          <p:spPr>
            <a:xfrm>
              <a:off x="9185148" y="3691127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60">
                  <a:moveTo>
                    <a:pt x="0" y="0"/>
                  </a:moveTo>
                  <a:lnTo>
                    <a:pt x="6096" y="0"/>
                  </a:lnTo>
                  <a:lnTo>
                    <a:pt x="6096" y="35051"/>
                  </a:lnTo>
                  <a:lnTo>
                    <a:pt x="0" y="3505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3" name="object 903"/>
            <p:cNvSpPr/>
            <p:nvPr/>
          </p:nvSpPr>
          <p:spPr>
            <a:xfrm>
              <a:off x="8808720" y="3691127"/>
              <a:ext cx="376555" cy="5080"/>
            </a:xfrm>
            <a:custGeom>
              <a:avLst/>
              <a:gdLst/>
              <a:ahLst/>
              <a:cxnLst/>
              <a:rect l="l" t="t" r="r" b="b"/>
              <a:pathLst>
                <a:path w="376554" h="5079">
                  <a:moveTo>
                    <a:pt x="376428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76428" y="0"/>
                  </a:lnTo>
                  <a:lnTo>
                    <a:pt x="376428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4" name="object 904"/>
            <p:cNvSpPr/>
            <p:nvPr/>
          </p:nvSpPr>
          <p:spPr>
            <a:xfrm>
              <a:off x="8808720" y="3691127"/>
              <a:ext cx="376555" cy="5080"/>
            </a:xfrm>
            <a:custGeom>
              <a:avLst/>
              <a:gdLst/>
              <a:ahLst/>
              <a:cxnLst/>
              <a:rect l="l" t="t" r="r" b="b"/>
              <a:pathLst>
                <a:path w="376554" h="5079">
                  <a:moveTo>
                    <a:pt x="376428" y="4572"/>
                  </a:moveTo>
                  <a:lnTo>
                    <a:pt x="376428" y="0"/>
                  </a:lnTo>
                  <a:lnTo>
                    <a:pt x="371856" y="0"/>
                  </a:lnTo>
                </a:path>
                <a:path w="376554" h="5079">
                  <a:moveTo>
                    <a:pt x="364236" y="0"/>
                  </a:moveTo>
                  <a:lnTo>
                    <a:pt x="336804" y="0"/>
                  </a:lnTo>
                </a:path>
                <a:path w="376554" h="5079">
                  <a:moveTo>
                    <a:pt x="329184" y="0"/>
                  </a:moveTo>
                  <a:lnTo>
                    <a:pt x="301752" y="0"/>
                  </a:lnTo>
                </a:path>
                <a:path w="376554" h="5079">
                  <a:moveTo>
                    <a:pt x="292608" y="0"/>
                  </a:moveTo>
                  <a:lnTo>
                    <a:pt x="265176" y="0"/>
                  </a:lnTo>
                </a:path>
                <a:path w="376554" h="5079">
                  <a:moveTo>
                    <a:pt x="257556" y="0"/>
                  </a:moveTo>
                  <a:lnTo>
                    <a:pt x="230124" y="0"/>
                  </a:lnTo>
                </a:path>
                <a:path w="376554" h="5079">
                  <a:moveTo>
                    <a:pt x="220980" y="0"/>
                  </a:moveTo>
                  <a:lnTo>
                    <a:pt x="193548" y="0"/>
                  </a:lnTo>
                </a:path>
                <a:path w="376554" h="5079">
                  <a:moveTo>
                    <a:pt x="185928" y="0"/>
                  </a:moveTo>
                  <a:lnTo>
                    <a:pt x="158496" y="0"/>
                  </a:lnTo>
                </a:path>
                <a:path w="376554" h="5079">
                  <a:moveTo>
                    <a:pt x="150876" y="0"/>
                  </a:moveTo>
                  <a:lnTo>
                    <a:pt x="123444" y="0"/>
                  </a:lnTo>
                </a:path>
                <a:path w="376554" h="5079">
                  <a:moveTo>
                    <a:pt x="114300" y="0"/>
                  </a:moveTo>
                  <a:lnTo>
                    <a:pt x="86868" y="0"/>
                  </a:lnTo>
                </a:path>
                <a:path w="376554" h="5079">
                  <a:moveTo>
                    <a:pt x="79248" y="0"/>
                  </a:moveTo>
                  <a:lnTo>
                    <a:pt x="51816" y="0"/>
                  </a:lnTo>
                </a:path>
                <a:path w="376554" h="5079">
                  <a:moveTo>
                    <a:pt x="42672" y="0"/>
                  </a:moveTo>
                  <a:lnTo>
                    <a:pt x="15240" y="0"/>
                  </a:lnTo>
                </a:path>
                <a:path w="376554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572" y="4572"/>
                  </a:lnTo>
                </a:path>
                <a:path w="376554" h="5079">
                  <a:moveTo>
                    <a:pt x="12192" y="4572"/>
                  </a:moveTo>
                  <a:lnTo>
                    <a:pt x="39624" y="4572"/>
                  </a:lnTo>
                </a:path>
                <a:path w="376554" h="5079">
                  <a:moveTo>
                    <a:pt x="48768" y="4572"/>
                  </a:moveTo>
                  <a:lnTo>
                    <a:pt x="76200" y="4572"/>
                  </a:lnTo>
                </a:path>
                <a:path w="376554" h="5079">
                  <a:moveTo>
                    <a:pt x="83820" y="4572"/>
                  </a:moveTo>
                  <a:lnTo>
                    <a:pt x="111252" y="4572"/>
                  </a:lnTo>
                </a:path>
                <a:path w="376554" h="5079">
                  <a:moveTo>
                    <a:pt x="118872" y="4572"/>
                  </a:moveTo>
                  <a:lnTo>
                    <a:pt x="146304" y="4572"/>
                  </a:lnTo>
                </a:path>
                <a:path w="376554" h="5079">
                  <a:moveTo>
                    <a:pt x="155448" y="4572"/>
                  </a:moveTo>
                  <a:lnTo>
                    <a:pt x="182880" y="4572"/>
                  </a:lnTo>
                </a:path>
                <a:path w="376554" h="5079">
                  <a:moveTo>
                    <a:pt x="190500" y="4572"/>
                  </a:moveTo>
                  <a:lnTo>
                    <a:pt x="217932" y="4572"/>
                  </a:lnTo>
                </a:path>
                <a:path w="376554" h="5079">
                  <a:moveTo>
                    <a:pt x="227076" y="4572"/>
                  </a:moveTo>
                  <a:lnTo>
                    <a:pt x="254508" y="4572"/>
                  </a:lnTo>
                </a:path>
                <a:path w="376554" h="5079">
                  <a:moveTo>
                    <a:pt x="262128" y="4572"/>
                  </a:moveTo>
                  <a:lnTo>
                    <a:pt x="289560" y="4572"/>
                  </a:lnTo>
                </a:path>
                <a:path w="376554" h="5079">
                  <a:moveTo>
                    <a:pt x="297180" y="4572"/>
                  </a:moveTo>
                  <a:lnTo>
                    <a:pt x="324612" y="4572"/>
                  </a:lnTo>
                </a:path>
                <a:path w="376554" h="5079">
                  <a:moveTo>
                    <a:pt x="333756" y="4572"/>
                  </a:moveTo>
                  <a:lnTo>
                    <a:pt x="361188" y="4572"/>
                  </a:lnTo>
                </a:path>
                <a:path w="376554" h="5079">
                  <a:moveTo>
                    <a:pt x="368808" y="4572"/>
                  </a:moveTo>
                  <a:lnTo>
                    <a:pt x="37642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5" name="object 905"/>
            <p:cNvSpPr/>
            <p:nvPr/>
          </p:nvSpPr>
          <p:spPr>
            <a:xfrm>
              <a:off x="9099804" y="4207763"/>
              <a:ext cx="125095" cy="125095"/>
            </a:xfrm>
            <a:custGeom>
              <a:avLst/>
              <a:gdLst/>
              <a:ahLst/>
              <a:cxnLst/>
              <a:rect l="l" t="t" r="r" b="b"/>
              <a:pathLst>
                <a:path w="125095" h="125095">
                  <a:moveTo>
                    <a:pt x="118872" y="124967"/>
                  </a:moveTo>
                  <a:lnTo>
                    <a:pt x="0" y="6095"/>
                  </a:lnTo>
                  <a:lnTo>
                    <a:pt x="6096" y="0"/>
                  </a:lnTo>
                  <a:lnTo>
                    <a:pt x="124968" y="118872"/>
                  </a:lnTo>
                  <a:lnTo>
                    <a:pt x="118872" y="1249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6" name="object 906"/>
            <p:cNvSpPr/>
            <p:nvPr/>
          </p:nvSpPr>
          <p:spPr>
            <a:xfrm>
              <a:off x="7298436" y="6035039"/>
              <a:ext cx="102235" cy="12700"/>
            </a:xfrm>
            <a:custGeom>
              <a:avLst/>
              <a:gdLst/>
              <a:ahLst/>
              <a:cxnLst/>
              <a:rect l="l" t="t" r="r" b="b"/>
              <a:pathLst>
                <a:path w="102234" h="12700">
                  <a:moveTo>
                    <a:pt x="102107" y="12191"/>
                  </a:moveTo>
                  <a:lnTo>
                    <a:pt x="0" y="12191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1219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07" name="object 907"/>
            <p:cNvSpPr/>
            <p:nvPr/>
          </p:nvSpPr>
          <p:spPr>
            <a:xfrm>
              <a:off x="7298436" y="6036563"/>
              <a:ext cx="102235" cy="9525"/>
            </a:xfrm>
            <a:custGeom>
              <a:avLst/>
              <a:gdLst/>
              <a:ahLst/>
              <a:cxnLst/>
              <a:rect l="l" t="t" r="r" b="b"/>
              <a:pathLst>
                <a:path w="102234" h="9525">
                  <a:moveTo>
                    <a:pt x="4571" y="9144"/>
                  </a:moveTo>
                  <a:lnTo>
                    <a:pt x="4571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571" y="9144"/>
                  </a:lnTo>
                </a:path>
                <a:path w="102234" h="9525">
                  <a:moveTo>
                    <a:pt x="102107" y="9144"/>
                  </a:moveTo>
                  <a:lnTo>
                    <a:pt x="102107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102107" y="9144"/>
                  </a:lnTo>
                </a:path>
                <a:path w="102234" h="9525">
                  <a:moveTo>
                    <a:pt x="4571" y="4572"/>
                  </a:moveTo>
                  <a:lnTo>
                    <a:pt x="97535" y="4572"/>
                  </a:lnTo>
                </a:path>
                <a:path w="102234" h="9525">
                  <a:moveTo>
                    <a:pt x="102107" y="9144"/>
                  </a:moveTo>
                  <a:lnTo>
                    <a:pt x="102107" y="0"/>
                  </a:lnTo>
                  <a:lnTo>
                    <a:pt x="97535" y="0"/>
                  </a:lnTo>
                  <a:lnTo>
                    <a:pt x="97535" y="9144"/>
                  </a:lnTo>
                  <a:lnTo>
                    <a:pt x="102107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908" name="object 90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616696" y="5153310"/>
              <a:ext cx="70103" cy="425386"/>
            </a:xfrm>
            <a:prstGeom prst="rect">
              <a:avLst/>
            </a:prstGeom>
          </p:spPr>
        </p:pic>
        <p:sp>
          <p:nvSpPr>
            <p:cNvPr id="909" name="object 909"/>
            <p:cNvSpPr/>
            <p:nvPr/>
          </p:nvSpPr>
          <p:spPr>
            <a:xfrm>
              <a:off x="7662672" y="5376671"/>
              <a:ext cx="33655" cy="91440"/>
            </a:xfrm>
            <a:custGeom>
              <a:avLst/>
              <a:gdLst/>
              <a:ahLst/>
              <a:cxnLst/>
              <a:rect l="l" t="t" r="r" b="b"/>
              <a:pathLst>
                <a:path w="33654" h="91439">
                  <a:moveTo>
                    <a:pt x="33527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0" name="object 910"/>
            <p:cNvSpPr/>
            <p:nvPr/>
          </p:nvSpPr>
          <p:spPr>
            <a:xfrm>
              <a:off x="7674864" y="5376671"/>
              <a:ext cx="9525" cy="91440"/>
            </a:xfrm>
            <a:custGeom>
              <a:avLst/>
              <a:gdLst/>
              <a:ahLst/>
              <a:cxnLst/>
              <a:rect l="l" t="t" r="r" b="b"/>
              <a:pathLst>
                <a:path w="9525" h="9143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  <a:path w="9525" h="91439">
                  <a:moveTo>
                    <a:pt x="9144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91440"/>
                  </a:lnTo>
                </a:path>
                <a:path w="9525" h="91439">
                  <a:moveTo>
                    <a:pt x="4572" y="4572"/>
                  </a:moveTo>
                  <a:lnTo>
                    <a:pt x="4572" y="86868"/>
                  </a:lnTo>
                </a:path>
                <a:path w="9525" h="91439">
                  <a:moveTo>
                    <a:pt x="9144" y="91440"/>
                  </a:moveTo>
                  <a:lnTo>
                    <a:pt x="0" y="91440"/>
                  </a:lnTo>
                  <a:lnTo>
                    <a:pt x="0" y="86868"/>
                  </a:lnTo>
                  <a:lnTo>
                    <a:pt x="9144" y="86868"/>
                  </a:lnTo>
                  <a:lnTo>
                    <a:pt x="9144" y="9144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1" name="object 911"/>
            <p:cNvSpPr/>
            <p:nvPr/>
          </p:nvSpPr>
          <p:spPr>
            <a:xfrm>
              <a:off x="7662672" y="5463539"/>
              <a:ext cx="33655" cy="90170"/>
            </a:xfrm>
            <a:custGeom>
              <a:avLst/>
              <a:gdLst/>
              <a:ahLst/>
              <a:cxnLst/>
              <a:rect l="l" t="t" r="r" b="b"/>
              <a:pathLst>
                <a:path w="33654" h="90170">
                  <a:moveTo>
                    <a:pt x="33527" y="89915"/>
                  </a:moveTo>
                  <a:lnTo>
                    <a:pt x="0" y="8991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8991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2" name="object 912"/>
            <p:cNvSpPr/>
            <p:nvPr/>
          </p:nvSpPr>
          <p:spPr>
            <a:xfrm>
              <a:off x="7674864" y="5463539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70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  <a:path w="9525" h="90170">
                  <a:moveTo>
                    <a:pt x="9144" y="89915"/>
                  </a:moveTo>
                  <a:lnTo>
                    <a:pt x="0" y="89915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9915"/>
                  </a:lnTo>
                </a:path>
                <a:path w="9525" h="90170">
                  <a:moveTo>
                    <a:pt x="4572" y="4572"/>
                  </a:moveTo>
                  <a:lnTo>
                    <a:pt x="4572" y="85343"/>
                  </a:lnTo>
                </a:path>
                <a:path w="9525" h="90170">
                  <a:moveTo>
                    <a:pt x="9144" y="89915"/>
                  </a:moveTo>
                  <a:lnTo>
                    <a:pt x="0" y="89915"/>
                  </a:lnTo>
                  <a:lnTo>
                    <a:pt x="0" y="85343"/>
                  </a:lnTo>
                  <a:lnTo>
                    <a:pt x="9144" y="85343"/>
                  </a:lnTo>
                  <a:lnTo>
                    <a:pt x="9144" y="8991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3" name="object 913"/>
            <p:cNvSpPr/>
            <p:nvPr/>
          </p:nvSpPr>
          <p:spPr>
            <a:xfrm>
              <a:off x="7662672" y="5548883"/>
              <a:ext cx="33655" cy="90170"/>
            </a:xfrm>
            <a:custGeom>
              <a:avLst/>
              <a:gdLst/>
              <a:ahLst/>
              <a:cxnLst/>
              <a:rect l="l" t="t" r="r" b="b"/>
              <a:pathLst>
                <a:path w="33654" h="90170">
                  <a:moveTo>
                    <a:pt x="33527" y="89916"/>
                  </a:moveTo>
                  <a:lnTo>
                    <a:pt x="0" y="89916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8991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4" name="object 914"/>
            <p:cNvSpPr/>
            <p:nvPr/>
          </p:nvSpPr>
          <p:spPr>
            <a:xfrm>
              <a:off x="7674864" y="5548883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70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  <a:path w="9525" h="90170">
                  <a:moveTo>
                    <a:pt x="9144" y="89916"/>
                  </a:moveTo>
                  <a:lnTo>
                    <a:pt x="0" y="89916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9916"/>
                  </a:lnTo>
                </a:path>
                <a:path w="9525" h="90170">
                  <a:moveTo>
                    <a:pt x="4572" y="4572"/>
                  </a:moveTo>
                  <a:lnTo>
                    <a:pt x="4572" y="85344"/>
                  </a:lnTo>
                </a:path>
                <a:path w="9525" h="90170">
                  <a:moveTo>
                    <a:pt x="9144" y="89916"/>
                  </a:moveTo>
                  <a:lnTo>
                    <a:pt x="0" y="89916"/>
                  </a:lnTo>
                  <a:lnTo>
                    <a:pt x="0" y="85344"/>
                  </a:lnTo>
                  <a:lnTo>
                    <a:pt x="9144" y="85344"/>
                  </a:lnTo>
                  <a:lnTo>
                    <a:pt x="9144" y="8991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5" name="object 915"/>
            <p:cNvSpPr/>
            <p:nvPr/>
          </p:nvSpPr>
          <p:spPr>
            <a:xfrm>
              <a:off x="7662672" y="5204459"/>
              <a:ext cx="33655" cy="91440"/>
            </a:xfrm>
            <a:custGeom>
              <a:avLst/>
              <a:gdLst/>
              <a:ahLst/>
              <a:cxnLst/>
              <a:rect l="l" t="t" r="r" b="b"/>
              <a:pathLst>
                <a:path w="33654" h="91439">
                  <a:moveTo>
                    <a:pt x="33527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6" name="object 916"/>
            <p:cNvSpPr/>
            <p:nvPr/>
          </p:nvSpPr>
          <p:spPr>
            <a:xfrm>
              <a:off x="7674864" y="5204459"/>
              <a:ext cx="9525" cy="91440"/>
            </a:xfrm>
            <a:custGeom>
              <a:avLst/>
              <a:gdLst/>
              <a:ahLst/>
              <a:cxnLst/>
              <a:rect l="l" t="t" r="r" b="b"/>
              <a:pathLst>
                <a:path w="9525" h="9143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  <a:path w="9525" h="91439">
                  <a:moveTo>
                    <a:pt x="9144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91440"/>
                  </a:lnTo>
                </a:path>
                <a:path w="9525" h="91439">
                  <a:moveTo>
                    <a:pt x="4572" y="4572"/>
                  </a:moveTo>
                  <a:lnTo>
                    <a:pt x="4572" y="86868"/>
                  </a:lnTo>
                </a:path>
                <a:path w="9525" h="91439">
                  <a:moveTo>
                    <a:pt x="9144" y="91440"/>
                  </a:moveTo>
                  <a:lnTo>
                    <a:pt x="0" y="91440"/>
                  </a:lnTo>
                  <a:lnTo>
                    <a:pt x="0" y="86868"/>
                  </a:lnTo>
                  <a:lnTo>
                    <a:pt x="9144" y="86868"/>
                  </a:lnTo>
                  <a:lnTo>
                    <a:pt x="9144" y="9144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7" name="object 917"/>
            <p:cNvSpPr/>
            <p:nvPr/>
          </p:nvSpPr>
          <p:spPr>
            <a:xfrm>
              <a:off x="7662672" y="5291327"/>
              <a:ext cx="33655" cy="90170"/>
            </a:xfrm>
            <a:custGeom>
              <a:avLst/>
              <a:gdLst/>
              <a:ahLst/>
              <a:cxnLst/>
              <a:rect l="l" t="t" r="r" b="b"/>
              <a:pathLst>
                <a:path w="33654" h="90170">
                  <a:moveTo>
                    <a:pt x="33527" y="89916"/>
                  </a:moveTo>
                  <a:lnTo>
                    <a:pt x="0" y="89916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8991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8" name="object 918"/>
            <p:cNvSpPr/>
            <p:nvPr/>
          </p:nvSpPr>
          <p:spPr>
            <a:xfrm>
              <a:off x="7674864" y="5291327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70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</a:path>
                <a:path w="9525" h="90170">
                  <a:moveTo>
                    <a:pt x="9144" y="89916"/>
                  </a:moveTo>
                  <a:lnTo>
                    <a:pt x="0" y="89916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9916"/>
                  </a:lnTo>
                </a:path>
                <a:path w="9525" h="90170">
                  <a:moveTo>
                    <a:pt x="4572" y="4572"/>
                  </a:moveTo>
                  <a:lnTo>
                    <a:pt x="4572" y="85344"/>
                  </a:lnTo>
                </a:path>
                <a:path w="9525" h="90170">
                  <a:moveTo>
                    <a:pt x="9144" y="89916"/>
                  </a:moveTo>
                  <a:lnTo>
                    <a:pt x="0" y="89916"/>
                  </a:lnTo>
                  <a:lnTo>
                    <a:pt x="0" y="85344"/>
                  </a:lnTo>
                  <a:lnTo>
                    <a:pt x="9144" y="85344"/>
                  </a:lnTo>
                  <a:lnTo>
                    <a:pt x="9144" y="8991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19" name="object 919"/>
            <p:cNvSpPr/>
            <p:nvPr/>
          </p:nvSpPr>
          <p:spPr>
            <a:xfrm>
              <a:off x="7662672" y="5077967"/>
              <a:ext cx="33655" cy="90170"/>
            </a:xfrm>
            <a:custGeom>
              <a:avLst/>
              <a:gdLst/>
              <a:ahLst/>
              <a:cxnLst/>
              <a:rect l="l" t="t" r="r" b="b"/>
              <a:pathLst>
                <a:path w="33654" h="90170">
                  <a:moveTo>
                    <a:pt x="33527" y="89915"/>
                  </a:moveTo>
                  <a:lnTo>
                    <a:pt x="0" y="8991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8991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0" name="object 920"/>
            <p:cNvSpPr/>
            <p:nvPr/>
          </p:nvSpPr>
          <p:spPr>
            <a:xfrm>
              <a:off x="7644384" y="5077967"/>
              <a:ext cx="70485" cy="114300"/>
            </a:xfrm>
            <a:custGeom>
              <a:avLst/>
              <a:gdLst/>
              <a:ahLst/>
              <a:cxnLst/>
              <a:rect l="l" t="t" r="r" b="b"/>
              <a:pathLst>
                <a:path w="70484" h="114300">
                  <a:moveTo>
                    <a:pt x="39624" y="4572"/>
                  </a:moveTo>
                  <a:lnTo>
                    <a:pt x="30479" y="4572"/>
                  </a:lnTo>
                  <a:lnTo>
                    <a:pt x="30479" y="0"/>
                  </a:lnTo>
                  <a:lnTo>
                    <a:pt x="39624" y="0"/>
                  </a:lnTo>
                  <a:lnTo>
                    <a:pt x="39624" y="4572"/>
                  </a:lnTo>
                </a:path>
                <a:path w="70484" h="114300">
                  <a:moveTo>
                    <a:pt x="39624" y="89915"/>
                  </a:moveTo>
                  <a:lnTo>
                    <a:pt x="30479" y="89915"/>
                  </a:lnTo>
                  <a:lnTo>
                    <a:pt x="30479" y="0"/>
                  </a:lnTo>
                  <a:lnTo>
                    <a:pt x="39624" y="0"/>
                  </a:lnTo>
                  <a:lnTo>
                    <a:pt x="39624" y="89915"/>
                  </a:lnTo>
                </a:path>
                <a:path w="70484" h="114300">
                  <a:moveTo>
                    <a:pt x="35052" y="4572"/>
                  </a:moveTo>
                  <a:lnTo>
                    <a:pt x="35052" y="85344"/>
                  </a:lnTo>
                </a:path>
                <a:path w="70484" h="114300">
                  <a:moveTo>
                    <a:pt x="39624" y="89915"/>
                  </a:moveTo>
                  <a:lnTo>
                    <a:pt x="30479" y="89915"/>
                  </a:lnTo>
                  <a:lnTo>
                    <a:pt x="30479" y="85344"/>
                  </a:lnTo>
                  <a:lnTo>
                    <a:pt x="39624" y="85344"/>
                  </a:lnTo>
                  <a:lnTo>
                    <a:pt x="39624" y="89915"/>
                  </a:lnTo>
                </a:path>
                <a:path w="70484" h="114300">
                  <a:moveTo>
                    <a:pt x="39624" y="36575"/>
                  </a:moveTo>
                  <a:lnTo>
                    <a:pt x="60960" y="102107"/>
                  </a:lnTo>
                  <a:lnTo>
                    <a:pt x="39624" y="114300"/>
                  </a:lnTo>
                </a:path>
                <a:path w="70484" h="114300">
                  <a:moveTo>
                    <a:pt x="0" y="76200"/>
                  </a:moveTo>
                  <a:lnTo>
                    <a:pt x="70103" y="7620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1" name="object 921"/>
            <p:cNvSpPr/>
            <p:nvPr/>
          </p:nvSpPr>
          <p:spPr>
            <a:xfrm>
              <a:off x="7674864" y="5109971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4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868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2" name="object 922"/>
            <p:cNvSpPr/>
            <p:nvPr/>
          </p:nvSpPr>
          <p:spPr>
            <a:xfrm>
              <a:off x="7674864" y="5109971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0"/>
                  </a:moveTo>
                  <a:lnTo>
                    <a:pt x="0" y="86868"/>
                  </a:lnTo>
                  <a:lnTo>
                    <a:pt x="9144" y="86868"/>
                  </a:lnTo>
                  <a:lnTo>
                    <a:pt x="9144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3" name="object 923"/>
            <p:cNvSpPr/>
            <p:nvPr/>
          </p:nvSpPr>
          <p:spPr>
            <a:xfrm>
              <a:off x="7674864" y="5109971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4" name="object 924"/>
            <p:cNvSpPr/>
            <p:nvPr/>
          </p:nvSpPr>
          <p:spPr>
            <a:xfrm>
              <a:off x="7674864" y="5109971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5" name="object 925"/>
            <p:cNvSpPr/>
            <p:nvPr/>
          </p:nvSpPr>
          <p:spPr>
            <a:xfrm>
              <a:off x="7674864" y="519226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6" name="object 926"/>
            <p:cNvSpPr/>
            <p:nvPr/>
          </p:nvSpPr>
          <p:spPr>
            <a:xfrm>
              <a:off x="7373112" y="5077967"/>
              <a:ext cx="311150" cy="561340"/>
            </a:xfrm>
            <a:custGeom>
              <a:avLst/>
              <a:gdLst/>
              <a:ahLst/>
              <a:cxnLst/>
              <a:rect l="l" t="t" r="r" b="b"/>
              <a:pathLst>
                <a:path w="311150" h="561339">
                  <a:moveTo>
                    <a:pt x="301751" y="118872"/>
                  </a:moveTo>
                  <a:lnTo>
                    <a:pt x="310895" y="118872"/>
                  </a:lnTo>
                  <a:lnTo>
                    <a:pt x="310895" y="114300"/>
                  </a:lnTo>
                  <a:lnTo>
                    <a:pt x="301751" y="114300"/>
                  </a:lnTo>
                  <a:lnTo>
                    <a:pt x="301751" y="118872"/>
                  </a:lnTo>
                </a:path>
                <a:path w="311150" h="561339">
                  <a:moveTo>
                    <a:pt x="306324" y="36575"/>
                  </a:moveTo>
                  <a:lnTo>
                    <a:pt x="306324" y="114300"/>
                  </a:lnTo>
                </a:path>
                <a:path w="311150" h="561339">
                  <a:moveTo>
                    <a:pt x="30479" y="303275"/>
                  </a:moveTo>
                  <a:lnTo>
                    <a:pt x="38100" y="303275"/>
                  </a:lnTo>
                  <a:lnTo>
                    <a:pt x="38100" y="298703"/>
                  </a:lnTo>
                  <a:lnTo>
                    <a:pt x="30479" y="298703"/>
                  </a:lnTo>
                  <a:lnTo>
                    <a:pt x="30479" y="303275"/>
                  </a:lnTo>
                </a:path>
                <a:path w="311150" h="561339">
                  <a:moveTo>
                    <a:pt x="30479" y="390144"/>
                  </a:moveTo>
                  <a:lnTo>
                    <a:pt x="38100" y="390144"/>
                  </a:lnTo>
                  <a:lnTo>
                    <a:pt x="38100" y="298703"/>
                  </a:lnTo>
                  <a:lnTo>
                    <a:pt x="30479" y="298703"/>
                  </a:lnTo>
                  <a:lnTo>
                    <a:pt x="30479" y="390144"/>
                  </a:lnTo>
                </a:path>
                <a:path w="311150" h="561339">
                  <a:moveTo>
                    <a:pt x="33527" y="303275"/>
                  </a:moveTo>
                  <a:lnTo>
                    <a:pt x="33527" y="385572"/>
                  </a:lnTo>
                </a:path>
                <a:path w="311150" h="561339">
                  <a:moveTo>
                    <a:pt x="30479" y="390144"/>
                  </a:moveTo>
                  <a:lnTo>
                    <a:pt x="38100" y="390144"/>
                  </a:lnTo>
                  <a:lnTo>
                    <a:pt x="38100" y="385572"/>
                  </a:lnTo>
                  <a:lnTo>
                    <a:pt x="30479" y="385572"/>
                  </a:lnTo>
                  <a:lnTo>
                    <a:pt x="30479" y="390144"/>
                  </a:lnTo>
                </a:path>
                <a:path w="311150" h="561339">
                  <a:moveTo>
                    <a:pt x="30479" y="475487"/>
                  </a:moveTo>
                  <a:lnTo>
                    <a:pt x="38100" y="475487"/>
                  </a:lnTo>
                  <a:lnTo>
                    <a:pt x="38100" y="470915"/>
                  </a:lnTo>
                  <a:lnTo>
                    <a:pt x="30479" y="470915"/>
                  </a:lnTo>
                  <a:lnTo>
                    <a:pt x="30479" y="475487"/>
                  </a:lnTo>
                </a:path>
                <a:path w="311150" h="561339">
                  <a:moveTo>
                    <a:pt x="30479" y="560831"/>
                  </a:moveTo>
                  <a:lnTo>
                    <a:pt x="38100" y="560831"/>
                  </a:lnTo>
                  <a:lnTo>
                    <a:pt x="38100" y="470915"/>
                  </a:lnTo>
                  <a:lnTo>
                    <a:pt x="30479" y="470915"/>
                  </a:lnTo>
                  <a:lnTo>
                    <a:pt x="30479" y="560831"/>
                  </a:lnTo>
                </a:path>
                <a:path w="311150" h="561339">
                  <a:moveTo>
                    <a:pt x="33527" y="475487"/>
                  </a:moveTo>
                  <a:lnTo>
                    <a:pt x="33527" y="556259"/>
                  </a:lnTo>
                </a:path>
                <a:path w="311150" h="561339">
                  <a:moveTo>
                    <a:pt x="30479" y="560831"/>
                  </a:moveTo>
                  <a:lnTo>
                    <a:pt x="38100" y="560831"/>
                  </a:lnTo>
                  <a:lnTo>
                    <a:pt x="38100" y="556259"/>
                  </a:lnTo>
                  <a:lnTo>
                    <a:pt x="30479" y="556259"/>
                  </a:lnTo>
                  <a:lnTo>
                    <a:pt x="30479" y="560831"/>
                  </a:lnTo>
                </a:path>
                <a:path w="311150" h="561339">
                  <a:moveTo>
                    <a:pt x="30479" y="131063"/>
                  </a:moveTo>
                  <a:lnTo>
                    <a:pt x="38100" y="131063"/>
                  </a:lnTo>
                  <a:lnTo>
                    <a:pt x="38100" y="126491"/>
                  </a:lnTo>
                  <a:lnTo>
                    <a:pt x="30479" y="126491"/>
                  </a:lnTo>
                  <a:lnTo>
                    <a:pt x="30479" y="131063"/>
                  </a:lnTo>
                </a:path>
                <a:path w="311150" h="561339">
                  <a:moveTo>
                    <a:pt x="30479" y="217931"/>
                  </a:moveTo>
                  <a:lnTo>
                    <a:pt x="38100" y="217931"/>
                  </a:lnTo>
                  <a:lnTo>
                    <a:pt x="38100" y="126491"/>
                  </a:lnTo>
                  <a:lnTo>
                    <a:pt x="30479" y="126491"/>
                  </a:lnTo>
                  <a:lnTo>
                    <a:pt x="30479" y="217931"/>
                  </a:lnTo>
                </a:path>
                <a:path w="311150" h="561339">
                  <a:moveTo>
                    <a:pt x="33527" y="131063"/>
                  </a:moveTo>
                  <a:lnTo>
                    <a:pt x="33527" y="213359"/>
                  </a:lnTo>
                </a:path>
                <a:path w="311150" h="561339">
                  <a:moveTo>
                    <a:pt x="30479" y="217931"/>
                  </a:moveTo>
                  <a:lnTo>
                    <a:pt x="38100" y="217931"/>
                  </a:lnTo>
                  <a:lnTo>
                    <a:pt x="38100" y="213359"/>
                  </a:lnTo>
                  <a:lnTo>
                    <a:pt x="30479" y="213359"/>
                  </a:lnTo>
                  <a:lnTo>
                    <a:pt x="30479" y="217931"/>
                  </a:lnTo>
                </a:path>
                <a:path w="311150" h="561339">
                  <a:moveTo>
                    <a:pt x="30479" y="217931"/>
                  </a:moveTo>
                  <a:lnTo>
                    <a:pt x="38100" y="217931"/>
                  </a:lnTo>
                  <a:lnTo>
                    <a:pt x="38100" y="213359"/>
                  </a:lnTo>
                  <a:lnTo>
                    <a:pt x="30479" y="213359"/>
                  </a:lnTo>
                  <a:lnTo>
                    <a:pt x="30479" y="217931"/>
                  </a:lnTo>
                </a:path>
                <a:path w="311150" h="561339">
                  <a:moveTo>
                    <a:pt x="30479" y="303275"/>
                  </a:moveTo>
                  <a:lnTo>
                    <a:pt x="38100" y="303275"/>
                  </a:lnTo>
                  <a:lnTo>
                    <a:pt x="38100" y="213359"/>
                  </a:lnTo>
                  <a:lnTo>
                    <a:pt x="30479" y="213359"/>
                  </a:lnTo>
                  <a:lnTo>
                    <a:pt x="30479" y="303275"/>
                  </a:lnTo>
                </a:path>
                <a:path w="311150" h="561339">
                  <a:moveTo>
                    <a:pt x="33527" y="217931"/>
                  </a:moveTo>
                  <a:lnTo>
                    <a:pt x="33527" y="298703"/>
                  </a:lnTo>
                </a:path>
                <a:path w="311150" h="561339">
                  <a:moveTo>
                    <a:pt x="30479" y="303275"/>
                  </a:moveTo>
                  <a:lnTo>
                    <a:pt x="38100" y="303275"/>
                  </a:lnTo>
                  <a:lnTo>
                    <a:pt x="38100" y="298703"/>
                  </a:lnTo>
                  <a:lnTo>
                    <a:pt x="30479" y="298703"/>
                  </a:lnTo>
                  <a:lnTo>
                    <a:pt x="30479" y="303275"/>
                  </a:lnTo>
                </a:path>
                <a:path w="311150" h="561339">
                  <a:moveTo>
                    <a:pt x="30479" y="4572"/>
                  </a:moveTo>
                  <a:lnTo>
                    <a:pt x="38100" y="4572"/>
                  </a:lnTo>
                  <a:lnTo>
                    <a:pt x="38100" y="0"/>
                  </a:lnTo>
                  <a:lnTo>
                    <a:pt x="30479" y="0"/>
                  </a:lnTo>
                  <a:lnTo>
                    <a:pt x="30479" y="4572"/>
                  </a:lnTo>
                </a:path>
                <a:path w="311150" h="561339">
                  <a:moveTo>
                    <a:pt x="30479" y="89915"/>
                  </a:moveTo>
                  <a:lnTo>
                    <a:pt x="38100" y="89915"/>
                  </a:lnTo>
                  <a:lnTo>
                    <a:pt x="38100" y="0"/>
                  </a:lnTo>
                  <a:lnTo>
                    <a:pt x="30479" y="0"/>
                  </a:lnTo>
                  <a:lnTo>
                    <a:pt x="30479" y="89915"/>
                  </a:lnTo>
                </a:path>
                <a:path w="311150" h="561339">
                  <a:moveTo>
                    <a:pt x="33527" y="4572"/>
                  </a:moveTo>
                  <a:lnTo>
                    <a:pt x="33527" y="85344"/>
                  </a:lnTo>
                </a:path>
                <a:path w="311150" h="561339">
                  <a:moveTo>
                    <a:pt x="30479" y="89915"/>
                  </a:moveTo>
                  <a:lnTo>
                    <a:pt x="38100" y="89915"/>
                  </a:lnTo>
                  <a:lnTo>
                    <a:pt x="38100" y="85344"/>
                  </a:lnTo>
                  <a:lnTo>
                    <a:pt x="30479" y="85344"/>
                  </a:lnTo>
                  <a:lnTo>
                    <a:pt x="30479" y="89915"/>
                  </a:lnTo>
                </a:path>
                <a:path w="311150" h="561339">
                  <a:moveTo>
                    <a:pt x="30479" y="36575"/>
                  </a:moveTo>
                  <a:lnTo>
                    <a:pt x="7619" y="102107"/>
                  </a:lnTo>
                  <a:lnTo>
                    <a:pt x="30479" y="114300"/>
                  </a:lnTo>
                </a:path>
                <a:path w="311150" h="561339">
                  <a:moveTo>
                    <a:pt x="68579" y="76200"/>
                  </a:moveTo>
                  <a:lnTo>
                    <a:pt x="0" y="7620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7" name="object 927"/>
            <p:cNvSpPr/>
            <p:nvPr/>
          </p:nvSpPr>
          <p:spPr>
            <a:xfrm>
              <a:off x="7403592" y="5109971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68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8" name="object 928"/>
            <p:cNvSpPr/>
            <p:nvPr/>
          </p:nvSpPr>
          <p:spPr>
            <a:xfrm>
              <a:off x="7403592" y="5109971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0"/>
                  </a:moveTo>
                  <a:lnTo>
                    <a:pt x="7620" y="86868"/>
                  </a:lnTo>
                  <a:lnTo>
                    <a:pt x="0" y="86868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9" name="object 929"/>
            <p:cNvSpPr/>
            <p:nvPr/>
          </p:nvSpPr>
          <p:spPr>
            <a:xfrm>
              <a:off x="7403592" y="510997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0" name="object 930"/>
            <p:cNvSpPr/>
            <p:nvPr/>
          </p:nvSpPr>
          <p:spPr>
            <a:xfrm>
              <a:off x="7403592" y="510997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1" name="object 931"/>
            <p:cNvSpPr/>
            <p:nvPr/>
          </p:nvSpPr>
          <p:spPr>
            <a:xfrm>
              <a:off x="7403592" y="51922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2" name="object 932"/>
            <p:cNvSpPr/>
            <p:nvPr/>
          </p:nvSpPr>
          <p:spPr>
            <a:xfrm>
              <a:off x="7403592" y="5114543"/>
              <a:ext cx="7620" cy="82550"/>
            </a:xfrm>
            <a:custGeom>
              <a:avLst/>
              <a:gdLst/>
              <a:ahLst/>
              <a:cxnLst/>
              <a:rect l="l" t="t" r="r" b="b"/>
              <a:pathLst>
                <a:path w="7620" h="82550">
                  <a:moveTo>
                    <a:pt x="7620" y="82296"/>
                  </a:moveTo>
                  <a:lnTo>
                    <a:pt x="0" y="82296"/>
                  </a:lnTo>
                  <a:lnTo>
                    <a:pt x="0" y="77724"/>
                  </a:lnTo>
                  <a:lnTo>
                    <a:pt x="7620" y="77724"/>
                  </a:lnTo>
                  <a:lnTo>
                    <a:pt x="7620" y="82296"/>
                  </a:lnTo>
                </a:path>
                <a:path w="7620" h="82550">
                  <a:moveTo>
                    <a:pt x="3048" y="0"/>
                  </a:moveTo>
                  <a:lnTo>
                    <a:pt x="3048" y="7772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3" name="object 933"/>
            <p:cNvSpPr/>
            <p:nvPr/>
          </p:nvSpPr>
          <p:spPr>
            <a:xfrm>
              <a:off x="7411212" y="5183123"/>
              <a:ext cx="91440" cy="35560"/>
            </a:xfrm>
            <a:custGeom>
              <a:avLst/>
              <a:gdLst/>
              <a:ahLst/>
              <a:cxnLst/>
              <a:rect l="l" t="t" r="r" b="b"/>
              <a:pathLst>
                <a:path w="91440" h="35560">
                  <a:moveTo>
                    <a:pt x="91439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91439" y="0"/>
                  </a:lnTo>
                  <a:lnTo>
                    <a:pt x="91439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4" name="object 934"/>
            <p:cNvSpPr/>
            <p:nvPr/>
          </p:nvSpPr>
          <p:spPr>
            <a:xfrm>
              <a:off x="7411212" y="5196839"/>
              <a:ext cx="91440" cy="7620"/>
            </a:xfrm>
            <a:custGeom>
              <a:avLst/>
              <a:gdLst/>
              <a:ahLst/>
              <a:cxnLst/>
              <a:rect l="l" t="t" r="r" b="b"/>
              <a:pathLst>
                <a:path w="91440" h="7620">
                  <a:moveTo>
                    <a:pt x="86868" y="7619"/>
                  </a:moveTo>
                  <a:lnTo>
                    <a:pt x="86868" y="0"/>
                  </a:lnTo>
                  <a:lnTo>
                    <a:pt x="91439" y="0"/>
                  </a:lnTo>
                  <a:lnTo>
                    <a:pt x="91439" y="7619"/>
                  </a:lnTo>
                  <a:lnTo>
                    <a:pt x="86868" y="7619"/>
                  </a:lnTo>
                </a:path>
                <a:path w="91440" h="7620">
                  <a:moveTo>
                    <a:pt x="0" y="7619"/>
                  </a:moveTo>
                  <a:lnTo>
                    <a:pt x="0" y="0"/>
                  </a:lnTo>
                  <a:lnTo>
                    <a:pt x="91439" y="0"/>
                  </a:lnTo>
                  <a:lnTo>
                    <a:pt x="91439" y="7619"/>
                  </a:lnTo>
                  <a:lnTo>
                    <a:pt x="0" y="7619"/>
                  </a:lnTo>
                </a:path>
                <a:path w="91440" h="7620">
                  <a:moveTo>
                    <a:pt x="86868" y="4572"/>
                  </a:moveTo>
                  <a:lnTo>
                    <a:pt x="4571" y="4572"/>
                  </a:lnTo>
                </a:path>
                <a:path w="91440" h="7620">
                  <a:moveTo>
                    <a:pt x="0" y="7619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5" name="object 935"/>
            <p:cNvSpPr/>
            <p:nvPr/>
          </p:nvSpPr>
          <p:spPr>
            <a:xfrm>
              <a:off x="7584948" y="5183123"/>
              <a:ext cx="90170" cy="35560"/>
            </a:xfrm>
            <a:custGeom>
              <a:avLst/>
              <a:gdLst/>
              <a:ahLst/>
              <a:cxnLst/>
              <a:rect l="l" t="t" r="r" b="b"/>
              <a:pathLst>
                <a:path w="90170" h="35560">
                  <a:moveTo>
                    <a:pt x="89915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89915" y="0"/>
                  </a:lnTo>
                  <a:lnTo>
                    <a:pt x="89915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6" name="object 936"/>
            <p:cNvSpPr/>
            <p:nvPr/>
          </p:nvSpPr>
          <p:spPr>
            <a:xfrm>
              <a:off x="7584948" y="5196839"/>
              <a:ext cx="90170" cy="7620"/>
            </a:xfrm>
            <a:custGeom>
              <a:avLst/>
              <a:gdLst/>
              <a:ahLst/>
              <a:cxnLst/>
              <a:rect l="l" t="t" r="r" b="b"/>
              <a:pathLst>
                <a:path w="90170" h="7620">
                  <a:moveTo>
                    <a:pt x="85344" y="7619"/>
                  </a:moveTo>
                  <a:lnTo>
                    <a:pt x="85344" y="0"/>
                  </a:lnTo>
                  <a:lnTo>
                    <a:pt x="89915" y="0"/>
                  </a:lnTo>
                  <a:lnTo>
                    <a:pt x="89915" y="7619"/>
                  </a:lnTo>
                  <a:lnTo>
                    <a:pt x="85344" y="7619"/>
                  </a:lnTo>
                </a:path>
                <a:path w="90170" h="7620">
                  <a:moveTo>
                    <a:pt x="0" y="7619"/>
                  </a:moveTo>
                  <a:lnTo>
                    <a:pt x="0" y="0"/>
                  </a:lnTo>
                  <a:lnTo>
                    <a:pt x="89915" y="0"/>
                  </a:lnTo>
                  <a:lnTo>
                    <a:pt x="89915" y="7619"/>
                  </a:lnTo>
                  <a:lnTo>
                    <a:pt x="0" y="7619"/>
                  </a:lnTo>
                </a:path>
                <a:path w="90170" h="7620">
                  <a:moveTo>
                    <a:pt x="85344" y="4572"/>
                  </a:moveTo>
                  <a:lnTo>
                    <a:pt x="4571" y="4572"/>
                  </a:lnTo>
                </a:path>
                <a:path w="90170" h="7620">
                  <a:moveTo>
                    <a:pt x="0" y="7619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7" name="object 937"/>
            <p:cNvSpPr/>
            <p:nvPr/>
          </p:nvSpPr>
          <p:spPr>
            <a:xfrm>
              <a:off x="7498080" y="5183123"/>
              <a:ext cx="91440" cy="35560"/>
            </a:xfrm>
            <a:custGeom>
              <a:avLst/>
              <a:gdLst/>
              <a:ahLst/>
              <a:cxnLst/>
              <a:rect l="l" t="t" r="r" b="b"/>
              <a:pathLst>
                <a:path w="91440" h="35560">
                  <a:moveTo>
                    <a:pt x="91439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91439" y="0"/>
                  </a:lnTo>
                  <a:lnTo>
                    <a:pt x="91439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8" name="object 938"/>
            <p:cNvSpPr/>
            <p:nvPr/>
          </p:nvSpPr>
          <p:spPr>
            <a:xfrm>
              <a:off x="7498080" y="5196839"/>
              <a:ext cx="91440" cy="7620"/>
            </a:xfrm>
            <a:custGeom>
              <a:avLst/>
              <a:gdLst/>
              <a:ahLst/>
              <a:cxnLst/>
              <a:rect l="l" t="t" r="r" b="b"/>
              <a:pathLst>
                <a:path w="91440" h="7620">
                  <a:moveTo>
                    <a:pt x="86867" y="7619"/>
                  </a:moveTo>
                  <a:lnTo>
                    <a:pt x="86867" y="0"/>
                  </a:lnTo>
                  <a:lnTo>
                    <a:pt x="91439" y="0"/>
                  </a:lnTo>
                  <a:lnTo>
                    <a:pt x="91439" y="7619"/>
                  </a:lnTo>
                  <a:lnTo>
                    <a:pt x="86867" y="7619"/>
                  </a:lnTo>
                </a:path>
                <a:path w="91440" h="7620">
                  <a:moveTo>
                    <a:pt x="0" y="7619"/>
                  </a:moveTo>
                  <a:lnTo>
                    <a:pt x="0" y="0"/>
                  </a:lnTo>
                  <a:lnTo>
                    <a:pt x="91439" y="0"/>
                  </a:lnTo>
                  <a:lnTo>
                    <a:pt x="91439" y="7619"/>
                  </a:lnTo>
                  <a:lnTo>
                    <a:pt x="0" y="7619"/>
                  </a:lnTo>
                </a:path>
                <a:path w="91440" h="7620">
                  <a:moveTo>
                    <a:pt x="86867" y="4572"/>
                  </a:moveTo>
                  <a:lnTo>
                    <a:pt x="4571" y="4572"/>
                  </a:lnTo>
                </a:path>
                <a:path w="91440" h="7620">
                  <a:moveTo>
                    <a:pt x="0" y="7619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39" name="object 939"/>
            <p:cNvSpPr/>
            <p:nvPr/>
          </p:nvSpPr>
          <p:spPr>
            <a:xfrm>
              <a:off x="7502652" y="5183123"/>
              <a:ext cx="86995" cy="35560"/>
            </a:xfrm>
            <a:custGeom>
              <a:avLst/>
              <a:gdLst/>
              <a:ahLst/>
              <a:cxnLst/>
              <a:rect l="l" t="t" r="r" b="b"/>
              <a:pathLst>
                <a:path w="86995" h="35560">
                  <a:moveTo>
                    <a:pt x="86867" y="3505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86867" y="0"/>
                  </a:lnTo>
                  <a:lnTo>
                    <a:pt x="86867" y="3505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0" name="object 940"/>
            <p:cNvSpPr/>
            <p:nvPr/>
          </p:nvSpPr>
          <p:spPr>
            <a:xfrm>
              <a:off x="7507224" y="5166359"/>
              <a:ext cx="78105" cy="68580"/>
            </a:xfrm>
            <a:custGeom>
              <a:avLst/>
              <a:gdLst/>
              <a:ahLst/>
              <a:cxnLst/>
              <a:rect l="l" t="t" r="r" b="b"/>
              <a:pathLst>
                <a:path w="78104" h="68579">
                  <a:moveTo>
                    <a:pt x="77724" y="38100"/>
                  </a:moveTo>
                  <a:lnTo>
                    <a:pt x="12192" y="60960"/>
                  </a:lnTo>
                  <a:lnTo>
                    <a:pt x="0" y="38100"/>
                  </a:lnTo>
                </a:path>
                <a:path w="78104" h="68579">
                  <a:moveTo>
                    <a:pt x="38100" y="0"/>
                  </a:moveTo>
                  <a:lnTo>
                    <a:pt x="38100" y="6858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1" name="object 941"/>
            <p:cNvSpPr/>
            <p:nvPr/>
          </p:nvSpPr>
          <p:spPr>
            <a:xfrm>
              <a:off x="7502652" y="519683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20">
                  <a:moveTo>
                    <a:pt x="8686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86867" y="0"/>
                  </a:lnTo>
                  <a:lnTo>
                    <a:pt x="8686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2" name="object 942"/>
            <p:cNvSpPr/>
            <p:nvPr/>
          </p:nvSpPr>
          <p:spPr>
            <a:xfrm>
              <a:off x="7502652" y="519683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20">
                  <a:moveTo>
                    <a:pt x="8686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86867" y="7619"/>
                  </a:lnTo>
                  <a:lnTo>
                    <a:pt x="8686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3" name="object 943"/>
            <p:cNvSpPr/>
            <p:nvPr/>
          </p:nvSpPr>
          <p:spPr>
            <a:xfrm>
              <a:off x="7584948" y="51968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1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4" name="object 944"/>
            <p:cNvSpPr/>
            <p:nvPr/>
          </p:nvSpPr>
          <p:spPr>
            <a:xfrm>
              <a:off x="7584948" y="51968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1" y="0"/>
                  </a:moveTo>
                  <a:lnTo>
                    <a:pt x="4571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571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5" name="object 945"/>
            <p:cNvSpPr/>
            <p:nvPr/>
          </p:nvSpPr>
          <p:spPr>
            <a:xfrm>
              <a:off x="7502652" y="51968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6" name="object 946"/>
            <p:cNvSpPr/>
            <p:nvPr/>
          </p:nvSpPr>
          <p:spPr>
            <a:xfrm>
              <a:off x="7502652" y="519683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20">
                  <a:moveTo>
                    <a:pt x="0" y="0"/>
                  </a:moveTo>
                  <a:lnTo>
                    <a:pt x="0" y="7619"/>
                  </a:lnTo>
                  <a:lnTo>
                    <a:pt x="4572" y="7619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7620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947" name="object 94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456074" y="3944111"/>
              <a:ext cx="91630" cy="68579"/>
            </a:xfrm>
            <a:prstGeom prst="rect">
              <a:avLst/>
            </a:prstGeom>
          </p:spPr>
        </p:pic>
        <p:sp>
          <p:nvSpPr>
            <p:cNvPr id="948" name="object 948"/>
            <p:cNvSpPr/>
            <p:nvPr/>
          </p:nvSpPr>
          <p:spPr>
            <a:xfrm>
              <a:off x="9147048" y="4332731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96012" y="24384"/>
                  </a:moveTo>
                  <a:lnTo>
                    <a:pt x="86868" y="15240"/>
                  </a:lnTo>
                  <a:lnTo>
                    <a:pt x="80772" y="9144"/>
                  </a:lnTo>
                  <a:lnTo>
                    <a:pt x="71628" y="0"/>
                  </a:lnTo>
                  <a:lnTo>
                    <a:pt x="0" y="71628"/>
                  </a:lnTo>
                  <a:lnTo>
                    <a:pt x="9144" y="80772"/>
                  </a:lnTo>
                  <a:lnTo>
                    <a:pt x="15240" y="86868"/>
                  </a:lnTo>
                  <a:lnTo>
                    <a:pt x="24384" y="96012"/>
                  </a:lnTo>
                  <a:lnTo>
                    <a:pt x="96012" y="2438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49" name="object 949"/>
            <p:cNvSpPr/>
            <p:nvPr/>
          </p:nvSpPr>
          <p:spPr>
            <a:xfrm>
              <a:off x="9156192" y="4341875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1627"/>
                  </a:moveTo>
                  <a:lnTo>
                    <a:pt x="71627" y="0"/>
                  </a:lnTo>
                  <a:lnTo>
                    <a:pt x="77724" y="6096"/>
                  </a:lnTo>
                  <a:lnTo>
                    <a:pt x="6095" y="77724"/>
                  </a:lnTo>
                  <a:lnTo>
                    <a:pt x="0" y="716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0" name="object 950"/>
            <p:cNvSpPr/>
            <p:nvPr/>
          </p:nvSpPr>
          <p:spPr>
            <a:xfrm>
              <a:off x="9156192" y="441045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5" y="9143"/>
                  </a:moveTo>
                  <a:lnTo>
                    <a:pt x="0" y="3047"/>
                  </a:lnTo>
                  <a:lnTo>
                    <a:pt x="3048" y="0"/>
                  </a:lnTo>
                  <a:lnTo>
                    <a:pt x="9144" y="6095"/>
                  </a:lnTo>
                  <a:lnTo>
                    <a:pt x="6095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1" name="object 951"/>
            <p:cNvSpPr/>
            <p:nvPr/>
          </p:nvSpPr>
          <p:spPr>
            <a:xfrm>
              <a:off x="9156192" y="441045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3047"/>
                  </a:moveTo>
                  <a:lnTo>
                    <a:pt x="6095" y="9143"/>
                  </a:lnTo>
                  <a:lnTo>
                    <a:pt x="9144" y="6095"/>
                  </a:lnTo>
                  <a:lnTo>
                    <a:pt x="3048" y="0"/>
                  </a:lnTo>
                  <a:lnTo>
                    <a:pt x="0" y="304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2" name="object 952"/>
            <p:cNvSpPr/>
            <p:nvPr/>
          </p:nvSpPr>
          <p:spPr>
            <a:xfrm>
              <a:off x="9224772" y="4341875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6096" y="10667"/>
                  </a:moveTo>
                  <a:lnTo>
                    <a:pt x="0" y="4572"/>
                  </a:lnTo>
                  <a:lnTo>
                    <a:pt x="3047" y="0"/>
                  </a:lnTo>
                  <a:lnTo>
                    <a:pt x="9144" y="6096"/>
                  </a:lnTo>
                  <a:lnTo>
                    <a:pt x="6096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3" name="object 953"/>
            <p:cNvSpPr/>
            <p:nvPr/>
          </p:nvSpPr>
          <p:spPr>
            <a:xfrm>
              <a:off x="9162288" y="434187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65531" y="0"/>
                  </a:moveTo>
                  <a:lnTo>
                    <a:pt x="71628" y="6096"/>
                  </a:lnTo>
                  <a:lnTo>
                    <a:pt x="68580" y="10667"/>
                  </a:lnTo>
                  <a:lnTo>
                    <a:pt x="62484" y="4572"/>
                  </a:lnTo>
                  <a:lnTo>
                    <a:pt x="65531" y="0"/>
                  </a:lnTo>
                </a:path>
                <a:path w="71754" h="71754">
                  <a:moveTo>
                    <a:pt x="0" y="71627"/>
                  </a:moveTo>
                  <a:lnTo>
                    <a:pt x="65531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4" name="object 954"/>
            <p:cNvSpPr/>
            <p:nvPr/>
          </p:nvSpPr>
          <p:spPr>
            <a:xfrm>
              <a:off x="8945880" y="4533899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96012" y="24384"/>
                  </a:moveTo>
                  <a:lnTo>
                    <a:pt x="86868" y="15240"/>
                  </a:lnTo>
                  <a:lnTo>
                    <a:pt x="80772" y="9144"/>
                  </a:lnTo>
                  <a:lnTo>
                    <a:pt x="71628" y="0"/>
                  </a:lnTo>
                  <a:lnTo>
                    <a:pt x="0" y="71628"/>
                  </a:lnTo>
                  <a:lnTo>
                    <a:pt x="9144" y="80772"/>
                  </a:lnTo>
                  <a:lnTo>
                    <a:pt x="15240" y="86868"/>
                  </a:lnTo>
                  <a:lnTo>
                    <a:pt x="24384" y="96012"/>
                  </a:lnTo>
                  <a:lnTo>
                    <a:pt x="96012" y="2438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5" name="object 955"/>
            <p:cNvSpPr/>
            <p:nvPr/>
          </p:nvSpPr>
          <p:spPr>
            <a:xfrm>
              <a:off x="8955023" y="4543043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1628"/>
                  </a:moveTo>
                  <a:lnTo>
                    <a:pt x="71627" y="0"/>
                  </a:lnTo>
                  <a:lnTo>
                    <a:pt x="77724" y="6096"/>
                  </a:lnTo>
                  <a:lnTo>
                    <a:pt x="6095" y="77724"/>
                  </a:lnTo>
                  <a:lnTo>
                    <a:pt x="0" y="7162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6" name="object 956"/>
            <p:cNvSpPr/>
            <p:nvPr/>
          </p:nvSpPr>
          <p:spPr>
            <a:xfrm>
              <a:off x="8955023" y="461009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6095" y="10668"/>
                  </a:moveTo>
                  <a:lnTo>
                    <a:pt x="0" y="4572"/>
                  </a:lnTo>
                  <a:lnTo>
                    <a:pt x="4572" y="0"/>
                  </a:lnTo>
                  <a:lnTo>
                    <a:pt x="10668" y="6096"/>
                  </a:lnTo>
                  <a:lnTo>
                    <a:pt x="6095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7" name="object 957"/>
            <p:cNvSpPr/>
            <p:nvPr/>
          </p:nvSpPr>
          <p:spPr>
            <a:xfrm>
              <a:off x="8955023" y="461009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4572"/>
                  </a:moveTo>
                  <a:lnTo>
                    <a:pt x="6095" y="10668"/>
                  </a:lnTo>
                  <a:lnTo>
                    <a:pt x="10668" y="6096"/>
                  </a:lnTo>
                  <a:lnTo>
                    <a:pt x="4572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8" name="object 958"/>
            <p:cNvSpPr/>
            <p:nvPr/>
          </p:nvSpPr>
          <p:spPr>
            <a:xfrm>
              <a:off x="9023604" y="45430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6" y="9144"/>
                  </a:moveTo>
                  <a:lnTo>
                    <a:pt x="0" y="3048"/>
                  </a:lnTo>
                  <a:lnTo>
                    <a:pt x="3048" y="0"/>
                  </a:lnTo>
                  <a:lnTo>
                    <a:pt x="9144" y="6096"/>
                  </a:lnTo>
                  <a:lnTo>
                    <a:pt x="6096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59" name="object 959"/>
            <p:cNvSpPr/>
            <p:nvPr/>
          </p:nvSpPr>
          <p:spPr>
            <a:xfrm>
              <a:off x="8962644" y="4543043"/>
              <a:ext cx="70485" cy="70485"/>
            </a:xfrm>
            <a:custGeom>
              <a:avLst/>
              <a:gdLst/>
              <a:ahLst/>
              <a:cxnLst/>
              <a:rect l="l" t="t" r="r" b="b"/>
              <a:pathLst>
                <a:path w="70484" h="70485">
                  <a:moveTo>
                    <a:pt x="64007" y="0"/>
                  </a:moveTo>
                  <a:lnTo>
                    <a:pt x="70103" y="6096"/>
                  </a:lnTo>
                  <a:lnTo>
                    <a:pt x="67055" y="9144"/>
                  </a:lnTo>
                  <a:lnTo>
                    <a:pt x="60959" y="3048"/>
                  </a:lnTo>
                  <a:lnTo>
                    <a:pt x="64007" y="0"/>
                  </a:lnTo>
                </a:path>
                <a:path w="70484" h="70485">
                  <a:moveTo>
                    <a:pt x="0" y="70104"/>
                  </a:moveTo>
                  <a:lnTo>
                    <a:pt x="64007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0" name="object 960"/>
            <p:cNvSpPr/>
            <p:nvPr/>
          </p:nvSpPr>
          <p:spPr>
            <a:xfrm>
              <a:off x="8878824" y="4600955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96012" y="24384"/>
                  </a:moveTo>
                  <a:lnTo>
                    <a:pt x="86868" y="15240"/>
                  </a:lnTo>
                  <a:lnTo>
                    <a:pt x="80772" y="9144"/>
                  </a:lnTo>
                  <a:lnTo>
                    <a:pt x="71628" y="0"/>
                  </a:lnTo>
                  <a:lnTo>
                    <a:pt x="0" y="71628"/>
                  </a:lnTo>
                  <a:lnTo>
                    <a:pt x="9144" y="80772"/>
                  </a:lnTo>
                  <a:lnTo>
                    <a:pt x="15240" y="86868"/>
                  </a:lnTo>
                  <a:lnTo>
                    <a:pt x="24384" y="96012"/>
                  </a:lnTo>
                  <a:lnTo>
                    <a:pt x="96012" y="2438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1" name="object 961"/>
            <p:cNvSpPr/>
            <p:nvPr/>
          </p:nvSpPr>
          <p:spPr>
            <a:xfrm>
              <a:off x="8887967" y="4610099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1627"/>
                  </a:moveTo>
                  <a:lnTo>
                    <a:pt x="71627" y="0"/>
                  </a:lnTo>
                  <a:lnTo>
                    <a:pt x="77724" y="6096"/>
                  </a:lnTo>
                  <a:lnTo>
                    <a:pt x="6095" y="77724"/>
                  </a:lnTo>
                  <a:lnTo>
                    <a:pt x="0" y="716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2" name="object 962"/>
            <p:cNvSpPr/>
            <p:nvPr/>
          </p:nvSpPr>
          <p:spPr>
            <a:xfrm>
              <a:off x="8887967" y="4678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5" y="9144"/>
                  </a:moveTo>
                  <a:lnTo>
                    <a:pt x="0" y="3048"/>
                  </a:lnTo>
                  <a:lnTo>
                    <a:pt x="3048" y="0"/>
                  </a:lnTo>
                  <a:lnTo>
                    <a:pt x="9144" y="6096"/>
                  </a:lnTo>
                  <a:lnTo>
                    <a:pt x="6095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3" name="object 963"/>
            <p:cNvSpPr/>
            <p:nvPr/>
          </p:nvSpPr>
          <p:spPr>
            <a:xfrm>
              <a:off x="8887967" y="4678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3048"/>
                  </a:moveTo>
                  <a:lnTo>
                    <a:pt x="6095" y="9144"/>
                  </a:lnTo>
                  <a:lnTo>
                    <a:pt x="9144" y="6096"/>
                  </a:lnTo>
                  <a:lnTo>
                    <a:pt x="3048" y="0"/>
                  </a:lnTo>
                  <a:lnTo>
                    <a:pt x="0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4" name="object 964"/>
            <p:cNvSpPr/>
            <p:nvPr/>
          </p:nvSpPr>
          <p:spPr>
            <a:xfrm>
              <a:off x="8955023" y="461009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6095" y="10668"/>
                  </a:moveTo>
                  <a:lnTo>
                    <a:pt x="0" y="4572"/>
                  </a:lnTo>
                  <a:lnTo>
                    <a:pt x="4572" y="0"/>
                  </a:lnTo>
                  <a:lnTo>
                    <a:pt x="10668" y="6096"/>
                  </a:lnTo>
                  <a:lnTo>
                    <a:pt x="6095" y="1066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5" name="object 965"/>
            <p:cNvSpPr/>
            <p:nvPr/>
          </p:nvSpPr>
          <p:spPr>
            <a:xfrm>
              <a:off x="8894064" y="461009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65532" y="0"/>
                  </a:moveTo>
                  <a:lnTo>
                    <a:pt x="71628" y="6096"/>
                  </a:lnTo>
                  <a:lnTo>
                    <a:pt x="67055" y="10668"/>
                  </a:lnTo>
                  <a:lnTo>
                    <a:pt x="60960" y="4572"/>
                  </a:lnTo>
                  <a:lnTo>
                    <a:pt x="65532" y="0"/>
                  </a:lnTo>
                </a:path>
                <a:path w="71754" h="71754">
                  <a:moveTo>
                    <a:pt x="0" y="71627"/>
                  </a:moveTo>
                  <a:lnTo>
                    <a:pt x="64008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6" name="object 966"/>
            <p:cNvSpPr/>
            <p:nvPr/>
          </p:nvSpPr>
          <p:spPr>
            <a:xfrm>
              <a:off x="9081516" y="4398263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24383" y="96012"/>
                  </a:moveTo>
                  <a:lnTo>
                    <a:pt x="0" y="71627"/>
                  </a:lnTo>
                  <a:lnTo>
                    <a:pt x="71627" y="0"/>
                  </a:lnTo>
                  <a:lnTo>
                    <a:pt x="96011" y="24384"/>
                  </a:lnTo>
                  <a:lnTo>
                    <a:pt x="24383" y="960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7" name="object 967"/>
            <p:cNvSpPr/>
            <p:nvPr/>
          </p:nvSpPr>
          <p:spPr>
            <a:xfrm>
              <a:off x="9101328" y="4416551"/>
              <a:ext cx="64135" cy="70485"/>
            </a:xfrm>
            <a:custGeom>
              <a:avLst/>
              <a:gdLst/>
              <a:ahLst/>
              <a:cxnLst/>
              <a:rect l="l" t="t" r="r" b="b"/>
              <a:pathLst>
                <a:path w="64134" h="70485">
                  <a:moveTo>
                    <a:pt x="64008" y="0"/>
                  </a:moveTo>
                  <a:lnTo>
                    <a:pt x="24384" y="70104"/>
                  </a:lnTo>
                  <a:lnTo>
                    <a:pt x="0" y="64007"/>
                  </a:lnTo>
                </a:path>
                <a:path w="64134" h="70485">
                  <a:moveTo>
                    <a:pt x="4572" y="4572"/>
                  </a:moveTo>
                  <a:lnTo>
                    <a:pt x="53340" y="5333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8" name="object 968"/>
            <p:cNvSpPr/>
            <p:nvPr/>
          </p:nvSpPr>
          <p:spPr>
            <a:xfrm>
              <a:off x="9090660" y="44074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6096" y="77723"/>
                  </a:moveTo>
                  <a:lnTo>
                    <a:pt x="0" y="71627"/>
                  </a:lnTo>
                  <a:lnTo>
                    <a:pt x="71627" y="0"/>
                  </a:lnTo>
                  <a:lnTo>
                    <a:pt x="77724" y="6095"/>
                  </a:lnTo>
                  <a:lnTo>
                    <a:pt x="6096" y="7772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69" name="object 969"/>
            <p:cNvSpPr/>
            <p:nvPr/>
          </p:nvSpPr>
          <p:spPr>
            <a:xfrm>
              <a:off x="9090660" y="44074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1627" y="0"/>
                  </a:moveTo>
                  <a:lnTo>
                    <a:pt x="0" y="71627"/>
                  </a:lnTo>
                  <a:lnTo>
                    <a:pt x="6096" y="77723"/>
                  </a:lnTo>
                  <a:lnTo>
                    <a:pt x="77724" y="6095"/>
                  </a:lnTo>
                  <a:lnTo>
                    <a:pt x="7162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0" name="object 970"/>
            <p:cNvSpPr/>
            <p:nvPr/>
          </p:nvSpPr>
          <p:spPr>
            <a:xfrm>
              <a:off x="9159240" y="440740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6" y="9143"/>
                  </a:moveTo>
                  <a:lnTo>
                    <a:pt x="0" y="3048"/>
                  </a:lnTo>
                  <a:lnTo>
                    <a:pt x="3047" y="0"/>
                  </a:lnTo>
                  <a:lnTo>
                    <a:pt x="9143" y="6095"/>
                  </a:lnTo>
                  <a:lnTo>
                    <a:pt x="6096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1" name="object 971"/>
            <p:cNvSpPr/>
            <p:nvPr/>
          </p:nvSpPr>
          <p:spPr>
            <a:xfrm>
              <a:off x="9159240" y="440740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3047" y="0"/>
                  </a:moveTo>
                  <a:lnTo>
                    <a:pt x="9143" y="6095"/>
                  </a:lnTo>
                  <a:lnTo>
                    <a:pt x="6096" y="9143"/>
                  </a:lnTo>
                  <a:lnTo>
                    <a:pt x="0" y="3048"/>
                  </a:lnTo>
                  <a:lnTo>
                    <a:pt x="3047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2" name="object 972"/>
            <p:cNvSpPr/>
            <p:nvPr/>
          </p:nvSpPr>
          <p:spPr>
            <a:xfrm>
              <a:off x="9090660" y="4474463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6096" y="10667"/>
                  </a:moveTo>
                  <a:lnTo>
                    <a:pt x="0" y="4572"/>
                  </a:lnTo>
                  <a:lnTo>
                    <a:pt x="4572" y="0"/>
                  </a:lnTo>
                  <a:lnTo>
                    <a:pt x="10668" y="6095"/>
                  </a:lnTo>
                  <a:lnTo>
                    <a:pt x="6096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3" name="object 973"/>
            <p:cNvSpPr/>
            <p:nvPr/>
          </p:nvSpPr>
          <p:spPr>
            <a:xfrm>
              <a:off x="9090660" y="441350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65532"/>
                  </a:moveTo>
                  <a:lnTo>
                    <a:pt x="6096" y="71627"/>
                  </a:lnTo>
                  <a:lnTo>
                    <a:pt x="10668" y="67055"/>
                  </a:lnTo>
                  <a:lnTo>
                    <a:pt x="4572" y="60960"/>
                  </a:lnTo>
                  <a:lnTo>
                    <a:pt x="0" y="65532"/>
                  </a:lnTo>
                </a:path>
                <a:path w="71754" h="71754">
                  <a:moveTo>
                    <a:pt x="71627" y="0"/>
                  </a:moveTo>
                  <a:lnTo>
                    <a:pt x="7620" y="6400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4" name="object 974"/>
            <p:cNvSpPr/>
            <p:nvPr/>
          </p:nvSpPr>
          <p:spPr>
            <a:xfrm>
              <a:off x="9014460" y="4465319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24384" y="96011"/>
                  </a:moveTo>
                  <a:lnTo>
                    <a:pt x="0" y="71627"/>
                  </a:lnTo>
                  <a:lnTo>
                    <a:pt x="71627" y="0"/>
                  </a:lnTo>
                  <a:lnTo>
                    <a:pt x="96012" y="24383"/>
                  </a:lnTo>
                  <a:lnTo>
                    <a:pt x="24384" y="9601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5" name="object 975"/>
            <p:cNvSpPr/>
            <p:nvPr/>
          </p:nvSpPr>
          <p:spPr>
            <a:xfrm>
              <a:off x="9032748" y="4485131"/>
              <a:ext cx="70485" cy="64135"/>
            </a:xfrm>
            <a:custGeom>
              <a:avLst/>
              <a:gdLst/>
              <a:ahLst/>
              <a:cxnLst/>
              <a:rect l="l" t="t" r="r" b="b"/>
              <a:pathLst>
                <a:path w="70484" h="64135">
                  <a:moveTo>
                    <a:pt x="0" y="64008"/>
                  </a:moveTo>
                  <a:lnTo>
                    <a:pt x="70103" y="24384"/>
                  </a:lnTo>
                  <a:lnTo>
                    <a:pt x="64007" y="0"/>
                  </a:lnTo>
                </a:path>
                <a:path w="70484" h="64135">
                  <a:moveTo>
                    <a:pt x="4571" y="4572"/>
                  </a:moveTo>
                  <a:lnTo>
                    <a:pt x="53339" y="5334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6" name="object 976"/>
            <p:cNvSpPr/>
            <p:nvPr/>
          </p:nvSpPr>
          <p:spPr>
            <a:xfrm>
              <a:off x="9023604" y="4474463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6096" y="77724"/>
                  </a:moveTo>
                  <a:lnTo>
                    <a:pt x="0" y="71627"/>
                  </a:lnTo>
                  <a:lnTo>
                    <a:pt x="71627" y="0"/>
                  </a:lnTo>
                  <a:lnTo>
                    <a:pt x="77724" y="6095"/>
                  </a:lnTo>
                  <a:lnTo>
                    <a:pt x="6096" y="777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7" name="object 977"/>
            <p:cNvSpPr/>
            <p:nvPr/>
          </p:nvSpPr>
          <p:spPr>
            <a:xfrm>
              <a:off x="9023604" y="4474463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1627"/>
                  </a:moveTo>
                  <a:lnTo>
                    <a:pt x="71627" y="0"/>
                  </a:lnTo>
                  <a:lnTo>
                    <a:pt x="77724" y="6095"/>
                  </a:lnTo>
                  <a:lnTo>
                    <a:pt x="6096" y="77724"/>
                  </a:lnTo>
                  <a:lnTo>
                    <a:pt x="0" y="716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8" name="object 978"/>
            <p:cNvSpPr/>
            <p:nvPr/>
          </p:nvSpPr>
          <p:spPr>
            <a:xfrm>
              <a:off x="9023604" y="45430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6096" y="9144"/>
                  </a:moveTo>
                  <a:lnTo>
                    <a:pt x="0" y="3048"/>
                  </a:lnTo>
                  <a:lnTo>
                    <a:pt x="3048" y="0"/>
                  </a:lnTo>
                  <a:lnTo>
                    <a:pt x="9144" y="6096"/>
                  </a:lnTo>
                  <a:lnTo>
                    <a:pt x="6096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79" name="object 979"/>
            <p:cNvSpPr/>
            <p:nvPr/>
          </p:nvSpPr>
          <p:spPr>
            <a:xfrm>
              <a:off x="9023604" y="45430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3048"/>
                  </a:moveTo>
                  <a:lnTo>
                    <a:pt x="6096" y="9144"/>
                  </a:lnTo>
                  <a:lnTo>
                    <a:pt x="9144" y="6096"/>
                  </a:lnTo>
                  <a:lnTo>
                    <a:pt x="3048" y="0"/>
                  </a:lnTo>
                  <a:lnTo>
                    <a:pt x="0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0" name="object 980"/>
            <p:cNvSpPr/>
            <p:nvPr/>
          </p:nvSpPr>
          <p:spPr>
            <a:xfrm>
              <a:off x="9090660" y="4474463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6096" y="10667"/>
                  </a:moveTo>
                  <a:lnTo>
                    <a:pt x="0" y="4572"/>
                  </a:lnTo>
                  <a:lnTo>
                    <a:pt x="4572" y="0"/>
                  </a:lnTo>
                  <a:lnTo>
                    <a:pt x="10668" y="6095"/>
                  </a:lnTo>
                  <a:lnTo>
                    <a:pt x="6096" y="106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1" name="object 981"/>
            <p:cNvSpPr/>
            <p:nvPr/>
          </p:nvSpPr>
          <p:spPr>
            <a:xfrm>
              <a:off x="9029700" y="447446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65531" y="0"/>
                  </a:moveTo>
                  <a:lnTo>
                    <a:pt x="71627" y="6095"/>
                  </a:lnTo>
                  <a:lnTo>
                    <a:pt x="67055" y="10667"/>
                  </a:lnTo>
                  <a:lnTo>
                    <a:pt x="60959" y="4572"/>
                  </a:lnTo>
                  <a:lnTo>
                    <a:pt x="65531" y="0"/>
                  </a:lnTo>
                </a:path>
                <a:path w="71754" h="71754">
                  <a:moveTo>
                    <a:pt x="0" y="71627"/>
                  </a:moveTo>
                  <a:lnTo>
                    <a:pt x="64007" y="762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2" name="object 982"/>
            <p:cNvSpPr/>
            <p:nvPr/>
          </p:nvSpPr>
          <p:spPr>
            <a:xfrm>
              <a:off x="7549896" y="5905499"/>
              <a:ext cx="216535" cy="33655"/>
            </a:xfrm>
            <a:custGeom>
              <a:avLst/>
              <a:gdLst/>
              <a:ahLst/>
              <a:cxnLst/>
              <a:rect l="l" t="t" r="r" b="b"/>
              <a:pathLst>
                <a:path w="216534" h="33654">
                  <a:moveTo>
                    <a:pt x="216407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335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3" name="object 983"/>
            <p:cNvSpPr/>
            <p:nvPr/>
          </p:nvSpPr>
          <p:spPr>
            <a:xfrm>
              <a:off x="7549896" y="5905499"/>
              <a:ext cx="216535" cy="33655"/>
            </a:xfrm>
            <a:custGeom>
              <a:avLst/>
              <a:gdLst/>
              <a:ahLst/>
              <a:cxnLst/>
              <a:rect l="l" t="t" r="r" b="b"/>
              <a:pathLst>
                <a:path w="216534" h="33654">
                  <a:moveTo>
                    <a:pt x="0" y="0"/>
                  </a:moveTo>
                  <a:lnTo>
                    <a:pt x="0" y="33527"/>
                  </a:lnTo>
                  <a:lnTo>
                    <a:pt x="216407" y="33527"/>
                  </a:lnTo>
                  <a:lnTo>
                    <a:pt x="216407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4" name="object 984"/>
            <p:cNvSpPr/>
            <p:nvPr/>
          </p:nvSpPr>
          <p:spPr>
            <a:xfrm>
              <a:off x="7549896" y="5908547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216407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4571"/>
                  </a:lnTo>
                  <a:close/>
                </a:path>
              </a:pathLst>
            </a:custGeom>
            <a:solidFill>
              <a:srgbClr val="C4EDF4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5" name="object 985"/>
            <p:cNvSpPr/>
            <p:nvPr/>
          </p:nvSpPr>
          <p:spPr>
            <a:xfrm>
              <a:off x="7549896" y="5908547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0" y="0"/>
                  </a:moveTo>
                  <a:lnTo>
                    <a:pt x="0" y="4571"/>
                  </a:lnTo>
                  <a:lnTo>
                    <a:pt x="216407" y="4571"/>
                  </a:lnTo>
                  <a:lnTo>
                    <a:pt x="216407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6" name="object 986"/>
            <p:cNvSpPr/>
            <p:nvPr/>
          </p:nvSpPr>
          <p:spPr>
            <a:xfrm>
              <a:off x="7770876" y="5914643"/>
              <a:ext cx="120650" cy="15240"/>
            </a:xfrm>
            <a:custGeom>
              <a:avLst/>
              <a:gdLst/>
              <a:ahLst/>
              <a:cxnLst/>
              <a:rect l="l" t="t" r="r" b="b"/>
              <a:pathLst>
                <a:path w="120650" h="15239">
                  <a:moveTo>
                    <a:pt x="120396" y="1523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120396" y="0"/>
                  </a:lnTo>
                  <a:lnTo>
                    <a:pt x="120396" y="1523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7" name="object 987"/>
            <p:cNvSpPr/>
            <p:nvPr/>
          </p:nvSpPr>
          <p:spPr>
            <a:xfrm>
              <a:off x="776630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8" name="object 988"/>
            <p:cNvSpPr/>
            <p:nvPr/>
          </p:nvSpPr>
          <p:spPr>
            <a:xfrm>
              <a:off x="776630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0" y="0"/>
                  </a:moveTo>
                  <a:lnTo>
                    <a:pt x="4572" y="0"/>
                  </a:lnTo>
                  <a:lnTo>
                    <a:pt x="4572" y="33527"/>
                  </a:lnTo>
                  <a:lnTo>
                    <a:pt x="0" y="33527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89" name="object 989"/>
            <p:cNvSpPr/>
            <p:nvPr/>
          </p:nvSpPr>
          <p:spPr>
            <a:xfrm>
              <a:off x="754532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  <a:close/>
                </a:path>
              </a:pathLst>
            </a:custGeom>
            <a:solidFill>
              <a:srgbClr val="A8998E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0" name="object 990"/>
            <p:cNvSpPr/>
            <p:nvPr/>
          </p:nvSpPr>
          <p:spPr>
            <a:xfrm>
              <a:off x="7545324" y="5905499"/>
              <a:ext cx="5080" cy="33655"/>
            </a:xfrm>
            <a:custGeom>
              <a:avLst/>
              <a:gdLst/>
              <a:ahLst/>
              <a:cxnLst/>
              <a:rect l="l" t="t" r="r" b="b"/>
              <a:pathLst>
                <a:path w="5079" h="33654">
                  <a:moveTo>
                    <a:pt x="4572" y="33527"/>
                  </a:moveTo>
                  <a:lnTo>
                    <a:pt x="0" y="33527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335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1" name="object 991"/>
            <p:cNvSpPr/>
            <p:nvPr/>
          </p:nvSpPr>
          <p:spPr>
            <a:xfrm>
              <a:off x="7549896" y="5934455"/>
              <a:ext cx="216535" cy="5080"/>
            </a:xfrm>
            <a:custGeom>
              <a:avLst/>
              <a:gdLst/>
              <a:ahLst/>
              <a:cxnLst/>
              <a:rect l="l" t="t" r="r" b="b"/>
              <a:pathLst>
                <a:path w="216534" h="5079">
                  <a:moveTo>
                    <a:pt x="216407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16407" y="0"/>
                  </a:lnTo>
                  <a:lnTo>
                    <a:pt x="216407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2" name="object 992"/>
            <p:cNvSpPr/>
            <p:nvPr/>
          </p:nvSpPr>
          <p:spPr>
            <a:xfrm>
              <a:off x="7549896" y="5887211"/>
              <a:ext cx="294640" cy="70485"/>
            </a:xfrm>
            <a:custGeom>
              <a:avLst/>
              <a:gdLst/>
              <a:ahLst/>
              <a:cxnLst/>
              <a:rect l="l" t="t" r="r" b="b"/>
              <a:pathLst>
                <a:path w="294640" h="70485">
                  <a:moveTo>
                    <a:pt x="0" y="47243"/>
                  </a:moveTo>
                  <a:lnTo>
                    <a:pt x="0" y="51815"/>
                  </a:lnTo>
                  <a:lnTo>
                    <a:pt x="4572" y="51815"/>
                  </a:lnTo>
                </a:path>
                <a:path w="294640" h="70485">
                  <a:moveTo>
                    <a:pt x="12191" y="51815"/>
                  </a:moveTo>
                  <a:lnTo>
                    <a:pt x="39623" y="51815"/>
                  </a:lnTo>
                </a:path>
                <a:path w="294640" h="70485">
                  <a:moveTo>
                    <a:pt x="48767" y="51815"/>
                  </a:moveTo>
                  <a:lnTo>
                    <a:pt x="76200" y="51815"/>
                  </a:lnTo>
                </a:path>
                <a:path w="294640" h="70485">
                  <a:moveTo>
                    <a:pt x="83820" y="51815"/>
                  </a:moveTo>
                  <a:lnTo>
                    <a:pt x="111251" y="51815"/>
                  </a:lnTo>
                </a:path>
                <a:path w="294640" h="70485">
                  <a:moveTo>
                    <a:pt x="120396" y="51815"/>
                  </a:moveTo>
                  <a:lnTo>
                    <a:pt x="147827" y="51815"/>
                  </a:lnTo>
                </a:path>
                <a:path w="294640" h="70485">
                  <a:moveTo>
                    <a:pt x="155448" y="51815"/>
                  </a:moveTo>
                  <a:lnTo>
                    <a:pt x="182879" y="51815"/>
                  </a:lnTo>
                </a:path>
                <a:path w="294640" h="70485">
                  <a:moveTo>
                    <a:pt x="190500" y="51815"/>
                  </a:moveTo>
                  <a:lnTo>
                    <a:pt x="216407" y="51815"/>
                  </a:lnTo>
                  <a:lnTo>
                    <a:pt x="216407" y="47243"/>
                  </a:lnTo>
                  <a:lnTo>
                    <a:pt x="211835" y="47243"/>
                  </a:lnTo>
                </a:path>
                <a:path w="294640" h="70485">
                  <a:moveTo>
                    <a:pt x="204216" y="47243"/>
                  </a:moveTo>
                  <a:lnTo>
                    <a:pt x="176784" y="47243"/>
                  </a:lnTo>
                </a:path>
                <a:path w="294640" h="70485">
                  <a:moveTo>
                    <a:pt x="167640" y="47243"/>
                  </a:moveTo>
                  <a:lnTo>
                    <a:pt x="140207" y="47243"/>
                  </a:lnTo>
                </a:path>
                <a:path w="294640" h="70485">
                  <a:moveTo>
                    <a:pt x="132587" y="47243"/>
                  </a:moveTo>
                  <a:lnTo>
                    <a:pt x="105155" y="47243"/>
                  </a:lnTo>
                </a:path>
                <a:path w="294640" h="70485">
                  <a:moveTo>
                    <a:pt x="97535" y="47243"/>
                  </a:moveTo>
                  <a:lnTo>
                    <a:pt x="70103" y="47243"/>
                  </a:lnTo>
                </a:path>
                <a:path w="294640" h="70485">
                  <a:moveTo>
                    <a:pt x="60959" y="47243"/>
                  </a:moveTo>
                  <a:lnTo>
                    <a:pt x="33527" y="47243"/>
                  </a:lnTo>
                </a:path>
                <a:path w="294640" h="70485">
                  <a:moveTo>
                    <a:pt x="25907" y="47243"/>
                  </a:moveTo>
                  <a:lnTo>
                    <a:pt x="0" y="47243"/>
                  </a:lnTo>
                </a:path>
                <a:path w="294640" h="70485">
                  <a:moveTo>
                    <a:pt x="294131" y="39623"/>
                  </a:moveTo>
                  <a:lnTo>
                    <a:pt x="234696" y="60959"/>
                  </a:lnTo>
                  <a:lnTo>
                    <a:pt x="224027" y="39623"/>
                  </a:lnTo>
                </a:path>
                <a:path w="294640" h="70485">
                  <a:moveTo>
                    <a:pt x="259079" y="0"/>
                  </a:moveTo>
                  <a:lnTo>
                    <a:pt x="259079" y="7010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3" name="object 993"/>
            <p:cNvSpPr/>
            <p:nvPr/>
          </p:nvSpPr>
          <p:spPr>
            <a:xfrm>
              <a:off x="7770876" y="5917691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4" name="object 994"/>
            <p:cNvSpPr/>
            <p:nvPr/>
          </p:nvSpPr>
          <p:spPr>
            <a:xfrm>
              <a:off x="7770876" y="5917691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77724" y="9144"/>
                  </a:lnTo>
                  <a:lnTo>
                    <a:pt x="7772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5" name="object 995"/>
            <p:cNvSpPr/>
            <p:nvPr/>
          </p:nvSpPr>
          <p:spPr>
            <a:xfrm>
              <a:off x="7844028" y="5917691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6" name="object 996"/>
            <p:cNvSpPr/>
            <p:nvPr/>
          </p:nvSpPr>
          <p:spPr>
            <a:xfrm>
              <a:off x="7844028" y="5917691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7" name="object 997"/>
            <p:cNvSpPr/>
            <p:nvPr/>
          </p:nvSpPr>
          <p:spPr>
            <a:xfrm>
              <a:off x="7770876" y="591769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8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8" name="object 998"/>
            <p:cNvSpPr/>
            <p:nvPr/>
          </p:nvSpPr>
          <p:spPr>
            <a:xfrm>
              <a:off x="7770876" y="5917691"/>
              <a:ext cx="120650" cy="9525"/>
            </a:xfrm>
            <a:custGeom>
              <a:avLst/>
              <a:gdLst/>
              <a:ahLst/>
              <a:cxnLst/>
              <a:rect l="l" t="t" r="r" b="b"/>
              <a:pathLst>
                <a:path w="120650" h="9525">
                  <a:moveTo>
                    <a:pt x="0" y="0"/>
                  </a:moveTo>
                  <a:lnTo>
                    <a:pt x="0" y="9144"/>
                  </a:lnTo>
                  <a:lnTo>
                    <a:pt x="3048" y="9144"/>
                  </a:lnTo>
                  <a:lnTo>
                    <a:pt x="3048" y="0"/>
                  </a:lnTo>
                  <a:lnTo>
                    <a:pt x="0" y="0"/>
                  </a:lnTo>
                </a:path>
                <a:path w="120650" h="9525">
                  <a:moveTo>
                    <a:pt x="73151" y="4572"/>
                  </a:moveTo>
                  <a:lnTo>
                    <a:pt x="3048" y="4572"/>
                  </a:lnTo>
                </a:path>
                <a:path w="120650" h="9525">
                  <a:moveTo>
                    <a:pt x="73151" y="9144"/>
                  </a:moveTo>
                  <a:lnTo>
                    <a:pt x="120396" y="9144"/>
                  </a:lnTo>
                  <a:lnTo>
                    <a:pt x="120396" y="0"/>
                  </a:lnTo>
                  <a:lnTo>
                    <a:pt x="73151" y="0"/>
                  </a:lnTo>
                  <a:lnTo>
                    <a:pt x="73151" y="9144"/>
                  </a:lnTo>
                </a:path>
                <a:path w="120650" h="9525">
                  <a:moveTo>
                    <a:pt x="117348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999" name="object 99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433560" y="3889247"/>
              <a:ext cx="252984" cy="252983"/>
            </a:xfrm>
            <a:prstGeom prst="rect">
              <a:avLst/>
            </a:prstGeom>
          </p:spPr>
        </p:pic>
        <p:sp>
          <p:nvSpPr>
            <p:cNvPr id="1000" name="object 1000"/>
            <p:cNvSpPr/>
            <p:nvPr/>
          </p:nvSpPr>
          <p:spPr>
            <a:xfrm>
              <a:off x="4841748" y="464972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4841748" y="464972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4841748" y="466648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4841748" y="466648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4841748" y="468172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4841748" y="468172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4841748" y="469849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4841748" y="469849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4841748" y="471373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4841748" y="471373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4841748" y="473049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4841748" y="473049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4841748" y="474573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4841748" y="474573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4841748" y="476249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4841748" y="476249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4841748" y="477773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4841748" y="477773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4841748" y="479450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4841748" y="479450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4841748" y="480974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4841748" y="480974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4841748" y="482650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4841748" y="482650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4841748" y="484174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4841748" y="484174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4841748" y="485851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4841748" y="485851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4841748" y="489051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4841748" y="489051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4841748" y="490575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4841748" y="490575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4841748" y="492251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4841748" y="492251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4841748" y="493775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4841748" y="493775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4841748" y="495452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4841748" y="495452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4841748" y="496976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4841748" y="496976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4841748" y="498652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4841748" y="498652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4841748" y="5001767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4841748" y="5001767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4841748" y="501853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4841748" y="501853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4841748" y="5033771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4841748" y="5033771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4841748" y="505053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4841748" y="505053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4841748" y="5065775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4841748" y="5065775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3"/>
                  </a:lnTo>
                  <a:lnTo>
                    <a:pt x="0" y="914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4841748" y="508253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4841748" y="508253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4841748" y="5097779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4841748" y="5097779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3"/>
                  </a:lnTo>
                  <a:lnTo>
                    <a:pt x="0" y="914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4841748" y="511454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4841748" y="5114543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1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4841748" y="514654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4841748" y="5146547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4841748" y="5161787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4841748" y="5161787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4841748" y="517855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4841748" y="517855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4841748" y="5193791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4841748" y="5193791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4841748" y="521055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4841748" y="5210555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4841748" y="5225795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4841748" y="5225795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4841748" y="524255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4841748" y="524255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0" y="0"/>
                  </a:moveTo>
                  <a:lnTo>
                    <a:pt x="33527" y="0"/>
                  </a:lnTo>
                  <a:lnTo>
                    <a:pt x="33527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4841748" y="5257799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352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4841748" y="5257799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0" y="0"/>
                  </a:moveTo>
                  <a:lnTo>
                    <a:pt x="33527" y="0"/>
                  </a:lnTo>
                  <a:lnTo>
                    <a:pt x="33527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74" name="object 1074"/>
          <p:cNvSpPr txBox="1"/>
          <p:nvPr/>
        </p:nvSpPr>
        <p:spPr>
          <a:xfrm>
            <a:off x="6375696" y="236299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sp>
        <p:nvSpPr>
          <p:cNvPr id="1075" name="object 1075"/>
          <p:cNvSpPr txBox="1"/>
          <p:nvPr/>
        </p:nvSpPr>
        <p:spPr>
          <a:xfrm>
            <a:off x="6949437" y="236299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sp>
        <p:nvSpPr>
          <p:cNvPr id="1076" name="object 1076"/>
          <p:cNvSpPr/>
          <p:nvPr/>
        </p:nvSpPr>
        <p:spPr>
          <a:xfrm>
            <a:off x="4811217" y="3492204"/>
            <a:ext cx="10181" cy="612903"/>
          </a:xfrm>
          <a:custGeom>
            <a:avLst/>
            <a:gdLst/>
            <a:ahLst/>
            <a:cxnLst/>
            <a:rect l="l" t="t" r="r" b="b"/>
            <a:pathLst>
              <a:path w="15875" h="955675">
                <a:moveTo>
                  <a:pt x="6096" y="952512"/>
                </a:moveTo>
                <a:lnTo>
                  <a:pt x="4572" y="952512"/>
                </a:lnTo>
                <a:lnTo>
                  <a:pt x="4572" y="954036"/>
                </a:lnTo>
                <a:lnTo>
                  <a:pt x="6096" y="954036"/>
                </a:lnTo>
                <a:lnTo>
                  <a:pt x="6096" y="952512"/>
                </a:lnTo>
                <a:close/>
              </a:path>
              <a:path w="15875" h="955675">
                <a:moveTo>
                  <a:pt x="6096" y="949452"/>
                </a:moveTo>
                <a:lnTo>
                  <a:pt x="4572" y="949452"/>
                </a:lnTo>
                <a:lnTo>
                  <a:pt x="4572" y="950976"/>
                </a:lnTo>
                <a:lnTo>
                  <a:pt x="6096" y="949452"/>
                </a:lnTo>
                <a:close/>
              </a:path>
              <a:path w="15875" h="955675">
                <a:moveTo>
                  <a:pt x="6096" y="70104"/>
                </a:moveTo>
                <a:lnTo>
                  <a:pt x="4572" y="70104"/>
                </a:lnTo>
                <a:lnTo>
                  <a:pt x="4572" y="71640"/>
                </a:lnTo>
                <a:lnTo>
                  <a:pt x="6096" y="71640"/>
                </a:lnTo>
                <a:lnTo>
                  <a:pt x="6096" y="70104"/>
                </a:lnTo>
                <a:close/>
              </a:path>
              <a:path w="15875" h="955675">
                <a:moveTo>
                  <a:pt x="6096" y="67056"/>
                </a:moveTo>
                <a:lnTo>
                  <a:pt x="4572" y="67056"/>
                </a:lnTo>
                <a:lnTo>
                  <a:pt x="4572" y="68580"/>
                </a:lnTo>
                <a:lnTo>
                  <a:pt x="6096" y="67056"/>
                </a:lnTo>
                <a:close/>
              </a:path>
              <a:path w="15875" h="955675">
                <a:moveTo>
                  <a:pt x="6108" y="944892"/>
                </a:moveTo>
                <a:lnTo>
                  <a:pt x="4584" y="944892"/>
                </a:lnTo>
                <a:lnTo>
                  <a:pt x="4584" y="946416"/>
                </a:lnTo>
                <a:lnTo>
                  <a:pt x="6108" y="946416"/>
                </a:lnTo>
                <a:lnTo>
                  <a:pt x="6108" y="944892"/>
                </a:lnTo>
                <a:close/>
              </a:path>
              <a:path w="15875" h="955675">
                <a:moveTo>
                  <a:pt x="6108" y="920508"/>
                </a:moveTo>
                <a:lnTo>
                  <a:pt x="4584" y="920508"/>
                </a:lnTo>
                <a:lnTo>
                  <a:pt x="4584" y="922032"/>
                </a:lnTo>
                <a:lnTo>
                  <a:pt x="6108" y="922032"/>
                </a:lnTo>
                <a:lnTo>
                  <a:pt x="6108" y="920508"/>
                </a:lnTo>
                <a:close/>
              </a:path>
              <a:path w="15875" h="955675">
                <a:moveTo>
                  <a:pt x="6108" y="891540"/>
                </a:moveTo>
                <a:lnTo>
                  <a:pt x="4584" y="891540"/>
                </a:lnTo>
                <a:lnTo>
                  <a:pt x="4584" y="893064"/>
                </a:lnTo>
                <a:lnTo>
                  <a:pt x="6108" y="893064"/>
                </a:lnTo>
                <a:lnTo>
                  <a:pt x="6108" y="891540"/>
                </a:lnTo>
                <a:close/>
              </a:path>
              <a:path w="15875" h="955675">
                <a:moveTo>
                  <a:pt x="6108" y="886980"/>
                </a:moveTo>
                <a:lnTo>
                  <a:pt x="4584" y="886980"/>
                </a:lnTo>
                <a:lnTo>
                  <a:pt x="4584" y="888504"/>
                </a:lnTo>
                <a:lnTo>
                  <a:pt x="6108" y="888504"/>
                </a:lnTo>
                <a:lnTo>
                  <a:pt x="6108" y="886980"/>
                </a:lnTo>
                <a:close/>
              </a:path>
              <a:path w="15875" h="955675">
                <a:moveTo>
                  <a:pt x="6108" y="60972"/>
                </a:moveTo>
                <a:lnTo>
                  <a:pt x="4584" y="60972"/>
                </a:lnTo>
                <a:lnTo>
                  <a:pt x="4584" y="62496"/>
                </a:lnTo>
                <a:lnTo>
                  <a:pt x="6108" y="62496"/>
                </a:lnTo>
                <a:lnTo>
                  <a:pt x="6108" y="60972"/>
                </a:lnTo>
                <a:close/>
              </a:path>
              <a:path w="15875" h="955675">
                <a:moveTo>
                  <a:pt x="6108" y="36588"/>
                </a:moveTo>
                <a:lnTo>
                  <a:pt x="4584" y="36588"/>
                </a:lnTo>
                <a:lnTo>
                  <a:pt x="4584" y="38112"/>
                </a:lnTo>
                <a:lnTo>
                  <a:pt x="6108" y="38112"/>
                </a:lnTo>
                <a:lnTo>
                  <a:pt x="6108" y="36588"/>
                </a:lnTo>
                <a:close/>
              </a:path>
              <a:path w="15875" h="955675">
                <a:moveTo>
                  <a:pt x="6108" y="9144"/>
                </a:moveTo>
                <a:lnTo>
                  <a:pt x="4584" y="9144"/>
                </a:lnTo>
                <a:lnTo>
                  <a:pt x="4584" y="10668"/>
                </a:lnTo>
                <a:lnTo>
                  <a:pt x="6108" y="10668"/>
                </a:lnTo>
                <a:lnTo>
                  <a:pt x="6108" y="9144"/>
                </a:lnTo>
                <a:close/>
              </a:path>
              <a:path w="15875" h="955675">
                <a:moveTo>
                  <a:pt x="6108" y="4584"/>
                </a:moveTo>
                <a:lnTo>
                  <a:pt x="4584" y="4584"/>
                </a:lnTo>
                <a:lnTo>
                  <a:pt x="4584" y="6108"/>
                </a:lnTo>
                <a:lnTo>
                  <a:pt x="6108" y="6108"/>
                </a:lnTo>
                <a:lnTo>
                  <a:pt x="6108" y="4584"/>
                </a:lnTo>
                <a:close/>
              </a:path>
              <a:path w="15875" h="955675">
                <a:moveTo>
                  <a:pt x="7620" y="947928"/>
                </a:moveTo>
                <a:lnTo>
                  <a:pt x="6096" y="947928"/>
                </a:lnTo>
                <a:lnTo>
                  <a:pt x="6096" y="949452"/>
                </a:lnTo>
                <a:lnTo>
                  <a:pt x="7620" y="949452"/>
                </a:lnTo>
                <a:lnTo>
                  <a:pt x="7620" y="947928"/>
                </a:lnTo>
                <a:close/>
              </a:path>
              <a:path w="15875" h="955675">
                <a:moveTo>
                  <a:pt x="7620" y="931176"/>
                </a:moveTo>
                <a:lnTo>
                  <a:pt x="6096" y="929652"/>
                </a:lnTo>
                <a:lnTo>
                  <a:pt x="4572" y="929652"/>
                </a:lnTo>
                <a:lnTo>
                  <a:pt x="4572" y="931176"/>
                </a:lnTo>
                <a:lnTo>
                  <a:pt x="7620" y="931176"/>
                </a:lnTo>
                <a:close/>
              </a:path>
              <a:path w="15875" h="955675">
                <a:moveTo>
                  <a:pt x="7620" y="65532"/>
                </a:moveTo>
                <a:lnTo>
                  <a:pt x="6096" y="65532"/>
                </a:lnTo>
                <a:lnTo>
                  <a:pt x="6096" y="67056"/>
                </a:lnTo>
                <a:lnTo>
                  <a:pt x="7620" y="67056"/>
                </a:lnTo>
                <a:lnTo>
                  <a:pt x="7620" y="65532"/>
                </a:lnTo>
                <a:close/>
              </a:path>
              <a:path w="15875" h="955675">
                <a:moveTo>
                  <a:pt x="7620" y="48780"/>
                </a:moveTo>
                <a:lnTo>
                  <a:pt x="6096" y="47256"/>
                </a:lnTo>
                <a:lnTo>
                  <a:pt x="4572" y="47256"/>
                </a:lnTo>
                <a:lnTo>
                  <a:pt x="4572" y="48780"/>
                </a:lnTo>
                <a:lnTo>
                  <a:pt x="7620" y="48780"/>
                </a:lnTo>
                <a:close/>
              </a:path>
              <a:path w="15875" h="955675">
                <a:moveTo>
                  <a:pt x="7632" y="915924"/>
                </a:moveTo>
                <a:lnTo>
                  <a:pt x="4584" y="915924"/>
                </a:lnTo>
                <a:lnTo>
                  <a:pt x="4584" y="917448"/>
                </a:lnTo>
                <a:lnTo>
                  <a:pt x="7632" y="917448"/>
                </a:lnTo>
                <a:lnTo>
                  <a:pt x="7632" y="915924"/>
                </a:lnTo>
                <a:close/>
              </a:path>
              <a:path w="15875" h="955675">
                <a:moveTo>
                  <a:pt x="7632" y="906792"/>
                </a:moveTo>
                <a:lnTo>
                  <a:pt x="6096" y="905268"/>
                </a:lnTo>
                <a:lnTo>
                  <a:pt x="4572" y="905268"/>
                </a:lnTo>
                <a:lnTo>
                  <a:pt x="4572" y="906792"/>
                </a:lnTo>
                <a:lnTo>
                  <a:pt x="7632" y="906792"/>
                </a:lnTo>
                <a:close/>
              </a:path>
              <a:path w="15875" h="955675">
                <a:moveTo>
                  <a:pt x="7632" y="900696"/>
                </a:moveTo>
                <a:lnTo>
                  <a:pt x="4572" y="900696"/>
                </a:lnTo>
                <a:lnTo>
                  <a:pt x="4572" y="902220"/>
                </a:lnTo>
                <a:lnTo>
                  <a:pt x="6096" y="902220"/>
                </a:lnTo>
                <a:lnTo>
                  <a:pt x="7632" y="900696"/>
                </a:lnTo>
                <a:close/>
              </a:path>
              <a:path w="15875" h="955675">
                <a:moveTo>
                  <a:pt x="7632" y="882396"/>
                </a:moveTo>
                <a:lnTo>
                  <a:pt x="4584" y="882396"/>
                </a:lnTo>
                <a:lnTo>
                  <a:pt x="4584" y="883920"/>
                </a:lnTo>
                <a:lnTo>
                  <a:pt x="7632" y="883920"/>
                </a:lnTo>
                <a:lnTo>
                  <a:pt x="7632" y="882396"/>
                </a:lnTo>
                <a:close/>
              </a:path>
              <a:path w="15875" h="955675">
                <a:moveTo>
                  <a:pt x="7632" y="32004"/>
                </a:moveTo>
                <a:lnTo>
                  <a:pt x="4584" y="32004"/>
                </a:lnTo>
                <a:lnTo>
                  <a:pt x="4584" y="33528"/>
                </a:lnTo>
                <a:lnTo>
                  <a:pt x="7632" y="33528"/>
                </a:lnTo>
                <a:lnTo>
                  <a:pt x="7632" y="32004"/>
                </a:lnTo>
                <a:close/>
              </a:path>
              <a:path w="15875" h="955675">
                <a:moveTo>
                  <a:pt x="7632" y="24396"/>
                </a:moveTo>
                <a:lnTo>
                  <a:pt x="6096" y="22872"/>
                </a:lnTo>
                <a:lnTo>
                  <a:pt x="4572" y="22872"/>
                </a:lnTo>
                <a:lnTo>
                  <a:pt x="4572" y="24396"/>
                </a:lnTo>
                <a:lnTo>
                  <a:pt x="7632" y="24396"/>
                </a:lnTo>
                <a:close/>
              </a:path>
              <a:path w="15875" h="955675">
                <a:moveTo>
                  <a:pt x="7632" y="18300"/>
                </a:moveTo>
                <a:lnTo>
                  <a:pt x="4572" y="18300"/>
                </a:lnTo>
                <a:lnTo>
                  <a:pt x="4572" y="19824"/>
                </a:lnTo>
                <a:lnTo>
                  <a:pt x="6096" y="19824"/>
                </a:lnTo>
                <a:lnTo>
                  <a:pt x="7632" y="18300"/>
                </a:lnTo>
                <a:close/>
              </a:path>
              <a:path w="15875" h="955675">
                <a:moveTo>
                  <a:pt x="7632" y="0"/>
                </a:moveTo>
                <a:lnTo>
                  <a:pt x="4584" y="0"/>
                </a:lnTo>
                <a:lnTo>
                  <a:pt x="4584" y="1524"/>
                </a:lnTo>
                <a:lnTo>
                  <a:pt x="7632" y="1524"/>
                </a:lnTo>
                <a:lnTo>
                  <a:pt x="7632" y="0"/>
                </a:lnTo>
                <a:close/>
              </a:path>
              <a:path w="15875" h="955675">
                <a:moveTo>
                  <a:pt x="9156" y="944892"/>
                </a:moveTo>
                <a:lnTo>
                  <a:pt x="7632" y="944892"/>
                </a:lnTo>
                <a:lnTo>
                  <a:pt x="7632" y="946416"/>
                </a:lnTo>
                <a:lnTo>
                  <a:pt x="9156" y="946416"/>
                </a:lnTo>
                <a:lnTo>
                  <a:pt x="9156" y="944892"/>
                </a:lnTo>
                <a:close/>
              </a:path>
              <a:path w="15875" h="955675">
                <a:moveTo>
                  <a:pt x="9156" y="890016"/>
                </a:moveTo>
                <a:lnTo>
                  <a:pt x="6108" y="890016"/>
                </a:lnTo>
                <a:lnTo>
                  <a:pt x="6108" y="891540"/>
                </a:lnTo>
                <a:lnTo>
                  <a:pt x="9156" y="891540"/>
                </a:lnTo>
                <a:lnTo>
                  <a:pt x="9156" y="890016"/>
                </a:lnTo>
                <a:close/>
              </a:path>
              <a:path w="15875" h="955675">
                <a:moveTo>
                  <a:pt x="9156" y="60972"/>
                </a:moveTo>
                <a:lnTo>
                  <a:pt x="7632" y="60972"/>
                </a:lnTo>
                <a:lnTo>
                  <a:pt x="7632" y="62496"/>
                </a:lnTo>
                <a:lnTo>
                  <a:pt x="9156" y="62496"/>
                </a:lnTo>
                <a:lnTo>
                  <a:pt x="9156" y="60972"/>
                </a:lnTo>
                <a:close/>
              </a:path>
              <a:path w="15875" h="955675">
                <a:moveTo>
                  <a:pt x="9156" y="7620"/>
                </a:moveTo>
                <a:lnTo>
                  <a:pt x="6108" y="7620"/>
                </a:lnTo>
                <a:lnTo>
                  <a:pt x="6108" y="9144"/>
                </a:lnTo>
                <a:lnTo>
                  <a:pt x="9156" y="9144"/>
                </a:lnTo>
                <a:lnTo>
                  <a:pt x="9156" y="7620"/>
                </a:lnTo>
                <a:close/>
              </a:path>
              <a:path w="15875" h="955675">
                <a:moveTo>
                  <a:pt x="10680" y="62496"/>
                </a:moveTo>
                <a:lnTo>
                  <a:pt x="9156" y="62496"/>
                </a:lnTo>
                <a:lnTo>
                  <a:pt x="9156" y="64020"/>
                </a:lnTo>
                <a:lnTo>
                  <a:pt x="10680" y="64020"/>
                </a:lnTo>
                <a:lnTo>
                  <a:pt x="10680" y="62496"/>
                </a:lnTo>
                <a:close/>
              </a:path>
              <a:path w="15875" h="955675">
                <a:moveTo>
                  <a:pt x="12204" y="940308"/>
                </a:moveTo>
                <a:lnTo>
                  <a:pt x="4584" y="940308"/>
                </a:lnTo>
                <a:lnTo>
                  <a:pt x="4584" y="941832"/>
                </a:lnTo>
                <a:lnTo>
                  <a:pt x="10680" y="941832"/>
                </a:lnTo>
                <a:lnTo>
                  <a:pt x="10680" y="946416"/>
                </a:lnTo>
                <a:lnTo>
                  <a:pt x="12204" y="946416"/>
                </a:lnTo>
                <a:lnTo>
                  <a:pt x="12204" y="940308"/>
                </a:lnTo>
                <a:close/>
              </a:path>
              <a:path w="15875" h="955675">
                <a:moveTo>
                  <a:pt x="12204" y="935748"/>
                </a:moveTo>
                <a:lnTo>
                  <a:pt x="6108" y="935748"/>
                </a:lnTo>
                <a:lnTo>
                  <a:pt x="4584" y="934224"/>
                </a:lnTo>
                <a:lnTo>
                  <a:pt x="4584" y="937272"/>
                </a:lnTo>
                <a:lnTo>
                  <a:pt x="12204" y="937272"/>
                </a:lnTo>
                <a:lnTo>
                  <a:pt x="12204" y="935748"/>
                </a:lnTo>
                <a:close/>
              </a:path>
              <a:path w="15875" h="955675">
                <a:moveTo>
                  <a:pt x="12204" y="926592"/>
                </a:moveTo>
                <a:lnTo>
                  <a:pt x="10668" y="926592"/>
                </a:lnTo>
                <a:lnTo>
                  <a:pt x="10668" y="929652"/>
                </a:lnTo>
                <a:lnTo>
                  <a:pt x="9144" y="931176"/>
                </a:lnTo>
                <a:lnTo>
                  <a:pt x="10668" y="931176"/>
                </a:lnTo>
                <a:lnTo>
                  <a:pt x="12204" y="929652"/>
                </a:lnTo>
                <a:lnTo>
                  <a:pt x="12204" y="926592"/>
                </a:lnTo>
                <a:close/>
              </a:path>
              <a:path w="15875" h="955675">
                <a:moveTo>
                  <a:pt x="12204" y="925068"/>
                </a:moveTo>
                <a:lnTo>
                  <a:pt x="4572" y="925068"/>
                </a:lnTo>
                <a:lnTo>
                  <a:pt x="0" y="925068"/>
                </a:lnTo>
                <a:lnTo>
                  <a:pt x="0" y="926592"/>
                </a:lnTo>
                <a:lnTo>
                  <a:pt x="4572" y="926592"/>
                </a:lnTo>
                <a:lnTo>
                  <a:pt x="10668" y="926592"/>
                </a:lnTo>
                <a:lnTo>
                  <a:pt x="12204" y="925068"/>
                </a:lnTo>
                <a:close/>
              </a:path>
              <a:path w="15875" h="955675">
                <a:moveTo>
                  <a:pt x="12204" y="915924"/>
                </a:moveTo>
                <a:lnTo>
                  <a:pt x="10680" y="915924"/>
                </a:lnTo>
                <a:lnTo>
                  <a:pt x="10680" y="920508"/>
                </a:lnTo>
                <a:lnTo>
                  <a:pt x="9156" y="922032"/>
                </a:lnTo>
                <a:lnTo>
                  <a:pt x="12204" y="922032"/>
                </a:lnTo>
                <a:lnTo>
                  <a:pt x="12204" y="915924"/>
                </a:lnTo>
                <a:close/>
              </a:path>
              <a:path w="15875" h="955675">
                <a:moveTo>
                  <a:pt x="12204" y="911364"/>
                </a:moveTo>
                <a:lnTo>
                  <a:pt x="6108" y="911364"/>
                </a:lnTo>
                <a:lnTo>
                  <a:pt x="4584" y="909840"/>
                </a:lnTo>
                <a:lnTo>
                  <a:pt x="4584" y="912888"/>
                </a:lnTo>
                <a:lnTo>
                  <a:pt x="12204" y="912888"/>
                </a:lnTo>
                <a:lnTo>
                  <a:pt x="12204" y="911364"/>
                </a:lnTo>
                <a:close/>
              </a:path>
              <a:path w="15875" h="955675">
                <a:moveTo>
                  <a:pt x="12204" y="900696"/>
                </a:moveTo>
                <a:lnTo>
                  <a:pt x="9156" y="900696"/>
                </a:lnTo>
                <a:lnTo>
                  <a:pt x="9156" y="902220"/>
                </a:lnTo>
                <a:lnTo>
                  <a:pt x="10680" y="902220"/>
                </a:lnTo>
                <a:lnTo>
                  <a:pt x="10680" y="905268"/>
                </a:lnTo>
                <a:lnTo>
                  <a:pt x="9156" y="905268"/>
                </a:lnTo>
                <a:lnTo>
                  <a:pt x="9156" y="906792"/>
                </a:lnTo>
                <a:lnTo>
                  <a:pt x="12204" y="906792"/>
                </a:lnTo>
                <a:lnTo>
                  <a:pt x="12204" y="900696"/>
                </a:lnTo>
                <a:close/>
              </a:path>
              <a:path w="15875" h="955675">
                <a:moveTo>
                  <a:pt x="12204" y="897648"/>
                </a:moveTo>
                <a:lnTo>
                  <a:pt x="10680" y="896124"/>
                </a:lnTo>
                <a:lnTo>
                  <a:pt x="12" y="896124"/>
                </a:lnTo>
                <a:lnTo>
                  <a:pt x="12" y="897648"/>
                </a:lnTo>
                <a:lnTo>
                  <a:pt x="12204" y="897648"/>
                </a:lnTo>
                <a:close/>
              </a:path>
              <a:path w="15875" h="955675">
                <a:moveTo>
                  <a:pt x="12204" y="891540"/>
                </a:moveTo>
                <a:lnTo>
                  <a:pt x="10680" y="891540"/>
                </a:lnTo>
                <a:lnTo>
                  <a:pt x="10680" y="896124"/>
                </a:lnTo>
                <a:lnTo>
                  <a:pt x="12204" y="896124"/>
                </a:lnTo>
                <a:lnTo>
                  <a:pt x="12204" y="891540"/>
                </a:lnTo>
                <a:close/>
              </a:path>
              <a:path w="15875" h="955675">
                <a:moveTo>
                  <a:pt x="12204" y="882396"/>
                </a:moveTo>
                <a:lnTo>
                  <a:pt x="10680" y="882396"/>
                </a:lnTo>
                <a:lnTo>
                  <a:pt x="10680" y="886980"/>
                </a:lnTo>
                <a:lnTo>
                  <a:pt x="9156" y="888504"/>
                </a:lnTo>
                <a:lnTo>
                  <a:pt x="12204" y="888504"/>
                </a:lnTo>
                <a:lnTo>
                  <a:pt x="12204" y="882396"/>
                </a:lnTo>
                <a:close/>
              </a:path>
              <a:path w="15875" h="955675">
                <a:moveTo>
                  <a:pt x="12204" y="56388"/>
                </a:moveTo>
                <a:lnTo>
                  <a:pt x="4584" y="56388"/>
                </a:lnTo>
                <a:lnTo>
                  <a:pt x="4584" y="57912"/>
                </a:lnTo>
                <a:lnTo>
                  <a:pt x="10680" y="57912"/>
                </a:lnTo>
                <a:lnTo>
                  <a:pt x="10680" y="62496"/>
                </a:lnTo>
                <a:lnTo>
                  <a:pt x="12204" y="62496"/>
                </a:lnTo>
                <a:lnTo>
                  <a:pt x="12204" y="56388"/>
                </a:lnTo>
                <a:close/>
              </a:path>
              <a:path w="15875" h="955675">
                <a:moveTo>
                  <a:pt x="12204" y="53352"/>
                </a:moveTo>
                <a:lnTo>
                  <a:pt x="6108" y="53352"/>
                </a:lnTo>
                <a:lnTo>
                  <a:pt x="4584" y="51828"/>
                </a:lnTo>
                <a:lnTo>
                  <a:pt x="4584" y="54876"/>
                </a:lnTo>
                <a:lnTo>
                  <a:pt x="12204" y="54876"/>
                </a:lnTo>
                <a:lnTo>
                  <a:pt x="12204" y="53352"/>
                </a:lnTo>
                <a:close/>
              </a:path>
              <a:path w="15875" h="955675">
                <a:moveTo>
                  <a:pt x="12204" y="44196"/>
                </a:moveTo>
                <a:lnTo>
                  <a:pt x="10668" y="44196"/>
                </a:lnTo>
                <a:lnTo>
                  <a:pt x="10668" y="47256"/>
                </a:lnTo>
                <a:lnTo>
                  <a:pt x="9144" y="48780"/>
                </a:lnTo>
                <a:lnTo>
                  <a:pt x="10668" y="48780"/>
                </a:lnTo>
                <a:lnTo>
                  <a:pt x="12204" y="47256"/>
                </a:lnTo>
                <a:lnTo>
                  <a:pt x="12204" y="44196"/>
                </a:lnTo>
                <a:close/>
              </a:path>
              <a:path w="15875" h="955675">
                <a:moveTo>
                  <a:pt x="12204" y="42672"/>
                </a:moveTo>
                <a:lnTo>
                  <a:pt x="4572" y="42672"/>
                </a:lnTo>
                <a:lnTo>
                  <a:pt x="0" y="42672"/>
                </a:lnTo>
                <a:lnTo>
                  <a:pt x="0" y="44196"/>
                </a:lnTo>
                <a:lnTo>
                  <a:pt x="4572" y="44196"/>
                </a:lnTo>
                <a:lnTo>
                  <a:pt x="10668" y="44196"/>
                </a:lnTo>
                <a:lnTo>
                  <a:pt x="12204" y="42672"/>
                </a:lnTo>
                <a:close/>
              </a:path>
              <a:path w="15875" h="955675">
                <a:moveTo>
                  <a:pt x="12204" y="32004"/>
                </a:moveTo>
                <a:lnTo>
                  <a:pt x="10680" y="32004"/>
                </a:lnTo>
                <a:lnTo>
                  <a:pt x="10680" y="36588"/>
                </a:lnTo>
                <a:lnTo>
                  <a:pt x="9156" y="38112"/>
                </a:lnTo>
                <a:lnTo>
                  <a:pt x="12204" y="38112"/>
                </a:lnTo>
                <a:lnTo>
                  <a:pt x="12204" y="32004"/>
                </a:lnTo>
                <a:close/>
              </a:path>
              <a:path w="15875" h="955675">
                <a:moveTo>
                  <a:pt x="12204" y="28968"/>
                </a:moveTo>
                <a:lnTo>
                  <a:pt x="6108" y="28968"/>
                </a:lnTo>
                <a:lnTo>
                  <a:pt x="4584" y="27432"/>
                </a:lnTo>
                <a:lnTo>
                  <a:pt x="4584" y="30492"/>
                </a:lnTo>
                <a:lnTo>
                  <a:pt x="12204" y="30492"/>
                </a:lnTo>
                <a:lnTo>
                  <a:pt x="12204" y="28968"/>
                </a:lnTo>
                <a:close/>
              </a:path>
              <a:path w="15875" h="955675">
                <a:moveTo>
                  <a:pt x="12204" y="18300"/>
                </a:moveTo>
                <a:lnTo>
                  <a:pt x="9156" y="18300"/>
                </a:lnTo>
                <a:lnTo>
                  <a:pt x="9156" y="19824"/>
                </a:lnTo>
                <a:lnTo>
                  <a:pt x="10680" y="19824"/>
                </a:lnTo>
                <a:lnTo>
                  <a:pt x="10680" y="22872"/>
                </a:lnTo>
                <a:lnTo>
                  <a:pt x="9156" y="22872"/>
                </a:lnTo>
                <a:lnTo>
                  <a:pt x="9156" y="24396"/>
                </a:lnTo>
                <a:lnTo>
                  <a:pt x="12204" y="24396"/>
                </a:lnTo>
                <a:lnTo>
                  <a:pt x="12204" y="18300"/>
                </a:lnTo>
                <a:close/>
              </a:path>
              <a:path w="15875" h="955675">
                <a:moveTo>
                  <a:pt x="12204" y="15252"/>
                </a:moveTo>
                <a:lnTo>
                  <a:pt x="10680" y="13728"/>
                </a:lnTo>
                <a:lnTo>
                  <a:pt x="12" y="13728"/>
                </a:lnTo>
                <a:lnTo>
                  <a:pt x="12" y="15252"/>
                </a:lnTo>
                <a:lnTo>
                  <a:pt x="12204" y="15252"/>
                </a:lnTo>
                <a:close/>
              </a:path>
              <a:path w="15875" h="955675">
                <a:moveTo>
                  <a:pt x="12204" y="9144"/>
                </a:moveTo>
                <a:lnTo>
                  <a:pt x="10680" y="9144"/>
                </a:lnTo>
                <a:lnTo>
                  <a:pt x="10680" y="13728"/>
                </a:lnTo>
                <a:lnTo>
                  <a:pt x="12204" y="13728"/>
                </a:lnTo>
                <a:lnTo>
                  <a:pt x="12204" y="9144"/>
                </a:lnTo>
                <a:close/>
              </a:path>
              <a:path w="15875" h="955675">
                <a:moveTo>
                  <a:pt x="12204" y="0"/>
                </a:moveTo>
                <a:lnTo>
                  <a:pt x="10680" y="0"/>
                </a:lnTo>
                <a:lnTo>
                  <a:pt x="10680" y="4584"/>
                </a:lnTo>
                <a:lnTo>
                  <a:pt x="9156" y="6108"/>
                </a:lnTo>
                <a:lnTo>
                  <a:pt x="12204" y="6108"/>
                </a:lnTo>
                <a:lnTo>
                  <a:pt x="12204" y="0"/>
                </a:lnTo>
                <a:close/>
              </a:path>
              <a:path w="15875" h="955675">
                <a:moveTo>
                  <a:pt x="15252" y="954036"/>
                </a:moveTo>
                <a:lnTo>
                  <a:pt x="12192" y="954036"/>
                </a:lnTo>
                <a:lnTo>
                  <a:pt x="12192" y="955560"/>
                </a:lnTo>
                <a:lnTo>
                  <a:pt x="15252" y="955560"/>
                </a:lnTo>
                <a:lnTo>
                  <a:pt x="15252" y="954036"/>
                </a:lnTo>
                <a:close/>
              </a:path>
              <a:path w="15875" h="955675">
                <a:moveTo>
                  <a:pt x="15252" y="947928"/>
                </a:moveTo>
                <a:lnTo>
                  <a:pt x="10680" y="947928"/>
                </a:lnTo>
                <a:lnTo>
                  <a:pt x="10680" y="946416"/>
                </a:lnTo>
                <a:lnTo>
                  <a:pt x="9156" y="946416"/>
                </a:lnTo>
                <a:lnTo>
                  <a:pt x="9156" y="947940"/>
                </a:lnTo>
                <a:lnTo>
                  <a:pt x="10668" y="947940"/>
                </a:lnTo>
                <a:lnTo>
                  <a:pt x="10668" y="952512"/>
                </a:lnTo>
                <a:lnTo>
                  <a:pt x="9144" y="952512"/>
                </a:lnTo>
                <a:lnTo>
                  <a:pt x="9144" y="949452"/>
                </a:lnTo>
                <a:lnTo>
                  <a:pt x="7620" y="949452"/>
                </a:lnTo>
                <a:lnTo>
                  <a:pt x="7620" y="954036"/>
                </a:lnTo>
                <a:lnTo>
                  <a:pt x="9144" y="954036"/>
                </a:lnTo>
                <a:lnTo>
                  <a:pt x="12192" y="954036"/>
                </a:lnTo>
                <a:lnTo>
                  <a:pt x="12192" y="949452"/>
                </a:lnTo>
                <a:lnTo>
                  <a:pt x="15252" y="949452"/>
                </a:lnTo>
                <a:lnTo>
                  <a:pt x="15252" y="947928"/>
                </a:lnTo>
                <a:close/>
              </a:path>
              <a:path w="15875" h="955675">
                <a:moveTo>
                  <a:pt x="15252" y="71640"/>
                </a:moveTo>
                <a:lnTo>
                  <a:pt x="12192" y="71640"/>
                </a:lnTo>
                <a:lnTo>
                  <a:pt x="12192" y="73164"/>
                </a:lnTo>
                <a:lnTo>
                  <a:pt x="15252" y="73164"/>
                </a:lnTo>
                <a:lnTo>
                  <a:pt x="15252" y="71640"/>
                </a:lnTo>
                <a:close/>
              </a:path>
              <a:path w="15875" h="955675">
                <a:moveTo>
                  <a:pt x="15252" y="65532"/>
                </a:moveTo>
                <a:lnTo>
                  <a:pt x="10668" y="65532"/>
                </a:lnTo>
                <a:lnTo>
                  <a:pt x="10668" y="70104"/>
                </a:lnTo>
                <a:lnTo>
                  <a:pt x="9144" y="70104"/>
                </a:lnTo>
                <a:lnTo>
                  <a:pt x="9144" y="67056"/>
                </a:lnTo>
                <a:lnTo>
                  <a:pt x="7620" y="67056"/>
                </a:lnTo>
                <a:lnTo>
                  <a:pt x="7620" y="71640"/>
                </a:lnTo>
                <a:lnTo>
                  <a:pt x="9144" y="71640"/>
                </a:lnTo>
                <a:lnTo>
                  <a:pt x="12192" y="71640"/>
                </a:lnTo>
                <a:lnTo>
                  <a:pt x="12192" y="67056"/>
                </a:lnTo>
                <a:lnTo>
                  <a:pt x="15252" y="67056"/>
                </a:lnTo>
                <a:lnTo>
                  <a:pt x="15252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77" name="object 1077"/>
          <p:cNvSpPr txBox="1"/>
          <p:nvPr/>
        </p:nvSpPr>
        <p:spPr>
          <a:xfrm>
            <a:off x="5279068" y="3859376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sp>
        <p:nvSpPr>
          <p:cNvPr id="1078" name="object 1078"/>
          <p:cNvSpPr txBox="1"/>
          <p:nvPr/>
        </p:nvSpPr>
        <p:spPr>
          <a:xfrm>
            <a:off x="6125484" y="3783140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sp>
        <p:nvSpPr>
          <p:cNvPr id="1079" name="object 1079"/>
          <p:cNvSpPr txBox="1"/>
          <p:nvPr/>
        </p:nvSpPr>
        <p:spPr>
          <a:xfrm>
            <a:off x="6599533" y="3783140"/>
            <a:ext cx="63937" cy="31189"/>
          </a:xfrm>
          <a:prstGeom prst="rect">
            <a:avLst/>
          </a:prstGeom>
        </p:spPr>
        <p:txBody>
          <a:bodyPr vert="horz" wrap="square" lIns="0" tIns="407" rIns="0" bIns="0" rtlCol="0">
            <a:spAutoFit/>
          </a:bodyPr>
          <a:lstStyle/>
          <a:p>
            <a:pPr>
              <a:spcBef>
                <a:spcPts val="3"/>
              </a:spcBef>
            </a:pPr>
            <a:endParaRPr sz="100">
              <a:latin typeface="Times New Roman"/>
              <a:cs typeface="Times New Roman"/>
            </a:endParaRPr>
          </a:p>
          <a:p>
            <a:pPr marL="8145"/>
            <a:r>
              <a:rPr sz="100" spc="-6" dirty="0">
                <a:latin typeface="Arial"/>
                <a:cs typeface="Arial"/>
              </a:rPr>
              <a:t>garderobe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1080" name="object 1080"/>
          <p:cNvGrpSpPr/>
          <p:nvPr/>
        </p:nvGrpSpPr>
        <p:grpSpPr>
          <a:xfrm>
            <a:off x="3981423" y="1966502"/>
            <a:ext cx="4862501" cy="3381760"/>
            <a:chOff x="4265676" y="3066287"/>
            <a:chExt cx="7581900" cy="5273040"/>
          </a:xfrm>
        </p:grpSpPr>
        <p:sp>
          <p:nvSpPr>
            <p:cNvPr id="1081" name="object 1081"/>
            <p:cNvSpPr/>
            <p:nvPr/>
          </p:nvSpPr>
          <p:spPr>
            <a:xfrm>
              <a:off x="6539484" y="5309615"/>
              <a:ext cx="7620" cy="108585"/>
            </a:xfrm>
            <a:custGeom>
              <a:avLst/>
              <a:gdLst/>
              <a:ahLst/>
              <a:cxnLst/>
              <a:rect l="l" t="t" r="r" b="b"/>
              <a:pathLst>
                <a:path w="7620" h="108585">
                  <a:moveTo>
                    <a:pt x="7620" y="108203"/>
                  </a:moveTo>
                  <a:lnTo>
                    <a:pt x="0" y="108203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0820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6539484" y="5309615"/>
              <a:ext cx="7620" cy="108585"/>
            </a:xfrm>
            <a:custGeom>
              <a:avLst/>
              <a:gdLst/>
              <a:ahLst/>
              <a:cxnLst/>
              <a:rect l="l" t="t" r="r" b="b"/>
              <a:pathLst>
                <a:path w="7620" h="108585">
                  <a:moveTo>
                    <a:pt x="7620" y="108203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7620" y="10820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6539484" y="541324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6539484" y="541324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6539484" y="5309615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6539484" y="5309615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7620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7620" y="4571"/>
                  </a:lnTo>
                  <a:lnTo>
                    <a:pt x="7620" y="0"/>
                  </a:lnTo>
                </a:path>
                <a:path w="7620" h="104139">
                  <a:moveTo>
                    <a:pt x="4572" y="103631"/>
                  </a:moveTo>
                  <a:lnTo>
                    <a:pt x="4572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6539484" y="5413247"/>
              <a:ext cx="7620" cy="109855"/>
            </a:xfrm>
            <a:custGeom>
              <a:avLst/>
              <a:gdLst/>
              <a:ahLst/>
              <a:cxnLst/>
              <a:rect l="l" t="t" r="r" b="b"/>
              <a:pathLst>
                <a:path w="7620" h="109854">
                  <a:moveTo>
                    <a:pt x="7620" y="109727"/>
                  </a:moveTo>
                  <a:lnTo>
                    <a:pt x="0" y="10972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097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6539484" y="5413247"/>
              <a:ext cx="7620" cy="109855"/>
            </a:xfrm>
            <a:custGeom>
              <a:avLst/>
              <a:gdLst/>
              <a:ahLst/>
              <a:cxnLst/>
              <a:rect l="l" t="t" r="r" b="b"/>
              <a:pathLst>
                <a:path w="7620" h="109854">
                  <a:moveTo>
                    <a:pt x="7620" y="10972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09727"/>
                  </a:lnTo>
                  <a:lnTo>
                    <a:pt x="7620" y="1097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6539484" y="55168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6539484" y="55168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6539484" y="541324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6539484" y="5413247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7620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7620" y="4571"/>
                  </a:lnTo>
                  <a:lnTo>
                    <a:pt x="7620" y="0"/>
                  </a:lnTo>
                </a:path>
                <a:path w="7620" h="104139">
                  <a:moveTo>
                    <a:pt x="4572" y="103632"/>
                  </a:moveTo>
                  <a:lnTo>
                    <a:pt x="4572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6539484" y="5672327"/>
              <a:ext cx="7620" cy="127000"/>
            </a:xfrm>
            <a:custGeom>
              <a:avLst/>
              <a:gdLst/>
              <a:ahLst/>
              <a:cxnLst/>
              <a:rect l="l" t="t" r="r" b="b"/>
              <a:pathLst>
                <a:path w="7620" h="127000">
                  <a:moveTo>
                    <a:pt x="7620" y="126491"/>
                  </a:moveTo>
                  <a:lnTo>
                    <a:pt x="0" y="12649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2649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6539484" y="5672327"/>
              <a:ext cx="7620" cy="127000"/>
            </a:xfrm>
            <a:custGeom>
              <a:avLst/>
              <a:gdLst/>
              <a:ahLst/>
              <a:cxnLst/>
              <a:rect l="l" t="t" r="r" b="b"/>
              <a:pathLst>
                <a:path w="7620" h="127000">
                  <a:moveTo>
                    <a:pt x="7620" y="126491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7620" y="12649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6539484" y="579272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6539484" y="579272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6539484" y="567232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6509004" y="5606795"/>
              <a:ext cx="68580" cy="186055"/>
            </a:xfrm>
            <a:custGeom>
              <a:avLst/>
              <a:gdLst/>
              <a:ahLst/>
              <a:cxnLst/>
              <a:rect l="l" t="t" r="r" b="b"/>
              <a:pathLst>
                <a:path w="68579" h="186054">
                  <a:moveTo>
                    <a:pt x="38100" y="65531"/>
                  </a:moveTo>
                  <a:lnTo>
                    <a:pt x="30479" y="65531"/>
                  </a:lnTo>
                  <a:lnTo>
                    <a:pt x="30479" y="71627"/>
                  </a:lnTo>
                  <a:lnTo>
                    <a:pt x="38100" y="71627"/>
                  </a:lnTo>
                  <a:lnTo>
                    <a:pt x="38100" y="65531"/>
                  </a:lnTo>
                </a:path>
                <a:path w="68579" h="186054">
                  <a:moveTo>
                    <a:pt x="35051" y="185927"/>
                  </a:moveTo>
                  <a:lnTo>
                    <a:pt x="35051" y="71627"/>
                  </a:lnTo>
                </a:path>
                <a:path w="68579" h="186054">
                  <a:moveTo>
                    <a:pt x="38100" y="80772"/>
                  </a:moveTo>
                  <a:lnTo>
                    <a:pt x="60959" y="12191"/>
                  </a:lnTo>
                  <a:lnTo>
                    <a:pt x="38100" y="0"/>
                  </a:lnTo>
                </a:path>
                <a:path w="68579" h="186054">
                  <a:moveTo>
                    <a:pt x="0" y="39623"/>
                  </a:moveTo>
                  <a:lnTo>
                    <a:pt x="68579" y="3962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6539484" y="5602223"/>
              <a:ext cx="7620" cy="90170"/>
            </a:xfrm>
            <a:custGeom>
              <a:avLst/>
              <a:gdLst/>
              <a:ahLst/>
              <a:cxnLst/>
              <a:rect l="l" t="t" r="r" b="b"/>
              <a:pathLst>
                <a:path w="7620" h="90170">
                  <a:moveTo>
                    <a:pt x="7620" y="89916"/>
                  </a:moveTo>
                  <a:lnTo>
                    <a:pt x="0" y="8991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991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6539484" y="5602223"/>
              <a:ext cx="7620" cy="90170"/>
            </a:xfrm>
            <a:custGeom>
              <a:avLst/>
              <a:gdLst/>
              <a:ahLst/>
              <a:cxnLst/>
              <a:rect l="l" t="t" r="r" b="b"/>
              <a:pathLst>
                <a:path w="7620" h="90170">
                  <a:moveTo>
                    <a:pt x="0" y="89916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89916"/>
                  </a:lnTo>
                  <a:lnTo>
                    <a:pt x="0" y="8991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6539484" y="56875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6539484" y="56875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6539484" y="560222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6509004" y="5521451"/>
              <a:ext cx="68580" cy="166370"/>
            </a:xfrm>
            <a:custGeom>
              <a:avLst/>
              <a:gdLst/>
              <a:ahLst/>
              <a:cxnLst/>
              <a:rect l="l" t="t" r="r" b="b"/>
              <a:pathLst>
                <a:path w="68579" h="166370">
                  <a:moveTo>
                    <a:pt x="30479" y="80772"/>
                  </a:moveTo>
                  <a:lnTo>
                    <a:pt x="38100" y="80772"/>
                  </a:lnTo>
                  <a:lnTo>
                    <a:pt x="38100" y="85344"/>
                  </a:lnTo>
                  <a:lnTo>
                    <a:pt x="30479" y="85344"/>
                  </a:lnTo>
                  <a:lnTo>
                    <a:pt x="30479" y="80772"/>
                  </a:lnTo>
                </a:path>
                <a:path w="68579" h="166370">
                  <a:moveTo>
                    <a:pt x="35051" y="166116"/>
                  </a:moveTo>
                  <a:lnTo>
                    <a:pt x="35051" y="85344"/>
                  </a:lnTo>
                </a:path>
                <a:path w="68579" h="166370">
                  <a:moveTo>
                    <a:pt x="38100" y="0"/>
                  </a:moveTo>
                  <a:lnTo>
                    <a:pt x="60959" y="68579"/>
                  </a:lnTo>
                  <a:lnTo>
                    <a:pt x="38100" y="80772"/>
                  </a:lnTo>
                </a:path>
                <a:path w="68579" h="166370">
                  <a:moveTo>
                    <a:pt x="0" y="41148"/>
                  </a:moveTo>
                  <a:lnTo>
                    <a:pt x="68579" y="411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6539484" y="5516879"/>
              <a:ext cx="7620" cy="90170"/>
            </a:xfrm>
            <a:custGeom>
              <a:avLst/>
              <a:gdLst/>
              <a:ahLst/>
              <a:cxnLst/>
              <a:rect l="l" t="t" r="r" b="b"/>
              <a:pathLst>
                <a:path w="7620" h="90170">
                  <a:moveTo>
                    <a:pt x="7620" y="89915"/>
                  </a:moveTo>
                  <a:lnTo>
                    <a:pt x="0" y="8991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991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6539484" y="5516879"/>
              <a:ext cx="7620" cy="90170"/>
            </a:xfrm>
            <a:custGeom>
              <a:avLst/>
              <a:gdLst/>
              <a:ahLst/>
              <a:cxnLst/>
              <a:rect l="l" t="t" r="r" b="b"/>
              <a:pathLst>
                <a:path w="7620" h="90170">
                  <a:moveTo>
                    <a:pt x="0" y="0"/>
                  </a:moveTo>
                  <a:lnTo>
                    <a:pt x="0" y="89915"/>
                  </a:lnTo>
                  <a:lnTo>
                    <a:pt x="7620" y="89915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6539484" y="55168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6539484" y="551687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0"/>
                  </a:lnTo>
                  <a:lnTo>
                    <a:pt x="7620" y="4571"/>
                  </a:lnTo>
                  <a:lnTo>
                    <a:pt x="0" y="457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6539484" y="560222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6539484" y="5521451"/>
              <a:ext cx="7620" cy="85725"/>
            </a:xfrm>
            <a:custGeom>
              <a:avLst/>
              <a:gdLst/>
              <a:ahLst/>
              <a:cxnLst/>
              <a:rect l="l" t="t" r="r" b="b"/>
              <a:pathLst>
                <a:path w="7620" h="85725">
                  <a:moveTo>
                    <a:pt x="0" y="85344"/>
                  </a:moveTo>
                  <a:lnTo>
                    <a:pt x="7620" y="85344"/>
                  </a:lnTo>
                  <a:lnTo>
                    <a:pt x="7620" y="80772"/>
                  </a:lnTo>
                  <a:lnTo>
                    <a:pt x="0" y="80772"/>
                  </a:lnTo>
                  <a:lnTo>
                    <a:pt x="0" y="85344"/>
                  </a:lnTo>
                </a:path>
                <a:path w="7620" h="85725">
                  <a:moveTo>
                    <a:pt x="4572" y="0"/>
                  </a:moveTo>
                  <a:lnTo>
                    <a:pt x="4572" y="807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6539484" y="5692139"/>
              <a:ext cx="7620" cy="109855"/>
            </a:xfrm>
            <a:custGeom>
              <a:avLst/>
              <a:gdLst/>
              <a:ahLst/>
              <a:cxnLst/>
              <a:rect l="l" t="t" r="r" b="b"/>
              <a:pathLst>
                <a:path w="7620" h="109854">
                  <a:moveTo>
                    <a:pt x="7620" y="109727"/>
                  </a:moveTo>
                  <a:lnTo>
                    <a:pt x="0" y="10972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0972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6539484" y="5692139"/>
              <a:ext cx="7620" cy="109855"/>
            </a:xfrm>
            <a:custGeom>
              <a:avLst/>
              <a:gdLst/>
              <a:ahLst/>
              <a:cxnLst/>
              <a:rect l="l" t="t" r="r" b="b"/>
              <a:pathLst>
                <a:path w="7620" h="109854">
                  <a:moveTo>
                    <a:pt x="7620" y="109727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09727"/>
                  </a:lnTo>
                  <a:lnTo>
                    <a:pt x="7620" y="10972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6539484" y="579577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6539484" y="579577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6539484" y="569213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6539484" y="5692139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762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7620" y="4572"/>
                  </a:lnTo>
                  <a:lnTo>
                    <a:pt x="7620" y="0"/>
                  </a:lnTo>
                </a:path>
                <a:path w="7620" h="104139">
                  <a:moveTo>
                    <a:pt x="4572" y="103631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6539484" y="44744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6539484" y="44744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117348"/>
                  </a:lnTo>
                  <a:lnTo>
                    <a:pt x="7620" y="1173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6539484" y="45857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6539484" y="45857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6539484" y="447446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6539484" y="4474463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7620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7620" y="6095"/>
                  </a:lnTo>
                  <a:lnTo>
                    <a:pt x="7620" y="0"/>
                  </a:lnTo>
                </a:path>
                <a:path w="7620" h="111760">
                  <a:moveTo>
                    <a:pt x="4572" y="111251"/>
                  </a:moveTo>
                  <a:lnTo>
                    <a:pt x="4572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6539484" y="418337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6539484" y="418337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0"/>
                  </a:moveTo>
                  <a:lnTo>
                    <a:pt x="7620" y="117348"/>
                  </a:ln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6539484" y="41833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6539484" y="41833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7620" y="6096"/>
                  </a:lnTo>
                  <a:lnTo>
                    <a:pt x="762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6539484" y="429463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6539484" y="4189475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7620" y="111251"/>
                  </a:moveTo>
                  <a:lnTo>
                    <a:pt x="0" y="111251"/>
                  </a:lnTo>
                  <a:lnTo>
                    <a:pt x="0" y="105155"/>
                  </a:lnTo>
                  <a:lnTo>
                    <a:pt x="7620" y="105155"/>
                  </a:lnTo>
                  <a:lnTo>
                    <a:pt x="7620" y="111251"/>
                  </a:lnTo>
                </a:path>
                <a:path w="7620" h="111760">
                  <a:moveTo>
                    <a:pt x="4572" y="0"/>
                  </a:moveTo>
                  <a:lnTo>
                    <a:pt x="4572" y="10515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6429756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1097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109727" y="0"/>
                  </a:lnTo>
                  <a:lnTo>
                    <a:pt x="1097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6429756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0" y="7619"/>
                  </a:moveTo>
                  <a:lnTo>
                    <a:pt x="109727" y="7619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6429756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0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6429756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0" y="7619"/>
                  </a:move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6533388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0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6435852" y="5801867"/>
              <a:ext cx="104139" cy="7620"/>
            </a:xfrm>
            <a:custGeom>
              <a:avLst/>
              <a:gdLst/>
              <a:ahLst/>
              <a:cxnLst/>
              <a:rect l="l" t="t" r="r" b="b"/>
              <a:pathLst>
                <a:path w="104140" h="7620">
                  <a:moveTo>
                    <a:pt x="103631" y="7619"/>
                  </a:moveTo>
                  <a:lnTo>
                    <a:pt x="103631" y="0"/>
                  </a:lnTo>
                  <a:lnTo>
                    <a:pt x="97535" y="0"/>
                  </a:lnTo>
                  <a:lnTo>
                    <a:pt x="97535" y="7619"/>
                  </a:lnTo>
                  <a:lnTo>
                    <a:pt x="103631" y="7619"/>
                  </a:lnTo>
                </a:path>
                <a:path w="104140" h="7620">
                  <a:moveTo>
                    <a:pt x="0" y="3048"/>
                  </a:moveTo>
                  <a:lnTo>
                    <a:pt x="97535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6147816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10972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109727" y="0"/>
                  </a:lnTo>
                  <a:lnTo>
                    <a:pt x="109727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6147816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0" y="7619"/>
                  </a:moveTo>
                  <a:lnTo>
                    <a:pt x="109727" y="7619"/>
                  </a:lnTo>
                  <a:lnTo>
                    <a:pt x="109727" y="0"/>
                  </a:lnTo>
                  <a:lnTo>
                    <a:pt x="0" y="0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6147816" y="5801867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1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6147816" y="5801867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619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6251448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0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6152388" y="5801867"/>
              <a:ext cx="105410" cy="7620"/>
            </a:xfrm>
            <a:custGeom>
              <a:avLst/>
              <a:gdLst/>
              <a:ahLst/>
              <a:cxnLst/>
              <a:rect l="l" t="t" r="r" b="b"/>
              <a:pathLst>
                <a:path w="105410" h="7620">
                  <a:moveTo>
                    <a:pt x="105156" y="7619"/>
                  </a:moveTo>
                  <a:lnTo>
                    <a:pt x="105156" y="0"/>
                  </a:lnTo>
                  <a:lnTo>
                    <a:pt x="99060" y="0"/>
                  </a:lnTo>
                  <a:lnTo>
                    <a:pt x="99060" y="7619"/>
                  </a:lnTo>
                  <a:lnTo>
                    <a:pt x="105156" y="7619"/>
                  </a:lnTo>
                </a:path>
                <a:path w="105410" h="7620">
                  <a:moveTo>
                    <a:pt x="0" y="3048"/>
                  </a:moveTo>
                  <a:lnTo>
                    <a:pt x="99060" y="30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6038088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10972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109728" y="0"/>
                  </a:lnTo>
                  <a:lnTo>
                    <a:pt x="109728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6038088" y="5801867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0" y="7619"/>
                  </a:moveTo>
                  <a:lnTo>
                    <a:pt x="109728" y="7619"/>
                  </a:lnTo>
                  <a:lnTo>
                    <a:pt x="109728" y="0"/>
                  </a:lnTo>
                  <a:lnTo>
                    <a:pt x="0" y="0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6038088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0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6038088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0" y="7619"/>
                  </a:move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lnTo>
                    <a:pt x="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6141720" y="580186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0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761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6044184" y="5801867"/>
              <a:ext cx="502920" cy="7620"/>
            </a:xfrm>
            <a:custGeom>
              <a:avLst/>
              <a:gdLst/>
              <a:ahLst/>
              <a:cxnLst/>
              <a:rect l="l" t="t" r="r" b="b"/>
              <a:pathLst>
                <a:path w="502920" h="7620">
                  <a:moveTo>
                    <a:pt x="103632" y="7619"/>
                  </a:moveTo>
                  <a:lnTo>
                    <a:pt x="103632" y="0"/>
                  </a:lnTo>
                  <a:lnTo>
                    <a:pt x="97536" y="0"/>
                  </a:lnTo>
                  <a:lnTo>
                    <a:pt x="97536" y="7619"/>
                  </a:lnTo>
                  <a:lnTo>
                    <a:pt x="103632" y="7619"/>
                  </a:lnTo>
                </a:path>
                <a:path w="502920" h="7620">
                  <a:moveTo>
                    <a:pt x="0" y="3048"/>
                  </a:moveTo>
                  <a:lnTo>
                    <a:pt x="97536" y="3048"/>
                  </a:lnTo>
                </a:path>
                <a:path w="502920" h="7620">
                  <a:moveTo>
                    <a:pt x="495300" y="7619"/>
                  </a:moveTo>
                  <a:lnTo>
                    <a:pt x="502920" y="7619"/>
                  </a:lnTo>
                  <a:lnTo>
                    <a:pt x="502920" y="0"/>
                  </a:lnTo>
                  <a:lnTo>
                    <a:pt x="495300" y="0"/>
                  </a:lnTo>
                  <a:lnTo>
                    <a:pt x="495300" y="7619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6414503" y="4046219"/>
              <a:ext cx="15875" cy="73660"/>
            </a:xfrm>
            <a:custGeom>
              <a:avLst/>
              <a:gdLst/>
              <a:ahLst/>
              <a:cxnLst/>
              <a:rect l="l" t="t" r="r" b="b"/>
              <a:pathLst>
                <a:path w="15875" h="73660">
                  <a:moveTo>
                    <a:pt x="6096" y="70116"/>
                  </a:moveTo>
                  <a:lnTo>
                    <a:pt x="4572" y="70116"/>
                  </a:lnTo>
                  <a:lnTo>
                    <a:pt x="4572" y="71640"/>
                  </a:lnTo>
                  <a:lnTo>
                    <a:pt x="6096" y="71640"/>
                  </a:lnTo>
                  <a:lnTo>
                    <a:pt x="6096" y="70116"/>
                  </a:lnTo>
                  <a:close/>
                </a:path>
                <a:path w="15875" h="73660">
                  <a:moveTo>
                    <a:pt x="6096" y="67056"/>
                  </a:moveTo>
                  <a:lnTo>
                    <a:pt x="4572" y="67056"/>
                  </a:lnTo>
                  <a:lnTo>
                    <a:pt x="4572" y="68580"/>
                  </a:lnTo>
                  <a:lnTo>
                    <a:pt x="6096" y="67056"/>
                  </a:lnTo>
                  <a:close/>
                </a:path>
                <a:path w="15875" h="73660">
                  <a:moveTo>
                    <a:pt x="6108" y="62496"/>
                  </a:moveTo>
                  <a:lnTo>
                    <a:pt x="4572" y="62496"/>
                  </a:lnTo>
                  <a:lnTo>
                    <a:pt x="4572" y="64020"/>
                  </a:lnTo>
                  <a:lnTo>
                    <a:pt x="6108" y="64020"/>
                  </a:lnTo>
                  <a:lnTo>
                    <a:pt x="6108" y="62496"/>
                  </a:lnTo>
                  <a:close/>
                </a:path>
                <a:path w="15875" h="73660">
                  <a:moveTo>
                    <a:pt x="6108" y="38112"/>
                  </a:moveTo>
                  <a:lnTo>
                    <a:pt x="4572" y="38112"/>
                  </a:lnTo>
                  <a:lnTo>
                    <a:pt x="4572" y="39636"/>
                  </a:lnTo>
                  <a:lnTo>
                    <a:pt x="6108" y="39636"/>
                  </a:lnTo>
                  <a:lnTo>
                    <a:pt x="6108" y="38112"/>
                  </a:lnTo>
                  <a:close/>
                </a:path>
                <a:path w="15875" h="73660">
                  <a:moveTo>
                    <a:pt x="6108" y="9144"/>
                  </a:moveTo>
                  <a:lnTo>
                    <a:pt x="4584" y="9144"/>
                  </a:lnTo>
                  <a:lnTo>
                    <a:pt x="4584" y="10668"/>
                  </a:lnTo>
                  <a:lnTo>
                    <a:pt x="6108" y="10668"/>
                  </a:lnTo>
                  <a:lnTo>
                    <a:pt x="6108" y="9144"/>
                  </a:lnTo>
                  <a:close/>
                </a:path>
                <a:path w="15875" h="73660">
                  <a:moveTo>
                    <a:pt x="6108" y="4584"/>
                  </a:moveTo>
                  <a:lnTo>
                    <a:pt x="4572" y="4584"/>
                  </a:lnTo>
                  <a:lnTo>
                    <a:pt x="4572" y="6108"/>
                  </a:lnTo>
                  <a:lnTo>
                    <a:pt x="6108" y="6108"/>
                  </a:lnTo>
                  <a:lnTo>
                    <a:pt x="6108" y="4584"/>
                  </a:lnTo>
                  <a:close/>
                </a:path>
                <a:path w="15875" h="73660">
                  <a:moveTo>
                    <a:pt x="7620" y="65532"/>
                  </a:moveTo>
                  <a:lnTo>
                    <a:pt x="6096" y="65532"/>
                  </a:lnTo>
                  <a:lnTo>
                    <a:pt x="6096" y="67056"/>
                  </a:lnTo>
                  <a:lnTo>
                    <a:pt x="7620" y="67056"/>
                  </a:lnTo>
                  <a:lnTo>
                    <a:pt x="7620" y="65532"/>
                  </a:lnTo>
                  <a:close/>
                </a:path>
                <a:path w="15875" h="73660">
                  <a:moveTo>
                    <a:pt x="7620" y="48780"/>
                  </a:moveTo>
                  <a:lnTo>
                    <a:pt x="6096" y="47256"/>
                  </a:lnTo>
                  <a:lnTo>
                    <a:pt x="4572" y="47256"/>
                  </a:lnTo>
                  <a:lnTo>
                    <a:pt x="4572" y="48780"/>
                  </a:lnTo>
                  <a:lnTo>
                    <a:pt x="7620" y="48780"/>
                  </a:lnTo>
                  <a:close/>
                </a:path>
                <a:path w="15875" h="73660">
                  <a:moveTo>
                    <a:pt x="7632" y="33528"/>
                  </a:moveTo>
                  <a:lnTo>
                    <a:pt x="4572" y="33528"/>
                  </a:lnTo>
                  <a:lnTo>
                    <a:pt x="4572" y="35052"/>
                  </a:lnTo>
                  <a:lnTo>
                    <a:pt x="7632" y="35052"/>
                  </a:lnTo>
                  <a:lnTo>
                    <a:pt x="7632" y="33528"/>
                  </a:lnTo>
                  <a:close/>
                </a:path>
                <a:path w="15875" h="73660">
                  <a:moveTo>
                    <a:pt x="7632" y="24396"/>
                  </a:moveTo>
                  <a:lnTo>
                    <a:pt x="6096" y="22872"/>
                  </a:lnTo>
                  <a:lnTo>
                    <a:pt x="4572" y="22872"/>
                  </a:lnTo>
                  <a:lnTo>
                    <a:pt x="4572" y="24396"/>
                  </a:lnTo>
                  <a:lnTo>
                    <a:pt x="7632" y="24396"/>
                  </a:lnTo>
                  <a:close/>
                </a:path>
                <a:path w="15875" h="73660">
                  <a:moveTo>
                    <a:pt x="7632" y="18300"/>
                  </a:moveTo>
                  <a:lnTo>
                    <a:pt x="4572" y="18300"/>
                  </a:lnTo>
                  <a:lnTo>
                    <a:pt x="4572" y="19824"/>
                  </a:lnTo>
                  <a:lnTo>
                    <a:pt x="6096" y="19824"/>
                  </a:lnTo>
                  <a:lnTo>
                    <a:pt x="7632" y="18300"/>
                  </a:lnTo>
                  <a:close/>
                </a:path>
                <a:path w="15875" h="73660">
                  <a:moveTo>
                    <a:pt x="7632" y="0"/>
                  </a:moveTo>
                  <a:lnTo>
                    <a:pt x="4572" y="0"/>
                  </a:lnTo>
                  <a:lnTo>
                    <a:pt x="4572" y="1524"/>
                  </a:lnTo>
                  <a:lnTo>
                    <a:pt x="7632" y="1524"/>
                  </a:lnTo>
                  <a:lnTo>
                    <a:pt x="7632" y="0"/>
                  </a:lnTo>
                  <a:close/>
                </a:path>
                <a:path w="15875" h="73660">
                  <a:moveTo>
                    <a:pt x="9156" y="62496"/>
                  </a:moveTo>
                  <a:lnTo>
                    <a:pt x="7632" y="62496"/>
                  </a:lnTo>
                  <a:lnTo>
                    <a:pt x="7632" y="64020"/>
                  </a:lnTo>
                  <a:lnTo>
                    <a:pt x="9156" y="64020"/>
                  </a:lnTo>
                  <a:lnTo>
                    <a:pt x="9156" y="62496"/>
                  </a:lnTo>
                  <a:close/>
                </a:path>
                <a:path w="15875" h="73660">
                  <a:moveTo>
                    <a:pt x="9156" y="7620"/>
                  </a:moveTo>
                  <a:lnTo>
                    <a:pt x="6108" y="7620"/>
                  </a:lnTo>
                  <a:lnTo>
                    <a:pt x="6108" y="9144"/>
                  </a:lnTo>
                  <a:lnTo>
                    <a:pt x="9156" y="9144"/>
                  </a:lnTo>
                  <a:lnTo>
                    <a:pt x="9156" y="7620"/>
                  </a:lnTo>
                  <a:close/>
                </a:path>
                <a:path w="15875" h="73660">
                  <a:moveTo>
                    <a:pt x="12204" y="57912"/>
                  </a:moveTo>
                  <a:lnTo>
                    <a:pt x="4572" y="57912"/>
                  </a:lnTo>
                  <a:lnTo>
                    <a:pt x="4572" y="59436"/>
                  </a:lnTo>
                  <a:lnTo>
                    <a:pt x="10680" y="59436"/>
                  </a:lnTo>
                  <a:lnTo>
                    <a:pt x="10680" y="64020"/>
                  </a:lnTo>
                  <a:lnTo>
                    <a:pt x="12204" y="64020"/>
                  </a:lnTo>
                  <a:lnTo>
                    <a:pt x="12204" y="57912"/>
                  </a:lnTo>
                  <a:close/>
                </a:path>
                <a:path w="15875" h="73660">
                  <a:moveTo>
                    <a:pt x="12204" y="53352"/>
                  </a:moveTo>
                  <a:lnTo>
                    <a:pt x="6108" y="53352"/>
                  </a:lnTo>
                  <a:lnTo>
                    <a:pt x="4572" y="51816"/>
                  </a:lnTo>
                  <a:lnTo>
                    <a:pt x="4572" y="54876"/>
                  </a:lnTo>
                  <a:lnTo>
                    <a:pt x="12204" y="54876"/>
                  </a:lnTo>
                  <a:lnTo>
                    <a:pt x="12204" y="53352"/>
                  </a:lnTo>
                  <a:close/>
                </a:path>
                <a:path w="15875" h="73660">
                  <a:moveTo>
                    <a:pt x="12204" y="44196"/>
                  </a:moveTo>
                  <a:lnTo>
                    <a:pt x="10668" y="44196"/>
                  </a:lnTo>
                  <a:lnTo>
                    <a:pt x="10668" y="47256"/>
                  </a:lnTo>
                  <a:lnTo>
                    <a:pt x="9144" y="48780"/>
                  </a:lnTo>
                  <a:lnTo>
                    <a:pt x="10668" y="48780"/>
                  </a:lnTo>
                  <a:lnTo>
                    <a:pt x="12204" y="47256"/>
                  </a:lnTo>
                  <a:lnTo>
                    <a:pt x="12204" y="44196"/>
                  </a:lnTo>
                  <a:close/>
                </a:path>
                <a:path w="15875" h="73660">
                  <a:moveTo>
                    <a:pt x="12204" y="42672"/>
                  </a:moveTo>
                  <a:lnTo>
                    <a:pt x="4572" y="42672"/>
                  </a:lnTo>
                  <a:lnTo>
                    <a:pt x="0" y="42672"/>
                  </a:lnTo>
                  <a:lnTo>
                    <a:pt x="0" y="44196"/>
                  </a:lnTo>
                  <a:lnTo>
                    <a:pt x="4572" y="44196"/>
                  </a:lnTo>
                  <a:lnTo>
                    <a:pt x="10668" y="44196"/>
                  </a:lnTo>
                  <a:lnTo>
                    <a:pt x="12204" y="42672"/>
                  </a:lnTo>
                  <a:close/>
                </a:path>
                <a:path w="15875" h="73660">
                  <a:moveTo>
                    <a:pt x="12204" y="33528"/>
                  </a:moveTo>
                  <a:lnTo>
                    <a:pt x="10680" y="33528"/>
                  </a:lnTo>
                  <a:lnTo>
                    <a:pt x="10680" y="38112"/>
                  </a:lnTo>
                  <a:lnTo>
                    <a:pt x="9156" y="39636"/>
                  </a:lnTo>
                  <a:lnTo>
                    <a:pt x="12204" y="39636"/>
                  </a:lnTo>
                  <a:lnTo>
                    <a:pt x="12204" y="33528"/>
                  </a:lnTo>
                  <a:close/>
                </a:path>
                <a:path w="15875" h="73660">
                  <a:moveTo>
                    <a:pt x="12204" y="28968"/>
                  </a:moveTo>
                  <a:lnTo>
                    <a:pt x="6108" y="28968"/>
                  </a:lnTo>
                  <a:lnTo>
                    <a:pt x="4572" y="27444"/>
                  </a:lnTo>
                  <a:lnTo>
                    <a:pt x="4572" y="30492"/>
                  </a:lnTo>
                  <a:lnTo>
                    <a:pt x="12204" y="30492"/>
                  </a:lnTo>
                  <a:lnTo>
                    <a:pt x="12204" y="28968"/>
                  </a:lnTo>
                  <a:close/>
                </a:path>
                <a:path w="15875" h="73660">
                  <a:moveTo>
                    <a:pt x="12204" y="18300"/>
                  </a:moveTo>
                  <a:lnTo>
                    <a:pt x="9156" y="18300"/>
                  </a:lnTo>
                  <a:lnTo>
                    <a:pt x="9156" y="19824"/>
                  </a:lnTo>
                  <a:lnTo>
                    <a:pt x="10680" y="19824"/>
                  </a:lnTo>
                  <a:lnTo>
                    <a:pt x="10680" y="22872"/>
                  </a:lnTo>
                  <a:lnTo>
                    <a:pt x="9156" y="22872"/>
                  </a:lnTo>
                  <a:lnTo>
                    <a:pt x="9156" y="24396"/>
                  </a:lnTo>
                  <a:lnTo>
                    <a:pt x="12204" y="24396"/>
                  </a:lnTo>
                  <a:lnTo>
                    <a:pt x="12204" y="18300"/>
                  </a:lnTo>
                  <a:close/>
                </a:path>
                <a:path w="15875" h="73660">
                  <a:moveTo>
                    <a:pt x="12204" y="15252"/>
                  </a:moveTo>
                  <a:lnTo>
                    <a:pt x="10680" y="13716"/>
                  </a:lnTo>
                  <a:lnTo>
                    <a:pt x="12" y="13716"/>
                  </a:lnTo>
                  <a:lnTo>
                    <a:pt x="12" y="15252"/>
                  </a:lnTo>
                  <a:lnTo>
                    <a:pt x="12204" y="15252"/>
                  </a:lnTo>
                  <a:close/>
                </a:path>
                <a:path w="15875" h="73660">
                  <a:moveTo>
                    <a:pt x="12204" y="9144"/>
                  </a:moveTo>
                  <a:lnTo>
                    <a:pt x="10680" y="9144"/>
                  </a:lnTo>
                  <a:lnTo>
                    <a:pt x="10680" y="13716"/>
                  </a:lnTo>
                  <a:lnTo>
                    <a:pt x="12204" y="13716"/>
                  </a:lnTo>
                  <a:lnTo>
                    <a:pt x="12204" y="9144"/>
                  </a:lnTo>
                  <a:close/>
                </a:path>
                <a:path w="15875" h="73660">
                  <a:moveTo>
                    <a:pt x="12204" y="0"/>
                  </a:moveTo>
                  <a:lnTo>
                    <a:pt x="10680" y="0"/>
                  </a:lnTo>
                  <a:lnTo>
                    <a:pt x="10680" y="4584"/>
                  </a:lnTo>
                  <a:lnTo>
                    <a:pt x="9156" y="6108"/>
                  </a:lnTo>
                  <a:lnTo>
                    <a:pt x="12204" y="6108"/>
                  </a:lnTo>
                  <a:lnTo>
                    <a:pt x="12204" y="0"/>
                  </a:lnTo>
                  <a:close/>
                </a:path>
                <a:path w="15875" h="73660">
                  <a:moveTo>
                    <a:pt x="15252" y="71640"/>
                  </a:moveTo>
                  <a:lnTo>
                    <a:pt x="12192" y="71640"/>
                  </a:lnTo>
                  <a:lnTo>
                    <a:pt x="12192" y="73164"/>
                  </a:lnTo>
                  <a:lnTo>
                    <a:pt x="15252" y="73164"/>
                  </a:lnTo>
                  <a:lnTo>
                    <a:pt x="15252" y="71640"/>
                  </a:lnTo>
                  <a:close/>
                </a:path>
                <a:path w="15875" h="73660">
                  <a:moveTo>
                    <a:pt x="15252" y="65532"/>
                  </a:moveTo>
                  <a:lnTo>
                    <a:pt x="10680" y="65532"/>
                  </a:lnTo>
                  <a:lnTo>
                    <a:pt x="10680" y="64020"/>
                  </a:lnTo>
                  <a:lnTo>
                    <a:pt x="9156" y="64020"/>
                  </a:lnTo>
                  <a:lnTo>
                    <a:pt x="9156" y="65544"/>
                  </a:lnTo>
                  <a:lnTo>
                    <a:pt x="10668" y="65544"/>
                  </a:lnTo>
                  <a:lnTo>
                    <a:pt x="10668" y="70116"/>
                  </a:lnTo>
                  <a:lnTo>
                    <a:pt x="9144" y="70116"/>
                  </a:lnTo>
                  <a:lnTo>
                    <a:pt x="9144" y="67056"/>
                  </a:lnTo>
                  <a:lnTo>
                    <a:pt x="7620" y="67056"/>
                  </a:lnTo>
                  <a:lnTo>
                    <a:pt x="7620" y="71640"/>
                  </a:lnTo>
                  <a:lnTo>
                    <a:pt x="9144" y="71640"/>
                  </a:lnTo>
                  <a:lnTo>
                    <a:pt x="12192" y="71640"/>
                  </a:lnTo>
                  <a:lnTo>
                    <a:pt x="12192" y="67056"/>
                  </a:lnTo>
                  <a:lnTo>
                    <a:pt x="15252" y="67056"/>
                  </a:lnTo>
                  <a:lnTo>
                    <a:pt x="1525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148" name="object 114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462682" y="5804058"/>
              <a:ext cx="120586" cy="236410"/>
            </a:xfrm>
            <a:prstGeom prst="rect">
              <a:avLst/>
            </a:prstGeom>
          </p:spPr>
        </p:pic>
        <p:sp>
          <p:nvSpPr>
            <p:cNvPr id="1149" name="object 1149"/>
            <p:cNvSpPr/>
            <p:nvPr/>
          </p:nvSpPr>
          <p:spPr>
            <a:xfrm>
              <a:off x="6228588" y="46268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6228588" y="4626863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0" y="117348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lnTo>
                    <a:pt x="0" y="1173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6228588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6228588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6096"/>
                  </a:moveTo>
                  <a:lnTo>
                    <a:pt x="7620" y="6096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6228588" y="46268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6228588" y="4626863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0" y="0"/>
                  </a:moveTo>
                  <a:lnTo>
                    <a:pt x="7620" y="0"/>
                  </a:lnTo>
                  <a:lnTo>
                    <a:pt x="7620" y="4572"/>
                  </a:lnTo>
                  <a:lnTo>
                    <a:pt x="0" y="4572"/>
                  </a:lnTo>
                  <a:lnTo>
                    <a:pt x="0" y="0"/>
                  </a:lnTo>
                </a:path>
                <a:path w="7620" h="111760">
                  <a:moveTo>
                    <a:pt x="3048" y="111251"/>
                  </a:moveTo>
                  <a:lnTo>
                    <a:pt x="30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6228588" y="4738115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8"/>
                  </a:moveTo>
                  <a:lnTo>
                    <a:pt x="0" y="117348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6228588" y="4738115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0" y="117348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17348"/>
                  </a:lnTo>
                  <a:lnTo>
                    <a:pt x="0" y="1173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6228588" y="48493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6228588" y="48493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6095"/>
                  </a:moveTo>
                  <a:lnTo>
                    <a:pt x="7620" y="6095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6228588" y="473811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6228588" y="4738115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0" y="0"/>
                  </a:moveTo>
                  <a:lnTo>
                    <a:pt x="7620" y="0"/>
                  </a:lnTo>
                  <a:lnTo>
                    <a:pt x="7620" y="6096"/>
                  </a:lnTo>
                  <a:lnTo>
                    <a:pt x="0" y="6096"/>
                  </a:lnTo>
                  <a:lnTo>
                    <a:pt x="0" y="0"/>
                  </a:lnTo>
                </a:path>
                <a:path w="7620" h="111760">
                  <a:moveTo>
                    <a:pt x="3048" y="111252"/>
                  </a:moveTo>
                  <a:lnTo>
                    <a:pt x="3048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6228588" y="4849367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7620" y="103631"/>
                  </a:moveTo>
                  <a:lnTo>
                    <a:pt x="0" y="103631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0363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6228588" y="4849367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0" y="103631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03631"/>
                  </a:lnTo>
                  <a:lnTo>
                    <a:pt x="0" y="10363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6228588" y="49469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6228588" y="49469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6096"/>
                  </a:moveTo>
                  <a:lnTo>
                    <a:pt x="7620" y="6096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6228588" y="48493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6228588" y="4849367"/>
              <a:ext cx="7620" cy="97790"/>
            </a:xfrm>
            <a:custGeom>
              <a:avLst/>
              <a:gdLst/>
              <a:ahLst/>
              <a:cxnLst/>
              <a:rect l="l" t="t" r="r" b="b"/>
              <a:pathLst>
                <a:path w="7620" h="97789">
                  <a:moveTo>
                    <a:pt x="0" y="0"/>
                  </a:moveTo>
                  <a:lnTo>
                    <a:pt x="7620" y="0"/>
                  </a:lnTo>
                  <a:lnTo>
                    <a:pt x="7620" y="6095"/>
                  </a:lnTo>
                  <a:lnTo>
                    <a:pt x="0" y="6095"/>
                  </a:lnTo>
                  <a:lnTo>
                    <a:pt x="0" y="0"/>
                  </a:lnTo>
                </a:path>
                <a:path w="7620" h="97789">
                  <a:moveTo>
                    <a:pt x="3048" y="97535"/>
                  </a:moveTo>
                  <a:lnTo>
                    <a:pt x="3048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6228588" y="504443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7620" y="117347"/>
                  </a:moveTo>
                  <a:lnTo>
                    <a:pt x="0" y="11734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73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6228588" y="5044439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20" h="117475">
                  <a:moveTo>
                    <a:pt x="0" y="117347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17347"/>
                  </a:lnTo>
                  <a:lnTo>
                    <a:pt x="0" y="11734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6228588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6228588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6095"/>
                  </a:moveTo>
                  <a:lnTo>
                    <a:pt x="7620" y="6095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6228588" y="504443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6228588" y="5044439"/>
              <a:ext cx="7620" cy="111760"/>
            </a:xfrm>
            <a:custGeom>
              <a:avLst/>
              <a:gdLst/>
              <a:ahLst/>
              <a:cxnLst/>
              <a:rect l="l" t="t" r="r" b="b"/>
              <a:pathLst>
                <a:path w="7620" h="111760">
                  <a:moveTo>
                    <a:pt x="0" y="0"/>
                  </a:moveTo>
                  <a:lnTo>
                    <a:pt x="7620" y="0"/>
                  </a:lnTo>
                  <a:lnTo>
                    <a:pt x="7620" y="6095"/>
                  </a:lnTo>
                  <a:lnTo>
                    <a:pt x="0" y="6095"/>
                  </a:lnTo>
                  <a:lnTo>
                    <a:pt x="0" y="0"/>
                  </a:lnTo>
                </a:path>
                <a:path w="7620" h="111760">
                  <a:moveTo>
                    <a:pt x="3048" y="111251"/>
                  </a:moveTo>
                  <a:lnTo>
                    <a:pt x="3048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6228588" y="5155691"/>
              <a:ext cx="7620" cy="119380"/>
            </a:xfrm>
            <a:custGeom>
              <a:avLst/>
              <a:gdLst/>
              <a:ahLst/>
              <a:cxnLst/>
              <a:rect l="l" t="t" r="r" b="b"/>
              <a:pathLst>
                <a:path w="7620" h="119379">
                  <a:moveTo>
                    <a:pt x="7620" y="118872"/>
                  </a:moveTo>
                  <a:lnTo>
                    <a:pt x="0" y="1188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188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6228588" y="5155691"/>
              <a:ext cx="7620" cy="119380"/>
            </a:xfrm>
            <a:custGeom>
              <a:avLst/>
              <a:gdLst/>
              <a:ahLst/>
              <a:cxnLst/>
              <a:rect l="l" t="t" r="r" b="b"/>
              <a:pathLst>
                <a:path w="7620" h="119379">
                  <a:moveTo>
                    <a:pt x="0" y="118872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18872"/>
                  </a:lnTo>
                  <a:lnTo>
                    <a:pt x="0" y="1188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6228588" y="52684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6228588" y="5268467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6095"/>
                  </a:moveTo>
                  <a:lnTo>
                    <a:pt x="7620" y="6095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6228588" y="515569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6228588" y="5155691"/>
              <a:ext cx="7620" cy="113030"/>
            </a:xfrm>
            <a:custGeom>
              <a:avLst/>
              <a:gdLst/>
              <a:ahLst/>
              <a:cxnLst/>
              <a:rect l="l" t="t" r="r" b="b"/>
              <a:pathLst>
                <a:path w="7620" h="113029">
                  <a:moveTo>
                    <a:pt x="0" y="0"/>
                  </a:moveTo>
                  <a:lnTo>
                    <a:pt x="7620" y="0"/>
                  </a:lnTo>
                  <a:lnTo>
                    <a:pt x="7620" y="6095"/>
                  </a:lnTo>
                  <a:lnTo>
                    <a:pt x="0" y="6095"/>
                  </a:lnTo>
                  <a:lnTo>
                    <a:pt x="0" y="0"/>
                  </a:lnTo>
                </a:path>
                <a:path w="7620" h="113029">
                  <a:moveTo>
                    <a:pt x="3048" y="112776"/>
                  </a:moveTo>
                  <a:lnTo>
                    <a:pt x="3048" y="609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179" name="object 117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325522" y="5256275"/>
              <a:ext cx="172402" cy="70104"/>
            </a:xfrm>
            <a:prstGeom prst="rect">
              <a:avLst/>
            </a:prstGeom>
          </p:spPr>
        </p:pic>
        <p:pic>
          <p:nvPicPr>
            <p:cNvPr id="1180" name="object 118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017674" y="4575047"/>
              <a:ext cx="173926" cy="68579"/>
            </a:xfrm>
            <a:prstGeom prst="rect">
              <a:avLst/>
            </a:prstGeom>
          </p:spPr>
        </p:pic>
        <p:pic>
          <p:nvPicPr>
            <p:cNvPr id="1181" name="object 118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570118" y="4846986"/>
              <a:ext cx="73342" cy="71818"/>
            </a:xfrm>
            <a:prstGeom prst="rect">
              <a:avLst/>
            </a:prstGeom>
          </p:spPr>
        </p:pic>
        <p:sp>
          <p:nvSpPr>
            <p:cNvPr id="1182" name="object 1182"/>
            <p:cNvSpPr/>
            <p:nvPr/>
          </p:nvSpPr>
          <p:spPr>
            <a:xfrm>
              <a:off x="7403592" y="5463539"/>
              <a:ext cx="7620" cy="90170"/>
            </a:xfrm>
            <a:custGeom>
              <a:avLst/>
              <a:gdLst/>
              <a:ahLst/>
              <a:cxnLst/>
              <a:rect l="l" t="t" r="r" b="b"/>
              <a:pathLst>
                <a:path w="7620" h="90170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  <a:path w="7620" h="90170">
                  <a:moveTo>
                    <a:pt x="0" y="89915"/>
                  </a:moveTo>
                  <a:lnTo>
                    <a:pt x="7620" y="89915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89915"/>
                  </a:lnTo>
                </a:path>
                <a:path w="7620" h="90170">
                  <a:moveTo>
                    <a:pt x="3048" y="4572"/>
                  </a:moveTo>
                  <a:lnTo>
                    <a:pt x="3048" y="85343"/>
                  </a:lnTo>
                </a:path>
                <a:path w="7620" h="90170">
                  <a:moveTo>
                    <a:pt x="0" y="89915"/>
                  </a:moveTo>
                  <a:lnTo>
                    <a:pt x="7620" y="89915"/>
                  </a:lnTo>
                  <a:lnTo>
                    <a:pt x="7620" y="85343"/>
                  </a:lnTo>
                  <a:lnTo>
                    <a:pt x="0" y="85343"/>
                  </a:lnTo>
                  <a:lnTo>
                    <a:pt x="0" y="89915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183" name="object 118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760720" y="4788407"/>
              <a:ext cx="345948" cy="347472"/>
            </a:xfrm>
            <a:prstGeom prst="rect">
              <a:avLst/>
            </a:prstGeom>
          </p:spPr>
        </p:pic>
        <p:pic>
          <p:nvPicPr>
            <p:cNvPr id="1184" name="object 118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933188" y="5029199"/>
              <a:ext cx="213360" cy="216408"/>
            </a:xfrm>
            <a:prstGeom prst="rect">
              <a:avLst/>
            </a:prstGeom>
          </p:spPr>
        </p:pic>
        <p:sp>
          <p:nvSpPr>
            <p:cNvPr id="1185" name="object 1185"/>
            <p:cNvSpPr/>
            <p:nvPr/>
          </p:nvSpPr>
          <p:spPr>
            <a:xfrm>
              <a:off x="6228588" y="4946903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7620" y="103632"/>
                  </a:moveTo>
                  <a:lnTo>
                    <a:pt x="0" y="10363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0363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6228588" y="4946903"/>
              <a:ext cx="7620" cy="104139"/>
            </a:xfrm>
            <a:custGeom>
              <a:avLst/>
              <a:gdLst/>
              <a:ahLst/>
              <a:cxnLst/>
              <a:rect l="l" t="t" r="r" b="b"/>
              <a:pathLst>
                <a:path w="7620" h="104139">
                  <a:moveTo>
                    <a:pt x="0" y="103632"/>
                  </a:moveTo>
                  <a:lnTo>
                    <a:pt x="0" y="0"/>
                  </a:lnTo>
                  <a:lnTo>
                    <a:pt x="7620" y="0"/>
                  </a:lnTo>
                  <a:lnTo>
                    <a:pt x="7620" y="103632"/>
                  </a:lnTo>
                  <a:lnTo>
                    <a:pt x="0" y="10363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6228588" y="50459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457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6228588" y="5045963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572"/>
                  </a:moveTo>
                  <a:lnTo>
                    <a:pt x="7620" y="4572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6228588" y="49469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20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0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6228588" y="4946903"/>
              <a:ext cx="7620" cy="99060"/>
            </a:xfrm>
            <a:custGeom>
              <a:avLst/>
              <a:gdLst/>
              <a:ahLst/>
              <a:cxnLst/>
              <a:rect l="l" t="t" r="r" b="b"/>
              <a:pathLst>
                <a:path w="7620" h="99060">
                  <a:moveTo>
                    <a:pt x="0" y="0"/>
                  </a:moveTo>
                  <a:lnTo>
                    <a:pt x="7620" y="0"/>
                  </a:lnTo>
                  <a:lnTo>
                    <a:pt x="7620" y="6096"/>
                  </a:lnTo>
                  <a:lnTo>
                    <a:pt x="0" y="6096"/>
                  </a:lnTo>
                  <a:lnTo>
                    <a:pt x="0" y="0"/>
                  </a:lnTo>
                </a:path>
                <a:path w="7620" h="99060">
                  <a:moveTo>
                    <a:pt x="3048" y="99060"/>
                  </a:moveTo>
                  <a:lnTo>
                    <a:pt x="3048" y="6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8404860" y="3645407"/>
              <a:ext cx="9525" cy="24765"/>
            </a:xfrm>
            <a:custGeom>
              <a:avLst/>
              <a:gdLst/>
              <a:ahLst/>
              <a:cxnLst/>
              <a:rect l="l" t="t" r="r" b="b"/>
              <a:pathLst>
                <a:path w="9525" h="24764">
                  <a:moveTo>
                    <a:pt x="9144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2438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8404860" y="3645407"/>
              <a:ext cx="9525" cy="24765"/>
            </a:xfrm>
            <a:custGeom>
              <a:avLst/>
              <a:gdLst/>
              <a:ahLst/>
              <a:cxnLst/>
              <a:rect l="l" t="t" r="r" b="b"/>
              <a:pathLst>
                <a:path w="9525" h="24764">
                  <a:moveTo>
                    <a:pt x="0" y="0"/>
                  </a:moveTo>
                  <a:lnTo>
                    <a:pt x="9144" y="0"/>
                  </a:lnTo>
                  <a:lnTo>
                    <a:pt x="9144" y="24383"/>
                  </a:lnTo>
                  <a:lnTo>
                    <a:pt x="0" y="2438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8409432" y="3645407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4572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2438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8409432" y="3645407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0" y="0"/>
                  </a:moveTo>
                  <a:lnTo>
                    <a:pt x="4572" y="0"/>
                  </a:lnTo>
                  <a:lnTo>
                    <a:pt x="4572" y="24383"/>
                  </a:lnTo>
                  <a:lnTo>
                    <a:pt x="0" y="2438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8578596" y="364540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20" h="24764">
                  <a:moveTo>
                    <a:pt x="7620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438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8578596" y="364540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20" h="24764">
                  <a:moveTo>
                    <a:pt x="0" y="0"/>
                  </a:moveTo>
                  <a:lnTo>
                    <a:pt x="7620" y="0"/>
                  </a:lnTo>
                  <a:lnTo>
                    <a:pt x="7620" y="24383"/>
                  </a:lnTo>
                  <a:lnTo>
                    <a:pt x="0" y="2438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8581644" y="3645407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4572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2438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8581644" y="3645407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0" y="0"/>
                  </a:moveTo>
                  <a:lnTo>
                    <a:pt x="4572" y="0"/>
                  </a:lnTo>
                  <a:lnTo>
                    <a:pt x="4572" y="24383"/>
                  </a:lnTo>
                  <a:lnTo>
                    <a:pt x="0" y="24383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7289292" y="6035039"/>
              <a:ext cx="111760" cy="12700"/>
            </a:xfrm>
            <a:custGeom>
              <a:avLst/>
              <a:gdLst/>
              <a:ahLst/>
              <a:cxnLst/>
              <a:rect l="l" t="t" r="r" b="b"/>
              <a:pathLst>
                <a:path w="111759" h="12700">
                  <a:moveTo>
                    <a:pt x="111251" y="12191"/>
                  </a:moveTo>
                  <a:lnTo>
                    <a:pt x="0" y="12191"/>
                  </a:lnTo>
                  <a:lnTo>
                    <a:pt x="0" y="0"/>
                  </a:lnTo>
                  <a:lnTo>
                    <a:pt x="111251" y="0"/>
                  </a:lnTo>
                  <a:lnTo>
                    <a:pt x="111251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6769608" y="3713987"/>
              <a:ext cx="86995" cy="2405380"/>
            </a:xfrm>
            <a:custGeom>
              <a:avLst/>
              <a:gdLst/>
              <a:ahLst/>
              <a:cxnLst/>
              <a:rect l="l" t="t" r="r" b="b"/>
              <a:pathLst>
                <a:path w="86995" h="2405379">
                  <a:moveTo>
                    <a:pt x="82296" y="9144"/>
                  </a:moveTo>
                  <a:lnTo>
                    <a:pt x="82296" y="0"/>
                  </a:lnTo>
                  <a:lnTo>
                    <a:pt x="86868" y="0"/>
                  </a:lnTo>
                  <a:lnTo>
                    <a:pt x="86868" y="9144"/>
                  </a:lnTo>
                  <a:lnTo>
                    <a:pt x="82296" y="9144"/>
                  </a:lnTo>
                </a:path>
                <a:path w="86995" h="2405379">
                  <a:moveTo>
                    <a:pt x="0" y="9144"/>
                  </a:moveTo>
                  <a:lnTo>
                    <a:pt x="0" y="0"/>
                  </a:lnTo>
                  <a:lnTo>
                    <a:pt x="86868" y="0"/>
                  </a:lnTo>
                  <a:lnTo>
                    <a:pt x="86868" y="9144"/>
                  </a:lnTo>
                  <a:lnTo>
                    <a:pt x="0" y="9144"/>
                  </a:lnTo>
                </a:path>
                <a:path w="86995" h="2405379">
                  <a:moveTo>
                    <a:pt x="82296" y="4572"/>
                  </a:moveTo>
                  <a:lnTo>
                    <a:pt x="4572" y="4572"/>
                  </a:lnTo>
                </a:path>
                <a:path w="86995" h="2405379">
                  <a:moveTo>
                    <a:pt x="0" y="9144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lnTo>
                    <a:pt x="0" y="9144"/>
                  </a:lnTo>
                </a:path>
                <a:path w="86995" h="2405379">
                  <a:moveTo>
                    <a:pt x="77724" y="2404872"/>
                  </a:moveTo>
                  <a:lnTo>
                    <a:pt x="86868" y="2404872"/>
                  </a:lnTo>
                  <a:lnTo>
                    <a:pt x="86868" y="2331720"/>
                  </a:lnTo>
                  <a:lnTo>
                    <a:pt x="77724" y="2331720"/>
                  </a:lnTo>
                  <a:lnTo>
                    <a:pt x="77724" y="2404872"/>
                  </a:lnTo>
                </a:path>
                <a:path w="86995" h="2405379">
                  <a:moveTo>
                    <a:pt x="82296" y="2334768"/>
                  </a:moveTo>
                  <a:lnTo>
                    <a:pt x="82296" y="2401824"/>
                  </a:lnTo>
                </a:path>
                <a:path w="86995" h="2405379">
                  <a:moveTo>
                    <a:pt x="77724" y="2404872"/>
                  </a:moveTo>
                  <a:lnTo>
                    <a:pt x="86868" y="2404872"/>
                  </a:lnTo>
                  <a:lnTo>
                    <a:pt x="86868" y="2401824"/>
                  </a:lnTo>
                  <a:lnTo>
                    <a:pt x="77724" y="2401824"/>
                  </a:lnTo>
                  <a:lnTo>
                    <a:pt x="77724" y="24048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7095744" y="3546347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9143" y="86867"/>
                  </a:moveTo>
                  <a:lnTo>
                    <a:pt x="0" y="86867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868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7095744" y="3546347"/>
              <a:ext cx="9525" cy="86995"/>
            </a:xfrm>
            <a:custGeom>
              <a:avLst/>
              <a:gdLst/>
              <a:ahLst/>
              <a:cxnLst/>
              <a:rect l="l" t="t" r="r" b="b"/>
              <a:pathLst>
                <a:path w="9525" h="86995">
                  <a:moveTo>
                    <a:pt x="0" y="82295"/>
                  </a:moveTo>
                  <a:lnTo>
                    <a:pt x="9143" y="82295"/>
                  </a:lnTo>
                  <a:lnTo>
                    <a:pt x="9143" y="86867"/>
                  </a:lnTo>
                  <a:lnTo>
                    <a:pt x="0" y="86867"/>
                  </a:lnTo>
                  <a:lnTo>
                    <a:pt x="0" y="82295"/>
                  </a:lnTo>
                </a:path>
                <a:path w="9525" h="86995">
                  <a:moveTo>
                    <a:pt x="0" y="0"/>
                  </a:moveTo>
                  <a:lnTo>
                    <a:pt x="9143" y="0"/>
                  </a:lnTo>
                  <a:lnTo>
                    <a:pt x="9143" y="86867"/>
                  </a:lnTo>
                  <a:lnTo>
                    <a:pt x="0" y="86867"/>
                  </a:lnTo>
                  <a:lnTo>
                    <a:pt x="0" y="0"/>
                  </a:lnTo>
                </a:path>
                <a:path w="9525" h="86995">
                  <a:moveTo>
                    <a:pt x="4572" y="82295"/>
                  </a:moveTo>
                  <a:lnTo>
                    <a:pt x="4572" y="4572"/>
                  </a:lnTo>
                </a:path>
                <a:path w="9525" h="86995">
                  <a:moveTo>
                    <a:pt x="0" y="0"/>
                  </a:moveTo>
                  <a:lnTo>
                    <a:pt x="9143" y="0"/>
                  </a:lnTo>
                  <a:lnTo>
                    <a:pt x="9143" y="4572"/>
                  </a:lnTo>
                  <a:lnTo>
                    <a:pt x="0" y="4572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6854952" y="3546347"/>
              <a:ext cx="7620" cy="86995"/>
            </a:xfrm>
            <a:custGeom>
              <a:avLst/>
              <a:gdLst/>
              <a:ahLst/>
              <a:cxnLst/>
              <a:rect l="l" t="t" r="r" b="b"/>
              <a:pathLst>
                <a:path w="7620" h="86995">
                  <a:moveTo>
                    <a:pt x="7620" y="86867"/>
                  </a:moveTo>
                  <a:lnTo>
                    <a:pt x="0" y="86867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8686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6685788" y="3546347"/>
              <a:ext cx="177165" cy="207645"/>
            </a:xfrm>
            <a:custGeom>
              <a:avLst/>
              <a:gdLst/>
              <a:ahLst/>
              <a:cxnLst/>
              <a:rect l="l" t="t" r="r" b="b"/>
              <a:pathLst>
                <a:path w="177165" h="207645">
                  <a:moveTo>
                    <a:pt x="169164" y="82295"/>
                  </a:moveTo>
                  <a:lnTo>
                    <a:pt x="176784" y="82295"/>
                  </a:lnTo>
                  <a:lnTo>
                    <a:pt x="176784" y="86867"/>
                  </a:lnTo>
                  <a:lnTo>
                    <a:pt x="169164" y="86867"/>
                  </a:lnTo>
                  <a:lnTo>
                    <a:pt x="169164" y="82295"/>
                  </a:lnTo>
                </a:path>
                <a:path w="177165" h="207645">
                  <a:moveTo>
                    <a:pt x="169164" y="0"/>
                  </a:moveTo>
                  <a:lnTo>
                    <a:pt x="176784" y="0"/>
                  </a:lnTo>
                  <a:lnTo>
                    <a:pt x="176784" y="86867"/>
                  </a:lnTo>
                  <a:lnTo>
                    <a:pt x="169164" y="86867"/>
                  </a:lnTo>
                  <a:lnTo>
                    <a:pt x="169164" y="0"/>
                  </a:lnTo>
                </a:path>
                <a:path w="177165" h="207645">
                  <a:moveTo>
                    <a:pt x="172212" y="82295"/>
                  </a:moveTo>
                  <a:lnTo>
                    <a:pt x="172212" y="4572"/>
                  </a:lnTo>
                </a:path>
                <a:path w="177165" h="207645">
                  <a:moveTo>
                    <a:pt x="169164" y="0"/>
                  </a:moveTo>
                  <a:lnTo>
                    <a:pt x="176784" y="0"/>
                  </a:lnTo>
                  <a:lnTo>
                    <a:pt x="176784" y="4572"/>
                  </a:lnTo>
                  <a:lnTo>
                    <a:pt x="169164" y="4572"/>
                  </a:lnTo>
                  <a:lnTo>
                    <a:pt x="169164" y="0"/>
                  </a:lnTo>
                </a:path>
                <a:path w="177165" h="207645">
                  <a:moveTo>
                    <a:pt x="0" y="167639"/>
                  </a:moveTo>
                  <a:lnTo>
                    <a:pt x="67056" y="146303"/>
                  </a:lnTo>
                  <a:lnTo>
                    <a:pt x="79248" y="167639"/>
                  </a:lnTo>
                </a:path>
                <a:path w="177165" h="207645">
                  <a:moveTo>
                    <a:pt x="39624" y="207263"/>
                  </a:moveTo>
                  <a:lnTo>
                    <a:pt x="39624" y="13868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6681216" y="3713987"/>
              <a:ext cx="88900" cy="9525"/>
            </a:xfrm>
            <a:custGeom>
              <a:avLst/>
              <a:gdLst/>
              <a:ahLst/>
              <a:cxnLst/>
              <a:rect l="l" t="t" r="r" b="b"/>
              <a:pathLst>
                <a:path w="88900" h="9525">
                  <a:moveTo>
                    <a:pt x="8839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8391" y="0"/>
                  </a:lnTo>
                  <a:lnTo>
                    <a:pt x="8839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6681216" y="3713987"/>
              <a:ext cx="88900" cy="9525"/>
            </a:xfrm>
            <a:custGeom>
              <a:avLst/>
              <a:gdLst/>
              <a:ahLst/>
              <a:cxnLst/>
              <a:rect l="l" t="t" r="r" b="b"/>
              <a:pathLst>
                <a:path w="88900" h="9525">
                  <a:moveTo>
                    <a:pt x="0" y="9144"/>
                  </a:moveTo>
                  <a:lnTo>
                    <a:pt x="88391" y="9144"/>
                  </a:lnTo>
                  <a:lnTo>
                    <a:pt x="88391" y="0"/>
                  </a:lnTo>
                  <a:lnTo>
                    <a:pt x="0" y="0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6681216" y="371398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6681216" y="371398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0" y="9144"/>
                  </a:move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lnTo>
                    <a:pt x="0" y="9144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6765036" y="371398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1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1" y="0"/>
                  </a:lnTo>
                  <a:lnTo>
                    <a:pt x="4571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6685788" y="3713987"/>
              <a:ext cx="83820" cy="9525"/>
            </a:xfrm>
            <a:custGeom>
              <a:avLst/>
              <a:gdLst/>
              <a:ahLst/>
              <a:cxnLst/>
              <a:rect l="l" t="t" r="r" b="b"/>
              <a:pathLst>
                <a:path w="83820" h="9525">
                  <a:moveTo>
                    <a:pt x="83820" y="9144"/>
                  </a:moveTo>
                  <a:lnTo>
                    <a:pt x="83820" y="0"/>
                  </a:lnTo>
                  <a:lnTo>
                    <a:pt x="79248" y="0"/>
                  </a:lnTo>
                  <a:lnTo>
                    <a:pt x="79248" y="9144"/>
                  </a:lnTo>
                  <a:lnTo>
                    <a:pt x="83820" y="9144"/>
                  </a:lnTo>
                </a:path>
                <a:path w="83820" h="9525">
                  <a:moveTo>
                    <a:pt x="0" y="4572"/>
                  </a:moveTo>
                  <a:lnTo>
                    <a:pt x="79248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211" name="object 121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206138" y="3685031"/>
              <a:ext cx="93154" cy="68580"/>
            </a:xfrm>
            <a:prstGeom prst="rect">
              <a:avLst/>
            </a:prstGeom>
          </p:spPr>
        </p:pic>
        <p:pic>
          <p:nvPicPr>
            <p:cNvPr id="1212" name="object 121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671214" y="6006083"/>
              <a:ext cx="93154" cy="70103"/>
            </a:xfrm>
            <a:prstGeom prst="rect">
              <a:avLst/>
            </a:prstGeom>
          </p:spPr>
        </p:pic>
        <p:sp>
          <p:nvSpPr>
            <p:cNvPr id="1213" name="object 1213"/>
            <p:cNvSpPr/>
            <p:nvPr/>
          </p:nvSpPr>
          <p:spPr>
            <a:xfrm>
              <a:off x="7203948" y="6006083"/>
              <a:ext cx="81280" cy="70485"/>
            </a:xfrm>
            <a:custGeom>
              <a:avLst/>
              <a:gdLst/>
              <a:ahLst/>
              <a:cxnLst/>
              <a:rect l="l" t="t" r="r" b="b"/>
              <a:pathLst>
                <a:path w="81279" h="70485">
                  <a:moveTo>
                    <a:pt x="80771" y="39624"/>
                  </a:moveTo>
                  <a:lnTo>
                    <a:pt x="12192" y="60960"/>
                  </a:lnTo>
                  <a:lnTo>
                    <a:pt x="0" y="39624"/>
                  </a:lnTo>
                </a:path>
                <a:path w="81279" h="70485">
                  <a:moveTo>
                    <a:pt x="41148" y="0"/>
                  </a:moveTo>
                  <a:lnTo>
                    <a:pt x="41148" y="7010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7199376" y="6036563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89916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89916" y="0"/>
                  </a:lnTo>
                  <a:lnTo>
                    <a:pt x="89916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7199376" y="6036563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8991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9916" y="9144"/>
                  </a:lnTo>
                  <a:lnTo>
                    <a:pt x="89916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7284720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7284720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7199376" y="60365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7199376" y="6036563"/>
              <a:ext cx="85725" cy="9525"/>
            </a:xfrm>
            <a:custGeom>
              <a:avLst/>
              <a:gdLst/>
              <a:ahLst/>
              <a:cxnLst/>
              <a:rect l="l" t="t" r="r" b="b"/>
              <a:pathLst>
                <a:path w="85725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85725" h="9525">
                  <a:moveTo>
                    <a:pt x="85343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8353044" y="3660647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51815" y="51815"/>
                  </a:moveTo>
                  <a:lnTo>
                    <a:pt x="0" y="51815"/>
                  </a:lnTo>
                  <a:lnTo>
                    <a:pt x="0" y="0"/>
                  </a:lnTo>
                  <a:lnTo>
                    <a:pt x="51815" y="0"/>
                  </a:lnTo>
                  <a:lnTo>
                    <a:pt x="51815" y="5181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8353044" y="3660647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0" y="51815"/>
                  </a:moveTo>
                  <a:lnTo>
                    <a:pt x="0" y="38100"/>
                  </a:lnTo>
                </a:path>
                <a:path w="52070" h="52070">
                  <a:moveTo>
                    <a:pt x="0" y="24383"/>
                  </a:moveTo>
                  <a:lnTo>
                    <a:pt x="0" y="10667"/>
                  </a:lnTo>
                </a:path>
                <a:path w="52070" h="52070">
                  <a:moveTo>
                    <a:pt x="10668" y="0"/>
                  </a:moveTo>
                  <a:lnTo>
                    <a:pt x="24383" y="0"/>
                  </a:lnTo>
                </a:path>
                <a:path w="52070" h="52070">
                  <a:moveTo>
                    <a:pt x="51815" y="0"/>
                  </a:moveTo>
                  <a:lnTo>
                    <a:pt x="51815" y="13715"/>
                  </a:lnTo>
                </a:path>
                <a:path w="52070" h="52070">
                  <a:moveTo>
                    <a:pt x="51815" y="27431"/>
                  </a:moveTo>
                  <a:lnTo>
                    <a:pt x="51815" y="41148"/>
                  </a:lnTo>
                </a:path>
                <a:path w="52070" h="52070">
                  <a:moveTo>
                    <a:pt x="41148" y="51815"/>
                  </a:moveTo>
                  <a:lnTo>
                    <a:pt x="27431" y="51815"/>
                  </a:lnTo>
                </a:path>
                <a:path w="52070" h="52070">
                  <a:moveTo>
                    <a:pt x="4572" y="4572"/>
                  </a:moveTo>
                  <a:lnTo>
                    <a:pt x="13715" y="13715"/>
                  </a:lnTo>
                </a:path>
                <a:path w="52070" h="52070">
                  <a:moveTo>
                    <a:pt x="24383" y="24383"/>
                  </a:moveTo>
                  <a:lnTo>
                    <a:pt x="33527" y="33527"/>
                  </a:lnTo>
                </a:path>
                <a:path w="52070" h="52070">
                  <a:moveTo>
                    <a:pt x="44196" y="42672"/>
                  </a:moveTo>
                  <a:lnTo>
                    <a:pt x="47243" y="47243"/>
                  </a:lnTo>
                </a:path>
                <a:path w="52070" h="52070">
                  <a:moveTo>
                    <a:pt x="44196" y="42672"/>
                  </a:moveTo>
                  <a:lnTo>
                    <a:pt x="47243" y="47243"/>
                  </a:lnTo>
                </a:path>
                <a:path w="52070" h="52070">
                  <a:moveTo>
                    <a:pt x="4572" y="47243"/>
                  </a:moveTo>
                  <a:lnTo>
                    <a:pt x="13715" y="38100"/>
                  </a:lnTo>
                </a:path>
                <a:path w="52070" h="52070">
                  <a:moveTo>
                    <a:pt x="24383" y="27431"/>
                  </a:moveTo>
                  <a:lnTo>
                    <a:pt x="33527" y="18287"/>
                  </a:lnTo>
                </a:path>
                <a:path w="52070" h="52070">
                  <a:moveTo>
                    <a:pt x="44196" y="9143"/>
                  </a:moveTo>
                  <a:lnTo>
                    <a:pt x="47243" y="4572"/>
                  </a:lnTo>
                </a:path>
                <a:path w="52070" h="52070">
                  <a:moveTo>
                    <a:pt x="44196" y="9143"/>
                  </a:moveTo>
                  <a:lnTo>
                    <a:pt x="47243" y="4572"/>
                  </a:lnTo>
                </a:path>
              </a:pathLst>
            </a:custGeom>
            <a:ln w="4762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222" name="object 122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454550" y="3685031"/>
              <a:ext cx="134302" cy="68580"/>
            </a:xfrm>
            <a:prstGeom prst="rect">
              <a:avLst/>
            </a:prstGeom>
          </p:spPr>
        </p:pic>
        <p:sp>
          <p:nvSpPr>
            <p:cNvPr id="1223" name="object 1223"/>
            <p:cNvSpPr/>
            <p:nvPr/>
          </p:nvSpPr>
          <p:spPr>
            <a:xfrm>
              <a:off x="6003036" y="3971543"/>
              <a:ext cx="547370" cy="260985"/>
            </a:xfrm>
            <a:custGeom>
              <a:avLst/>
              <a:gdLst/>
              <a:ahLst/>
              <a:cxnLst/>
              <a:rect l="l" t="t" r="r" b="b"/>
              <a:pathLst>
                <a:path w="547370" h="260985">
                  <a:moveTo>
                    <a:pt x="9144" y="121920"/>
                  </a:moveTo>
                  <a:lnTo>
                    <a:pt x="0" y="121920"/>
                  </a:lnTo>
                  <a:lnTo>
                    <a:pt x="0" y="260604"/>
                  </a:lnTo>
                  <a:lnTo>
                    <a:pt x="9144" y="260604"/>
                  </a:lnTo>
                  <a:lnTo>
                    <a:pt x="9144" y="121920"/>
                  </a:lnTo>
                  <a:close/>
                </a:path>
                <a:path w="547370" h="260985">
                  <a:moveTo>
                    <a:pt x="547103" y="0"/>
                  </a:moveTo>
                  <a:lnTo>
                    <a:pt x="533400" y="0"/>
                  </a:lnTo>
                  <a:lnTo>
                    <a:pt x="533400" y="211836"/>
                  </a:lnTo>
                  <a:lnTo>
                    <a:pt x="547103" y="211836"/>
                  </a:lnTo>
                  <a:lnTo>
                    <a:pt x="547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6015228" y="4062983"/>
              <a:ext cx="70485" cy="70485"/>
            </a:xfrm>
            <a:custGeom>
              <a:avLst/>
              <a:gdLst/>
              <a:ahLst/>
              <a:cxnLst/>
              <a:rect l="l" t="t" r="r" b="b"/>
              <a:pathLst>
                <a:path w="70485" h="70485">
                  <a:moveTo>
                    <a:pt x="70103" y="30480"/>
                  </a:moveTo>
                  <a:lnTo>
                    <a:pt x="12191" y="9144"/>
                  </a:lnTo>
                  <a:lnTo>
                    <a:pt x="0" y="30480"/>
                  </a:lnTo>
                </a:path>
                <a:path w="70485" h="70485">
                  <a:moveTo>
                    <a:pt x="35052" y="70104"/>
                  </a:moveTo>
                  <a:lnTo>
                    <a:pt x="3505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6012180" y="4093463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3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77723" y="0"/>
                  </a:lnTo>
                  <a:lnTo>
                    <a:pt x="77723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6012180" y="4093463"/>
              <a:ext cx="78105" cy="9525"/>
            </a:xfrm>
            <a:custGeom>
              <a:avLst/>
              <a:gdLst/>
              <a:ahLst/>
              <a:cxnLst/>
              <a:rect l="l" t="t" r="r" b="b"/>
              <a:pathLst>
                <a:path w="78104" h="9525">
                  <a:moveTo>
                    <a:pt x="77723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77723" y="0"/>
                  </a:lnTo>
                  <a:lnTo>
                    <a:pt x="77723" y="914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6085332" y="40934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6085332" y="409346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3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0" y="9143"/>
                  </a:lnTo>
                  <a:lnTo>
                    <a:pt x="4572" y="9143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6012180" y="409346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304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3047" y="0"/>
                  </a:lnTo>
                  <a:lnTo>
                    <a:pt x="3047" y="91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6012180" y="4093463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0" y="9143"/>
                  </a:moveTo>
                  <a:lnTo>
                    <a:pt x="0" y="0"/>
                  </a:lnTo>
                  <a:lnTo>
                    <a:pt x="3047" y="0"/>
                  </a:lnTo>
                  <a:lnTo>
                    <a:pt x="3047" y="9143"/>
                  </a:lnTo>
                  <a:lnTo>
                    <a:pt x="0" y="9143"/>
                  </a:lnTo>
                </a:path>
                <a:path w="73660" h="9525">
                  <a:moveTo>
                    <a:pt x="73151" y="4571"/>
                  </a:moveTo>
                  <a:lnTo>
                    <a:pt x="3047" y="4571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8543544" y="3069335"/>
              <a:ext cx="86995" cy="40005"/>
            </a:xfrm>
            <a:custGeom>
              <a:avLst/>
              <a:gdLst/>
              <a:ahLst/>
              <a:cxnLst/>
              <a:rect l="l" t="t" r="r" b="b"/>
              <a:pathLst>
                <a:path w="86995" h="40005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0" y="39624"/>
                  </a:lnTo>
                  <a:lnTo>
                    <a:pt x="86868" y="39624"/>
                  </a:lnTo>
                  <a:lnTo>
                    <a:pt x="86868" y="24384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8543544" y="3084575"/>
              <a:ext cx="86995" cy="9525"/>
            </a:xfrm>
            <a:custGeom>
              <a:avLst/>
              <a:gdLst/>
              <a:ahLst/>
              <a:cxnLst/>
              <a:rect l="l" t="t" r="r" b="b"/>
              <a:pathLst>
                <a:path w="86995" h="9525">
                  <a:moveTo>
                    <a:pt x="8686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6868" y="9144"/>
                  </a:lnTo>
                  <a:lnTo>
                    <a:pt x="86868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862584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8625840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0"/>
                  </a:moveTo>
                  <a:lnTo>
                    <a:pt x="4572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8543544" y="308457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572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914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8543544" y="3084575"/>
              <a:ext cx="82550" cy="9525"/>
            </a:xfrm>
            <a:custGeom>
              <a:avLst/>
              <a:gdLst/>
              <a:ahLst/>
              <a:cxnLst/>
              <a:rect l="l" t="t" r="r" b="b"/>
              <a:pathLst>
                <a:path w="82550" h="9525">
                  <a:moveTo>
                    <a:pt x="0" y="0"/>
                  </a:moveTo>
                  <a:lnTo>
                    <a:pt x="0" y="9144"/>
                  </a:lnTo>
                  <a:lnTo>
                    <a:pt x="4572" y="9144"/>
                  </a:lnTo>
                  <a:lnTo>
                    <a:pt x="4572" y="0"/>
                  </a:lnTo>
                  <a:lnTo>
                    <a:pt x="0" y="0"/>
                  </a:lnTo>
                </a:path>
                <a:path w="82550" h="9525">
                  <a:moveTo>
                    <a:pt x="82296" y="4572"/>
                  </a:moveTo>
                  <a:lnTo>
                    <a:pt x="4572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7801356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7801355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0" y="0"/>
                  </a:moveTo>
                  <a:lnTo>
                    <a:pt x="86868" y="0"/>
                  </a:lnTo>
                  <a:lnTo>
                    <a:pt x="86868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7801355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7801355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7883652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7805928" y="308609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82296" y="0"/>
                  </a:moveTo>
                  <a:lnTo>
                    <a:pt x="82296" y="7620"/>
                  </a:lnTo>
                  <a:lnTo>
                    <a:pt x="77724" y="7620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7619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7620000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7620000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0" y="0"/>
                  </a:moveTo>
                  <a:lnTo>
                    <a:pt x="86868" y="0"/>
                  </a:lnTo>
                  <a:lnTo>
                    <a:pt x="86868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7620000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7620000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7702296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7624572" y="3086099"/>
              <a:ext cx="82550" cy="7620"/>
            </a:xfrm>
            <a:custGeom>
              <a:avLst/>
              <a:gdLst/>
              <a:ahLst/>
              <a:cxnLst/>
              <a:rect l="l" t="t" r="r" b="b"/>
              <a:pathLst>
                <a:path w="82550" h="7619">
                  <a:moveTo>
                    <a:pt x="82296" y="0"/>
                  </a:moveTo>
                  <a:lnTo>
                    <a:pt x="82296" y="7620"/>
                  </a:lnTo>
                  <a:lnTo>
                    <a:pt x="77724" y="7620"/>
                  </a:lnTo>
                  <a:lnTo>
                    <a:pt x="77724" y="0"/>
                  </a:lnTo>
                  <a:lnTo>
                    <a:pt x="82296" y="0"/>
                  </a:lnTo>
                </a:path>
                <a:path w="82550" h="7619">
                  <a:moveTo>
                    <a:pt x="0" y="4572"/>
                  </a:moveTo>
                  <a:lnTo>
                    <a:pt x="77724" y="4572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7447788" y="3070859"/>
              <a:ext cx="86995" cy="38100"/>
            </a:xfrm>
            <a:custGeom>
              <a:avLst/>
              <a:gdLst/>
              <a:ahLst/>
              <a:cxnLst/>
              <a:rect l="l" t="t" r="r" b="b"/>
              <a:pathLst>
                <a:path w="86995" h="38100">
                  <a:moveTo>
                    <a:pt x="8686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86868" y="38100"/>
                  </a:lnTo>
                  <a:lnTo>
                    <a:pt x="86868" y="22860"/>
                  </a:lnTo>
                  <a:lnTo>
                    <a:pt x="86868" y="15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7447788" y="3086099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19">
                  <a:moveTo>
                    <a:pt x="0" y="0"/>
                  </a:moveTo>
                  <a:lnTo>
                    <a:pt x="86868" y="0"/>
                  </a:lnTo>
                  <a:lnTo>
                    <a:pt x="86868" y="762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7447788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7447788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0" y="0"/>
                  </a:moveTo>
                  <a:lnTo>
                    <a:pt x="0" y="7620"/>
                  </a:lnTo>
                  <a:lnTo>
                    <a:pt x="4572" y="7620"/>
                  </a:lnTo>
                  <a:lnTo>
                    <a:pt x="4572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7530084" y="30860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7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572" y="0"/>
                  </a:lnTo>
                  <a:lnTo>
                    <a:pt x="4572" y="762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7414260" y="3086099"/>
              <a:ext cx="297180" cy="394970"/>
            </a:xfrm>
            <a:custGeom>
              <a:avLst/>
              <a:gdLst/>
              <a:ahLst/>
              <a:cxnLst/>
              <a:rect l="l" t="t" r="r" b="b"/>
              <a:pathLst>
                <a:path w="297179" h="394970">
                  <a:moveTo>
                    <a:pt x="120396" y="0"/>
                  </a:moveTo>
                  <a:lnTo>
                    <a:pt x="120396" y="7620"/>
                  </a:lnTo>
                  <a:lnTo>
                    <a:pt x="115824" y="7620"/>
                  </a:lnTo>
                  <a:lnTo>
                    <a:pt x="115824" y="0"/>
                  </a:lnTo>
                  <a:lnTo>
                    <a:pt x="120396" y="0"/>
                  </a:lnTo>
                </a:path>
                <a:path w="297179" h="394970">
                  <a:moveTo>
                    <a:pt x="38100" y="4572"/>
                  </a:moveTo>
                  <a:lnTo>
                    <a:pt x="115824" y="4572"/>
                  </a:lnTo>
                </a:path>
                <a:path w="297179" h="394970">
                  <a:moveTo>
                    <a:pt x="0" y="387096"/>
                  </a:moveTo>
                  <a:lnTo>
                    <a:pt x="27432" y="387096"/>
                  </a:lnTo>
                </a:path>
                <a:path w="297179" h="394970">
                  <a:moveTo>
                    <a:pt x="41148" y="387096"/>
                  </a:moveTo>
                  <a:lnTo>
                    <a:pt x="68580" y="387096"/>
                  </a:lnTo>
                </a:path>
                <a:path w="297179" h="394970">
                  <a:moveTo>
                    <a:pt x="82296" y="387096"/>
                  </a:moveTo>
                  <a:lnTo>
                    <a:pt x="109727" y="387096"/>
                  </a:lnTo>
                </a:path>
                <a:path w="297179" h="394970">
                  <a:moveTo>
                    <a:pt x="123444" y="387096"/>
                  </a:moveTo>
                  <a:lnTo>
                    <a:pt x="150876" y="387096"/>
                  </a:lnTo>
                </a:path>
                <a:path w="297179" h="394970">
                  <a:moveTo>
                    <a:pt x="164592" y="387096"/>
                  </a:moveTo>
                  <a:lnTo>
                    <a:pt x="192024" y="387096"/>
                  </a:lnTo>
                </a:path>
                <a:path w="297179" h="394970">
                  <a:moveTo>
                    <a:pt x="205740" y="387096"/>
                  </a:moveTo>
                  <a:lnTo>
                    <a:pt x="233172" y="387096"/>
                  </a:lnTo>
                </a:path>
                <a:path w="297179" h="394970">
                  <a:moveTo>
                    <a:pt x="246888" y="387096"/>
                  </a:moveTo>
                  <a:lnTo>
                    <a:pt x="274320" y="387096"/>
                  </a:lnTo>
                </a:path>
                <a:path w="297179" h="394970">
                  <a:moveTo>
                    <a:pt x="288036" y="387096"/>
                  </a:moveTo>
                  <a:lnTo>
                    <a:pt x="297180" y="387096"/>
                  </a:lnTo>
                  <a:lnTo>
                    <a:pt x="297180" y="394715"/>
                  </a:lnTo>
                  <a:lnTo>
                    <a:pt x="289559" y="394715"/>
                  </a:lnTo>
                </a:path>
                <a:path w="297179" h="394970">
                  <a:moveTo>
                    <a:pt x="275844" y="394715"/>
                  </a:moveTo>
                  <a:lnTo>
                    <a:pt x="248412" y="394715"/>
                  </a:lnTo>
                </a:path>
                <a:path w="297179" h="394970">
                  <a:moveTo>
                    <a:pt x="234696" y="394715"/>
                  </a:moveTo>
                  <a:lnTo>
                    <a:pt x="207264" y="394715"/>
                  </a:lnTo>
                </a:path>
                <a:path w="297179" h="394970">
                  <a:moveTo>
                    <a:pt x="193548" y="394715"/>
                  </a:moveTo>
                  <a:lnTo>
                    <a:pt x="166116" y="394715"/>
                  </a:lnTo>
                </a:path>
                <a:path w="297179" h="394970">
                  <a:moveTo>
                    <a:pt x="152400" y="394715"/>
                  </a:moveTo>
                  <a:lnTo>
                    <a:pt x="124968" y="394715"/>
                  </a:lnTo>
                </a:path>
                <a:path w="297179" h="394970">
                  <a:moveTo>
                    <a:pt x="111252" y="394715"/>
                  </a:moveTo>
                  <a:lnTo>
                    <a:pt x="83820" y="394715"/>
                  </a:lnTo>
                </a:path>
                <a:path w="297179" h="394970">
                  <a:moveTo>
                    <a:pt x="70103" y="394715"/>
                  </a:moveTo>
                  <a:lnTo>
                    <a:pt x="42672" y="394715"/>
                  </a:lnTo>
                </a:path>
                <a:path w="297179" h="394970">
                  <a:moveTo>
                    <a:pt x="28956" y="394715"/>
                  </a:moveTo>
                  <a:lnTo>
                    <a:pt x="1524" y="394715"/>
                  </a:lnTo>
                </a:path>
                <a:path w="297179" h="394970">
                  <a:moveTo>
                    <a:pt x="0" y="393191"/>
                  </a:moveTo>
                  <a:lnTo>
                    <a:pt x="0" y="387096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255" name="object 125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454550" y="3442715"/>
              <a:ext cx="134302" cy="68579"/>
            </a:xfrm>
            <a:prstGeom prst="rect">
              <a:avLst/>
            </a:prstGeom>
          </p:spPr>
        </p:pic>
        <p:pic>
          <p:nvPicPr>
            <p:cNvPr id="1256" name="object 125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036820" y="3779519"/>
              <a:ext cx="135636" cy="137160"/>
            </a:xfrm>
            <a:prstGeom prst="rect">
              <a:avLst/>
            </a:prstGeom>
          </p:spPr>
        </p:pic>
        <p:pic>
          <p:nvPicPr>
            <p:cNvPr id="1257" name="object 125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257032" y="3779519"/>
              <a:ext cx="137160" cy="137160"/>
            </a:xfrm>
            <a:prstGeom prst="rect">
              <a:avLst/>
            </a:prstGeom>
          </p:spPr>
        </p:pic>
        <p:pic>
          <p:nvPicPr>
            <p:cNvPr id="1258" name="object 125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894064" y="3779519"/>
              <a:ext cx="137160" cy="137160"/>
            </a:xfrm>
            <a:prstGeom prst="rect">
              <a:avLst/>
            </a:prstGeom>
          </p:spPr>
        </p:pic>
        <p:pic>
          <p:nvPicPr>
            <p:cNvPr id="1259" name="object 125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900672" y="5646419"/>
              <a:ext cx="137160" cy="135636"/>
            </a:xfrm>
            <a:prstGeom prst="rect">
              <a:avLst/>
            </a:prstGeom>
          </p:spPr>
        </p:pic>
        <p:pic>
          <p:nvPicPr>
            <p:cNvPr id="1260" name="object 126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900672" y="3994403"/>
              <a:ext cx="137160" cy="137160"/>
            </a:xfrm>
            <a:prstGeom prst="rect">
              <a:avLst/>
            </a:prstGeom>
          </p:spPr>
        </p:pic>
        <p:sp>
          <p:nvSpPr>
            <p:cNvPr id="1261" name="object 1261"/>
            <p:cNvSpPr/>
            <p:nvPr/>
          </p:nvSpPr>
          <p:spPr>
            <a:xfrm>
              <a:off x="4896612" y="4725923"/>
              <a:ext cx="1287780" cy="509270"/>
            </a:xfrm>
            <a:custGeom>
              <a:avLst/>
              <a:gdLst/>
              <a:ahLst/>
              <a:cxnLst/>
              <a:rect l="l" t="t" r="r" b="b"/>
              <a:pathLst>
                <a:path w="1287779" h="509270">
                  <a:moveTo>
                    <a:pt x="1033272" y="7620"/>
                  </a:moveTo>
                  <a:lnTo>
                    <a:pt x="961644" y="7620"/>
                  </a:lnTo>
                  <a:lnTo>
                    <a:pt x="961644" y="0"/>
                  </a:lnTo>
                  <a:lnTo>
                    <a:pt x="1033272" y="0"/>
                  </a:lnTo>
                  <a:lnTo>
                    <a:pt x="1033272" y="7620"/>
                  </a:lnTo>
                  <a:close/>
                </a:path>
                <a:path w="1287779" h="509270">
                  <a:moveTo>
                    <a:pt x="1036320" y="7620"/>
                  </a:moveTo>
                  <a:lnTo>
                    <a:pt x="1033272" y="7620"/>
                  </a:lnTo>
                  <a:lnTo>
                    <a:pt x="1033272" y="0"/>
                  </a:lnTo>
                  <a:lnTo>
                    <a:pt x="1036320" y="0"/>
                  </a:lnTo>
                  <a:lnTo>
                    <a:pt x="1036320" y="7620"/>
                  </a:lnTo>
                  <a:close/>
                </a:path>
                <a:path w="1287779" h="509270">
                  <a:moveTo>
                    <a:pt x="925068" y="7620"/>
                  </a:moveTo>
                  <a:lnTo>
                    <a:pt x="853440" y="7620"/>
                  </a:lnTo>
                  <a:lnTo>
                    <a:pt x="853440" y="0"/>
                  </a:lnTo>
                  <a:lnTo>
                    <a:pt x="925068" y="0"/>
                  </a:lnTo>
                  <a:lnTo>
                    <a:pt x="925068" y="7620"/>
                  </a:lnTo>
                  <a:close/>
                </a:path>
                <a:path w="1287779" h="509270">
                  <a:moveTo>
                    <a:pt x="816864" y="7620"/>
                  </a:moveTo>
                  <a:lnTo>
                    <a:pt x="745236" y="7620"/>
                  </a:lnTo>
                  <a:lnTo>
                    <a:pt x="745236" y="0"/>
                  </a:lnTo>
                  <a:lnTo>
                    <a:pt x="816864" y="0"/>
                  </a:lnTo>
                  <a:lnTo>
                    <a:pt x="816864" y="7620"/>
                  </a:lnTo>
                  <a:close/>
                </a:path>
                <a:path w="1287779" h="509270">
                  <a:moveTo>
                    <a:pt x="708660" y="7620"/>
                  </a:moveTo>
                  <a:lnTo>
                    <a:pt x="637032" y="7620"/>
                  </a:lnTo>
                  <a:lnTo>
                    <a:pt x="637032" y="0"/>
                  </a:lnTo>
                  <a:lnTo>
                    <a:pt x="708660" y="0"/>
                  </a:lnTo>
                  <a:lnTo>
                    <a:pt x="708660" y="7620"/>
                  </a:lnTo>
                  <a:close/>
                </a:path>
                <a:path w="1287779" h="509270">
                  <a:moveTo>
                    <a:pt x="601980" y="7620"/>
                  </a:moveTo>
                  <a:lnTo>
                    <a:pt x="528828" y="7620"/>
                  </a:lnTo>
                  <a:lnTo>
                    <a:pt x="528828" y="0"/>
                  </a:lnTo>
                  <a:lnTo>
                    <a:pt x="601980" y="0"/>
                  </a:lnTo>
                  <a:lnTo>
                    <a:pt x="601980" y="7620"/>
                  </a:lnTo>
                  <a:close/>
                </a:path>
                <a:path w="1287779" h="509270">
                  <a:moveTo>
                    <a:pt x="493776" y="7620"/>
                  </a:moveTo>
                  <a:lnTo>
                    <a:pt x="420624" y="7620"/>
                  </a:lnTo>
                  <a:lnTo>
                    <a:pt x="420624" y="0"/>
                  </a:lnTo>
                  <a:lnTo>
                    <a:pt x="493776" y="0"/>
                  </a:lnTo>
                  <a:lnTo>
                    <a:pt x="493776" y="7620"/>
                  </a:lnTo>
                  <a:close/>
                </a:path>
                <a:path w="1287779" h="509270">
                  <a:moveTo>
                    <a:pt x="385572" y="7620"/>
                  </a:moveTo>
                  <a:lnTo>
                    <a:pt x="313944" y="7620"/>
                  </a:lnTo>
                  <a:lnTo>
                    <a:pt x="313944" y="0"/>
                  </a:lnTo>
                  <a:lnTo>
                    <a:pt x="385572" y="0"/>
                  </a:lnTo>
                  <a:lnTo>
                    <a:pt x="385572" y="7620"/>
                  </a:lnTo>
                  <a:close/>
                </a:path>
                <a:path w="1287779" h="509270">
                  <a:moveTo>
                    <a:pt x="205740" y="12192"/>
                  </a:moveTo>
                  <a:lnTo>
                    <a:pt x="204216" y="4572"/>
                  </a:lnTo>
                  <a:lnTo>
                    <a:pt x="208788" y="4572"/>
                  </a:lnTo>
                  <a:lnTo>
                    <a:pt x="214884" y="3048"/>
                  </a:lnTo>
                  <a:lnTo>
                    <a:pt x="220980" y="3048"/>
                  </a:lnTo>
                  <a:lnTo>
                    <a:pt x="227076" y="1524"/>
                  </a:lnTo>
                  <a:lnTo>
                    <a:pt x="233172" y="1524"/>
                  </a:lnTo>
                  <a:lnTo>
                    <a:pt x="240792" y="0"/>
                  </a:lnTo>
                  <a:lnTo>
                    <a:pt x="252984" y="0"/>
                  </a:lnTo>
                  <a:lnTo>
                    <a:pt x="252984" y="7620"/>
                  </a:lnTo>
                  <a:lnTo>
                    <a:pt x="234696" y="7620"/>
                  </a:lnTo>
                  <a:lnTo>
                    <a:pt x="228600" y="9144"/>
                  </a:lnTo>
                  <a:lnTo>
                    <a:pt x="222504" y="9144"/>
                  </a:lnTo>
                  <a:lnTo>
                    <a:pt x="216408" y="10668"/>
                  </a:lnTo>
                  <a:lnTo>
                    <a:pt x="210312" y="10668"/>
                  </a:lnTo>
                  <a:lnTo>
                    <a:pt x="205740" y="12192"/>
                  </a:lnTo>
                  <a:close/>
                </a:path>
                <a:path w="1287779" h="509270">
                  <a:moveTo>
                    <a:pt x="277368" y="7620"/>
                  </a:moveTo>
                  <a:lnTo>
                    <a:pt x="252984" y="7620"/>
                  </a:lnTo>
                  <a:lnTo>
                    <a:pt x="252984" y="0"/>
                  </a:lnTo>
                  <a:lnTo>
                    <a:pt x="277368" y="0"/>
                  </a:lnTo>
                  <a:lnTo>
                    <a:pt x="277368" y="7620"/>
                  </a:lnTo>
                  <a:close/>
                </a:path>
                <a:path w="1287779" h="509270">
                  <a:moveTo>
                    <a:pt x="109728" y="53340"/>
                  </a:moveTo>
                  <a:lnTo>
                    <a:pt x="105156" y="48768"/>
                  </a:lnTo>
                  <a:lnTo>
                    <a:pt x="106680" y="47244"/>
                  </a:lnTo>
                  <a:lnTo>
                    <a:pt x="115824" y="41148"/>
                  </a:lnTo>
                  <a:lnTo>
                    <a:pt x="121920" y="36576"/>
                  </a:lnTo>
                  <a:lnTo>
                    <a:pt x="126492" y="33528"/>
                  </a:lnTo>
                  <a:lnTo>
                    <a:pt x="132588" y="30480"/>
                  </a:lnTo>
                  <a:lnTo>
                    <a:pt x="137160" y="27432"/>
                  </a:lnTo>
                  <a:lnTo>
                    <a:pt x="143256" y="25908"/>
                  </a:lnTo>
                  <a:lnTo>
                    <a:pt x="149352" y="22860"/>
                  </a:lnTo>
                  <a:lnTo>
                    <a:pt x="153924" y="19812"/>
                  </a:lnTo>
                  <a:lnTo>
                    <a:pt x="160020" y="18288"/>
                  </a:lnTo>
                  <a:lnTo>
                    <a:pt x="169164" y="13716"/>
                  </a:lnTo>
                  <a:lnTo>
                    <a:pt x="172212" y="21336"/>
                  </a:lnTo>
                  <a:lnTo>
                    <a:pt x="163068" y="24384"/>
                  </a:lnTo>
                  <a:lnTo>
                    <a:pt x="156972" y="27432"/>
                  </a:lnTo>
                  <a:lnTo>
                    <a:pt x="152400" y="28956"/>
                  </a:lnTo>
                  <a:lnTo>
                    <a:pt x="140208" y="35052"/>
                  </a:lnTo>
                  <a:lnTo>
                    <a:pt x="135636" y="38100"/>
                  </a:lnTo>
                  <a:lnTo>
                    <a:pt x="131064" y="39624"/>
                  </a:lnTo>
                  <a:lnTo>
                    <a:pt x="124968" y="42672"/>
                  </a:lnTo>
                  <a:lnTo>
                    <a:pt x="120396" y="45720"/>
                  </a:lnTo>
                  <a:lnTo>
                    <a:pt x="115824" y="50292"/>
                  </a:lnTo>
                  <a:lnTo>
                    <a:pt x="109728" y="53340"/>
                  </a:lnTo>
                  <a:close/>
                </a:path>
                <a:path w="1287779" h="509270">
                  <a:moveTo>
                    <a:pt x="38100" y="132588"/>
                  </a:moveTo>
                  <a:lnTo>
                    <a:pt x="32004" y="129540"/>
                  </a:lnTo>
                  <a:lnTo>
                    <a:pt x="33528" y="128016"/>
                  </a:lnTo>
                  <a:lnTo>
                    <a:pt x="36576" y="123444"/>
                  </a:lnTo>
                  <a:lnTo>
                    <a:pt x="39624" y="117348"/>
                  </a:lnTo>
                  <a:lnTo>
                    <a:pt x="42672" y="112776"/>
                  </a:lnTo>
                  <a:lnTo>
                    <a:pt x="45720" y="106680"/>
                  </a:lnTo>
                  <a:lnTo>
                    <a:pt x="50292" y="102108"/>
                  </a:lnTo>
                  <a:lnTo>
                    <a:pt x="53340" y="97536"/>
                  </a:lnTo>
                  <a:lnTo>
                    <a:pt x="57912" y="92964"/>
                  </a:lnTo>
                  <a:lnTo>
                    <a:pt x="60960" y="88392"/>
                  </a:lnTo>
                  <a:lnTo>
                    <a:pt x="65532" y="83820"/>
                  </a:lnTo>
                  <a:lnTo>
                    <a:pt x="68580" y="79248"/>
                  </a:lnTo>
                  <a:lnTo>
                    <a:pt x="73152" y="74676"/>
                  </a:lnTo>
                  <a:lnTo>
                    <a:pt x="77724" y="71628"/>
                  </a:lnTo>
                  <a:lnTo>
                    <a:pt x="82296" y="76200"/>
                  </a:lnTo>
                  <a:lnTo>
                    <a:pt x="70104" y="88392"/>
                  </a:lnTo>
                  <a:lnTo>
                    <a:pt x="67056" y="92964"/>
                  </a:lnTo>
                  <a:lnTo>
                    <a:pt x="62484" y="97536"/>
                  </a:lnTo>
                  <a:lnTo>
                    <a:pt x="59436" y="102108"/>
                  </a:lnTo>
                  <a:lnTo>
                    <a:pt x="54864" y="106680"/>
                  </a:lnTo>
                  <a:lnTo>
                    <a:pt x="48768" y="115824"/>
                  </a:lnTo>
                  <a:lnTo>
                    <a:pt x="45720" y="121920"/>
                  </a:lnTo>
                  <a:lnTo>
                    <a:pt x="39624" y="131064"/>
                  </a:lnTo>
                  <a:lnTo>
                    <a:pt x="38100" y="132588"/>
                  </a:lnTo>
                  <a:close/>
                </a:path>
                <a:path w="1287779" h="509270">
                  <a:moveTo>
                    <a:pt x="7620" y="233172"/>
                  </a:moveTo>
                  <a:lnTo>
                    <a:pt x="0" y="233172"/>
                  </a:lnTo>
                  <a:lnTo>
                    <a:pt x="0" y="228600"/>
                  </a:lnTo>
                  <a:lnTo>
                    <a:pt x="1524" y="222504"/>
                  </a:lnTo>
                  <a:lnTo>
                    <a:pt x="1524" y="216408"/>
                  </a:lnTo>
                  <a:lnTo>
                    <a:pt x="3048" y="208788"/>
                  </a:lnTo>
                  <a:lnTo>
                    <a:pt x="10668" y="178308"/>
                  </a:lnTo>
                  <a:lnTo>
                    <a:pt x="12192" y="173736"/>
                  </a:lnTo>
                  <a:lnTo>
                    <a:pt x="15240" y="167640"/>
                  </a:lnTo>
                  <a:lnTo>
                    <a:pt x="16764" y="161544"/>
                  </a:lnTo>
                  <a:lnTo>
                    <a:pt x="22860" y="164592"/>
                  </a:lnTo>
                  <a:lnTo>
                    <a:pt x="21336" y="169164"/>
                  </a:lnTo>
                  <a:lnTo>
                    <a:pt x="19812" y="175260"/>
                  </a:lnTo>
                  <a:lnTo>
                    <a:pt x="16764" y="181356"/>
                  </a:lnTo>
                  <a:lnTo>
                    <a:pt x="13716" y="193548"/>
                  </a:lnTo>
                  <a:lnTo>
                    <a:pt x="12192" y="198120"/>
                  </a:lnTo>
                  <a:lnTo>
                    <a:pt x="10668" y="204216"/>
                  </a:lnTo>
                  <a:lnTo>
                    <a:pt x="10668" y="210312"/>
                  </a:lnTo>
                  <a:lnTo>
                    <a:pt x="7620" y="222504"/>
                  </a:lnTo>
                  <a:lnTo>
                    <a:pt x="7620" y="233172"/>
                  </a:lnTo>
                  <a:close/>
                </a:path>
                <a:path w="1287779" h="509270">
                  <a:moveTo>
                    <a:pt x="13716" y="339852"/>
                  </a:moveTo>
                  <a:lnTo>
                    <a:pt x="10668" y="330708"/>
                  </a:lnTo>
                  <a:lnTo>
                    <a:pt x="3048" y="300228"/>
                  </a:lnTo>
                  <a:lnTo>
                    <a:pt x="1524" y="292608"/>
                  </a:lnTo>
                  <a:lnTo>
                    <a:pt x="1524" y="286512"/>
                  </a:lnTo>
                  <a:lnTo>
                    <a:pt x="0" y="280416"/>
                  </a:lnTo>
                  <a:lnTo>
                    <a:pt x="0" y="269748"/>
                  </a:lnTo>
                  <a:lnTo>
                    <a:pt x="6096" y="268224"/>
                  </a:lnTo>
                  <a:lnTo>
                    <a:pt x="7620" y="272796"/>
                  </a:lnTo>
                  <a:lnTo>
                    <a:pt x="7620" y="286512"/>
                  </a:lnTo>
                  <a:lnTo>
                    <a:pt x="10668" y="298704"/>
                  </a:lnTo>
                  <a:lnTo>
                    <a:pt x="10668" y="304800"/>
                  </a:lnTo>
                  <a:lnTo>
                    <a:pt x="13716" y="316992"/>
                  </a:lnTo>
                  <a:lnTo>
                    <a:pt x="15240" y="321564"/>
                  </a:lnTo>
                  <a:lnTo>
                    <a:pt x="16764" y="327660"/>
                  </a:lnTo>
                  <a:lnTo>
                    <a:pt x="19812" y="333756"/>
                  </a:lnTo>
                  <a:lnTo>
                    <a:pt x="21336" y="338328"/>
                  </a:lnTo>
                  <a:lnTo>
                    <a:pt x="13716" y="339852"/>
                  </a:lnTo>
                  <a:close/>
                </a:path>
                <a:path w="1287779" h="509270">
                  <a:moveTo>
                    <a:pt x="71628" y="432816"/>
                  </a:moveTo>
                  <a:lnTo>
                    <a:pt x="68580" y="429768"/>
                  </a:lnTo>
                  <a:lnTo>
                    <a:pt x="65532" y="425196"/>
                  </a:lnTo>
                  <a:lnTo>
                    <a:pt x="60960" y="420624"/>
                  </a:lnTo>
                  <a:lnTo>
                    <a:pt x="57912" y="416052"/>
                  </a:lnTo>
                  <a:lnTo>
                    <a:pt x="53340" y="411480"/>
                  </a:lnTo>
                  <a:lnTo>
                    <a:pt x="50292" y="406908"/>
                  </a:lnTo>
                  <a:lnTo>
                    <a:pt x="45720" y="402336"/>
                  </a:lnTo>
                  <a:lnTo>
                    <a:pt x="42672" y="396240"/>
                  </a:lnTo>
                  <a:lnTo>
                    <a:pt x="39624" y="391668"/>
                  </a:lnTo>
                  <a:lnTo>
                    <a:pt x="36576" y="385572"/>
                  </a:lnTo>
                  <a:lnTo>
                    <a:pt x="30480" y="376428"/>
                  </a:lnTo>
                  <a:lnTo>
                    <a:pt x="28956" y="373380"/>
                  </a:lnTo>
                  <a:lnTo>
                    <a:pt x="35052" y="370332"/>
                  </a:lnTo>
                  <a:lnTo>
                    <a:pt x="36576" y="371856"/>
                  </a:lnTo>
                  <a:lnTo>
                    <a:pt x="39624" y="377952"/>
                  </a:lnTo>
                  <a:lnTo>
                    <a:pt x="45720" y="387096"/>
                  </a:lnTo>
                  <a:lnTo>
                    <a:pt x="48768" y="393192"/>
                  </a:lnTo>
                  <a:lnTo>
                    <a:pt x="54864" y="402336"/>
                  </a:lnTo>
                  <a:lnTo>
                    <a:pt x="59436" y="406908"/>
                  </a:lnTo>
                  <a:lnTo>
                    <a:pt x="62484" y="411480"/>
                  </a:lnTo>
                  <a:lnTo>
                    <a:pt x="67056" y="416052"/>
                  </a:lnTo>
                  <a:lnTo>
                    <a:pt x="70104" y="420624"/>
                  </a:lnTo>
                  <a:lnTo>
                    <a:pt x="74676" y="425196"/>
                  </a:lnTo>
                  <a:lnTo>
                    <a:pt x="77724" y="426720"/>
                  </a:lnTo>
                  <a:lnTo>
                    <a:pt x="71628" y="432816"/>
                  </a:lnTo>
                  <a:close/>
                </a:path>
                <a:path w="1287779" h="509270">
                  <a:moveTo>
                    <a:pt x="163068" y="492252"/>
                  </a:moveTo>
                  <a:lnTo>
                    <a:pt x="160020" y="490728"/>
                  </a:lnTo>
                  <a:lnTo>
                    <a:pt x="153924" y="489204"/>
                  </a:lnTo>
                  <a:lnTo>
                    <a:pt x="149352" y="486156"/>
                  </a:lnTo>
                  <a:lnTo>
                    <a:pt x="143256" y="483108"/>
                  </a:lnTo>
                  <a:lnTo>
                    <a:pt x="137160" y="481584"/>
                  </a:lnTo>
                  <a:lnTo>
                    <a:pt x="132588" y="478536"/>
                  </a:lnTo>
                  <a:lnTo>
                    <a:pt x="126492" y="475488"/>
                  </a:lnTo>
                  <a:lnTo>
                    <a:pt x="121920" y="472440"/>
                  </a:lnTo>
                  <a:lnTo>
                    <a:pt x="115824" y="469392"/>
                  </a:lnTo>
                  <a:lnTo>
                    <a:pt x="111252" y="464820"/>
                  </a:lnTo>
                  <a:lnTo>
                    <a:pt x="106680" y="461772"/>
                  </a:lnTo>
                  <a:lnTo>
                    <a:pt x="100584" y="458724"/>
                  </a:lnTo>
                  <a:lnTo>
                    <a:pt x="99060" y="457200"/>
                  </a:lnTo>
                  <a:lnTo>
                    <a:pt x="103632" y="451104"/>
                  </a:lnTo>
                  <a:lnTo>
                    <a:pt x="105156" y="452628"/>
                  </a:lnTo>
                  <a:lnTo>
                    <a:pt x="109728" y="455676"/>
                  </a:lnTo>
                  <a:lnTo>
                    <a:pt x="115824" y="458724"/>
                  </a:lnTo>
                  <a:lnTo>
                    <a:pt x="120396" y="463296"/>
                  </a:lnTo>
                  <a:lnTo>
                    <a:pt x="124968" y="466344"/>
                  </a:lnTo>
                  <a:lnTo>
                    <a:pt x="131064" y="469392"/>
                  </a:lnTo>
                  <a:lnTo>
                    <a:pt x="135636" y="470916"/>
                  </a:lnTo>
                  <a:lnTo>
                    <a:pt x="140208" y="473964"/>
                  </a:lnTo>
                  <a:lnTo>
                    <a:pt x="152400" y="480060"/>
                  </a:lnTo>
                  <a:lnTo>
                    <a:pt x="156972" y="481584"/>
                  </a:lnTo>
                  <a:lnTo>
                    <a:pt x="163068" y="484632"/>
                  </a:lnTo>
                  <a:lnTo>
                    <a:pt x="166116" y="484632"/>
                  </a:lnTo>
                  <a:lnTo>
                    <a:pt x="163068" y="492252"/>
                  </a:lnTo>
                  <a:close/>
                </a:path>
                <a:path w="1287779" h="509270">
                  <a:moveTo>
                    <a:pt x="252984" y="509016"/>
                  </a:moveTo>
                  <a:lnTo>
                    <a:pt x="240792" y="509016"/>
                  </a:lnTo>
                  <a:lnTo>
                    <a:pt x="233172" y="507492"/>
                  </a:lnTo>
                  <a:lnTo>
                    <a:pt x="227076" y="507492"/>
                  </a:lnTo>
                  <a:lnTo>
                    <a:pt x="220980" y="505968"/>
                  </a:lnTo>
                  <a:lnTo>
                    <a:pt x="214884" y="505968"/>
                  </a:lnTo>
                  <a:lnTo>
                    <a:pt x="202692" y="502920"/>
                  </a:lnTo>
                  <a:lnTo>
                    <a:pt x="198120" y="502920"/>
                  </a:lnTo>
                  <a:lnTo>
                    <a:pt x="199644" y="495300"/>
                  </a:lnTo>
                  <a:lnTo>
                    <a:pt x="204216" y="496824"/>
                  </a:lnTo>
                  <a:lnTo>
                    <a:pt x="210312" y="498348"/>
                  </a:lnTo>
                  <a:lnTo>
                    <a:pt x="216408" y="498348"/>
                  </a:lnTo>
                  <a:lnTo>
                    <a:pt x="222504" y="499872"/>
                  </a:lnTo>
                  <a:lnTo>
                    <a:pt x="228600" y="499872"/>
                  </a:lnTo>
                  <a:lnTo>
                    <a:pt x="234696" y="501396"/>
                  </a:lnTo>
                  <a:lnTo>
                    <a:pt x="252984" y="501396"/>
                  </a:lnTo>
                  <a:lnTo>
                    <a:pt x="252984" y="509016"/>
                  </a:lnTo>
                  <a:close/>
                </a:path>
                <a:path w="1287779" h="509270">
                  <a:moveTo>
                    <a:pt x="269748" y="509016"/>
                  </a:moveTo>
                  <a:lnTo>
                    <a:pt x="252984" y="509016"/>
                  </a:lnTo>
                  <a:lnTo>
                    <a:pt x="252984" y="501396"/>
                  </a:lnTo>
                  <a:lnTo>
                    <a:pt x="269748" y="501396"/>
                  </a:lnTo>
                  <a:lnTo>
                    <a:pt x="269748" y="509016"/>
                  </a:lnTo>
                  <a:close/>
                </a:path>
                <a:path w="1287779" h="509270">
                  <a:moveTo>
                    <a:pt x="377952" y="509016"/>
                  </a:moveTo>
                  <a:lnTo>
                    <a:pt x="306324" y="509016"/>
                  </a:lnTo>
                  <a:lnTo>
                    <a:pt x="306324" y="501396"/>
                  </a:lnTo>
                  <a:lnTo>
                    <a:pt x="377952" y="501396"/>
                  </a:lnTo>
                  <a:lnTo>
                    <a:pt x="377952" y="509016"/>
                  </a:lnTo>
                  <a:close/>
                </a:path>
                <a:path w="1287779" h="509270">
                  <a:moveTo>
                    <a:pt x="486156" y="509016"/>
                  </a:moveTo>
                  <a:lnTo>
                    <a:pt x="414528" y="509016"/>
                  </a:lnTo>
                  <a:lnTo>
                    <a:pt x="414528" y="501396"/>
                  </a:lnTo>
                  <a:lnTo>
                    <a:pt x="486156" y="501396"/>
                  </a:lnTo>
                  <a:lnTo>
                    <a:pt x="486156" y="509016"/>
                  </a:lnTo>
                  <a:close/>
                </a:path>
                <a:path w="1287779" h="509270">
                  <a:moveTo>
                    <a:pt x="594360" y="509016"/>
                  </a:moveTo>
                  <a:lnTo>
                    <a:pt x="522732" y="509016"/>
                  </a:lnTo>
                  <a:lnTo>
                    <a:pt x="522732" y="501396"/>
                  </a:lnTo>
                  <a:lnTo>
                    <a:pt x="594360" y="501396"/>
                  </a:lnTo>
                  <a:lnTo>
                    <a:pt x="594360" y="509016"/>
                  </a:lnTo>
                  <a:close/>
                </a:path>
                <a:path w="1287779" h="509270">
                  <a:moveTo>
                    <a:pt x="702564" y="509016"/>
                  </a:moveTo>
                  <a:lnTo>
                    <a:pt x="629412" y="509016"/>
                  </a:lnTo>
                  <a:lnTo>
                    <a:pt x="629412" y="501396"/>
                  </a:lnTo>
                  <a:lnTo>
                    <a:pt x="702564" y="501396"/>
                  </a:lnTo>
                  <a:lnTo>
                    <a:pt x="702564" y="509016"/>
                  </a:lnTo>
                  <a:close/>
                </a:path>
                <a:path w="1287779" h="509270">
                  <a:moveTo>
                    <a:pt x="810768" y="509016"/>
                  </a:moveTo>
                  <a:lnTo>
                    <a:pt x="737616" y="509016"/>
                  </a:lnTo>
                  <a:lnTo>
                    <a:pt x="737616" y="501396"/>
                  </a:lnTo>
                  <a:lnTo>
                    <a:pt x="810768" y="501396"/>
                  </a:lnTo>
                  <a:lnTo>
                    <a:pt x="810768" y="509016"/>
                  </a:lnTo>
                  <a:close/>
                </a:path>
                <a:path w="1287779" h="509270">
                  <a:moveTo>
                    <a:pt x="917448" y="509016"/>
                  </a:moveTo>
                  <a:lnTo>
                    <a:pt x="845820" y="509016"/>
                  </a:lnTo>
                  <a:lnTo>
                    <a:pt x="845820" y="501396"/>
                  </a:lnTo>
                  <a:lnTo>
                    <a:pt x="917448" y="501396"/>
                  </a:lnTo>
                  <a:lnTo>
                    <a:pt x="917448" y="509016"/>
                  </a:lnTo>
                  <a:close/>
                </a:path>
                <a:path w="1287779" h="509270">
                  <a:moveTo>
                    <a:pt x="1025652" y="509016"/>
                  </a:moveTo>
                  <a:lnTo>
                    <a:pt x="954024" y="509016"/>
                  </a:lnTo>
                  <a:lnTo>
                    <a:pt x="954024" y="501396"/>
                  </a:lnTo>
                  <a:lnTo>
                    <a:pt x="1025652" y="501396"/>
                  </a:lnTo>
                  <a:lnTo>
                    <a:pt x="1025652" y="509016"/>
                  </a:lnTo>
                  <a:close/>
                </a:path>
                <a:path w="1287779" h="509270">
                  <a:moveTo>
                    <a:pt x="1062228" y="507492"/>
                  </a:moveTo>
                  <a:lnTo>
                    <a:pt x="1062228" y="499872"/>
                  </a:lnTo>
                  <a:lnTo>
                    <a:pt x="1065276" y="499872"/>
                  </a:lnTo>
                  <a:lnTo>
                    <a:pt x="1071372" y="498348"/>
                  </a:lnTo>
                  <a:lnTo>
                    <a:pt x="1077468" y="498348"/>
                  </a:lnTo>
                  <a:lnTo>
                    <a:pt x="1095756" y="493776"/>
                  </a:lnTo>
                  <a:lnTo>
                    <a:pt x="1100328" y="492252"/>
                  </a:lnTo>
                  <a:lnTo>
                    <a:pt x="1112520" y="489204"/>
                  </a:lnTo>
                  <a:lnTo>
                    <a:pt x="1118616" y="486156"/>
                  </a:lnTo>
                  <a:lnTo>
                    <a:pt x="1123188" y="484632"/>
                  </a:lnTo>
                  <a:lnTo>
                    <a:pt x="1129284" y="481584"/>
                  </a:lnTo>
                  <a:lnTo>
                    <a:pt x="1132332" y="489204"/>
                  </a:lnTo>
                  <a:lnTo>
                    <a:pt x="1126236" y="490728"/>
                  </a:lnTo>
                  <a:lnTo>
                    <a:pt x="1120140" y="493776"/>
                  </a:lnTo>
                  <a:lnTo>
                    <a:pt x="1115568" y="495300"/>
                  </a:lnTo>
                  <a:lnTo>
                    <a:pt x="1103376" y="498348"/>
                  </a:lnTo>
                  <a:lnTo>
                    <a:pt x="1097280" y="501396"/>
                  </a:lnTo>
                  <a:lnTo>
                    <a:pt x="1091184" y="502920"/>
                  </a:lnTo>
                  <a:lnTo>
                    <a:pt x="1085088" y="502920"/>
                  </a:lnTo>
                  <a:lnTo>
                    <a:pt x="1078992" y="504444"/>
                  </a:lnTo>
                  <a:lnTo>
                    <a:pt x="1071372" y="505968"/>
                  </a:lnTo>
                  <a:lnTo>
                    <a:pt x="1065276" y="505968"/>
                  </a:lnTo>
                  <a:lnTo>
                    <a:pt x="1062228" y="507492"/>
                  </a:lnTo>
                  <a:close/>
                </a:path>
                <a:path w="1287779" h="509270">
                  <a:moveTo>
                    <a:pt x="1165860" y="472440"/>
                  </a:moveTo>
                  <a:lnTo>
                    <a:pt x="1161288" y="466344"/>
                  </a:lnTo>
                  <a:lnTo>
                    <a:pt x="1165860" y="463296"/>
                  </a:lnTo>
                  <a:lnTo>
                    <a:pt x="1171956" y="458724"/>
                  </a:lnTo>
                  <a:lnTo>
                    <a:pt x="1181100" y="452628"/>
                  </a:lnTo>
                  <a:lnTo>
                    <a:pt x="1185672" y="448056"/>
                  </a:lnTo>
                  <a:lnTo>
                    <a:pt x="1194816" y="441960"/>
                  </a:lnTo>
                  <a:lnTo>
                    <a:pt x="1203960" y="432816"/>
                  </a:lnTo>
                  <a:lnTo>
                    <a:pt x="1208532" y="429768"/>
                  </a:lnTo>
                  <a:lnTo>
                    <a:pt x="1211580" y="425196"/>
                  </a:lnTo>
                  <a:lnTo>
                    <a:pt x="1216152" y="420624"/>
                  </a:lnTo>
                  <a:lnTo>
                    <a:pt x="1220724" y="425196"/>
                  </a:lnTo>
                  <a:lnTo>
                    <a:pt x="1217676" y="429768"/>
                  </a:lnTo>
                  <a:lnTo>
                    <a:pt x="1208532" y="438912"/>
                  </a:lnTo>
                  <a:lnTo>
                    <a:pt x="1203960" y="441960"/>
                  </a:lnTo>
                  <a:lnTo>
                    <a:pt x="1194816" y="451104"/>
                  </a:lnTo>
                  <a:lnTo>
                    <a:pt x="1190244" y="454152"/>
                  </a:lnTo>
                  <a:lnTo>
                    <a:pt x="1185672" y="458724"/>
                  </a:lnTo>
                  <a:lnTo>
                    <a:pt x="1181100" y="461772"/>
                  </a:lnTo>
                  <a:lnTo>
                    <a:pt x="1175004" y="464820"/>
                  </a:lnTo>
                  <a:lnTo>
                    <a:pt x="1170432" y="469392"/>
                  </a:lnTo>
                  <a:lnTo>
                    <a:pt x="1165860" y="472440"/>
                  </a:lnTo>
                  <a:close/>
                </a:path>
                <a:path w="1287779" h="509270">
                  <a:moveTo>
                    <a:pt x="1243584" y="396240"/>
                  </a:moveTo>
                  <a:lnTo>
                    <a:pt x="1237488" y="393192"/>
                  </a:lnTo>
                  <a:lnTo>
                    <a:pt x="1242060" y="387096"/>
                  </a:lnTo>
                  <a:lnTo>
                    <a:pt x="1248156" y="377952"/>
                  </a:lnTo>
                  <a:lnTo>
                    <a:pt x="1251204" y="371856"/>
                  </a:lnTo>
                  <a:lnTo>
                    <a:pt x="1252728" y="367284"/>
                  </a:lnTo>
                  <a:lnTo>
                    <a:pt x="1255776" y="361188"/>
                  </a:lnTo>
                  <a:lnTo>
                    <a:pt x="1258824" y="356616"/>
                  </a:lnTo>
                  <a:lnTo>
                    <a:pt x="1260348" y="350520"/>
                  </a:lnTo>
                  <a:lnTo>
                    <a:pt x="1263396" y="344424"/>
                  </a:lnTo>
                  <a:lnTo>
                    <a:pt x="1264920" y="339852"/>
                  </a:lnTo>
                  <a:lnTo>
                    <a:pt x="1267968" y="333756"/>
                  </a:lnTo>
                  <a:lnTo>
                    <a:pt x="1269492" y="329184"/>
                  </a:lnTo>
                  <a:lnTo>
                    <a:pt x="1275588" y="330708"/>
                  </a:lnTo>
                  <a:lnTo>
                    <a:pt x="1274064" y="335280"/>
                  </a:lnTo>
                  <a:lnTo>
                    <a:pt x="1272540" y="341376"/>
                  </a:lnTo>
                  <a:lnTo>
                    <a:pt x="1269492" y="347472"/>
                  </a:lnTo>
                  <a:lnTo>
                    <a:pt x="1267968" y="353568"/>
                  </a:lnTo>
                  <a:lnTo>
                    <a:pt x="1264920" y="359664"/>
                  </a:lnTo>
                  <a:lnTo>
                    <a:pt x="1261872" y="364236"/>
                  </a:lnTo>
                  <a:lnTo>
                    <a:pt x="1260348" y="370332"/>
                  </a:lnTo>
                  <a:lnTo>
                    <a:pt x="1257300" y="376428"/>
                  </a:lnTo>
                  <a:lnTo>
                    <a:pt x="1251204" y="385572"/>
                  </a:lnTo>
                  <a:lnTo>
                    <a:pt x="1248156" y="391668"/>
                  </a:lnTo>
                  <a:lnTo>
                    <a:pt x="1243584" y="396240"/>
                  </a:lnTo>
                  <a:close/>
                </a:path>
                <a:path w="1287779" h="509270">
                  <a:moveTo>
                    <a:pt x="1284732" y="295656"/>
                  </a:moveTo>
                  <a:lnTo>
                    <a:pt x="1277112" y="294132"/>
                  </a:lnTo>
                  <a:lnTo>
                    <a:pt x="1277112" y="292608"/>
                  </a:lnTo>
                  <a:lnTo>
                    <a:pt x="1278636" y="286512"/>
                  </a:lnTo>
                  <a:lnTo>
                    <a:pt x="1278636" y="280416"/>
                  </a:lnTo>
                  <a:lnTo>
                    <a:pt x="1280160" y="272796"/>
                  </a:lnTo>
                  <a:lnTo>
                    <a:pt x="1280160" y="236220"/>
                  </a:lnTo>
                  <a:lnTo>
                    <a:pt x="1278636" y="228600"/>
                  </a:lnTo>
                  <a:lnTo>
                    <a:pt x="1278636" y="224028"/>
                  </a:lnTo>
                  <a:lnTo>
                    <a:pt x="1286256" y="222504"/>
                  </a:lnTo>
                  <a:lnTo>
                    <a:pt x="1286256" y="234696"/>
                  </a:lnTo>
                  <a:lnTo>
                    <a:pt x="1287780" y="240792"/>
                  </a:lnTo>
                  <a:lnTo>
                    <a:pt x="1287780" y="268224"/>
                  </a:lnTo>
                  <a:lnTo>
                    <a:pt x="1286256" y="274320"/>
                  </a:lnTo>
                  <a:lnTo>
                    <a:pt x="1286256" y="280416"/>
                  </a:lnTo>
                  <a:lnTo>
                    <a:pt x="1284732" y="286512"/>
                  </a:lnTo>
                  <a:lnTo>
                    <a:pt x="1284732" y="295656"/>
                  </a:lnTo>
                  <a:close/>
                </a:path>
                <a:path w="1287779" h="509270">
                  <a:moveTo>
                    <a:pt x="1271016" y="188976"/>
                  </a:moveTo>
                  <a:lnTo>
                    <a:pt x="1271016" y="187452"/>
                  </a:lnTo>
                  <a:lnTo>
                    <a:pt x="1267968" y="175260"/>
                  </a:lnTo>
                  <a:lnTo>
                    <a:pt x="1264920" y="169164"/>
                  </a:lnTo>
                  <a:lnTo>
                    <a:pt x="1263396" y="164592"/>
                  </a:lnTo>
                  <a:lnTo>
                    <a:pt x="1260348" y="158496"/>
                  </a:lnTo>
                  <a:lnTo>
                    <a:pt x="1258824" y="152400"/>
                  </a:lnTo>
                  <a:lnTo>
                    <a:pt x="1255776" y="147828"/>
                  </a:lnTo>
                  <a:lnTo>
                    <a:pt x="1252728" y="141732"/>
                  </a:lnTo>
                  <a:lnTo>
                    <a:pt x="1251204" y="137160"/>
                  </a:lnTo>
                  <a:lnTo>
                    <a:pt x="1248156" y="131064"/>
                  </a:lnTo>
                  <a:lnTo>
                    <a:pt x="1245108" y="126492"/>
                  </a:lnTo>
                  <a:lnTo>
                    <a:pt x="1243584" y="124968"/>
                  </a:lnTo>
                  <a:lnTo>
                    <a:pt x="1249680" y="120396"/>
                  </a:lnTo>
                  <a:lnTo>
                    <a:pt x="1251204" y="123444"/>
                  </a:lnTo>
                  <a:lnTo>
                    <a:pt x="1254252" y="128016"/>
                  </a:lnTo>
                  <a:lnTo>
                    <a:pt x="1257300" y="134112"/>
                  </a:lnTo>
                  <a:lnTo>
                    <a:pt x="1260348" y="138684"/>
                  </a:lnTo>
                  <a:lnTo>
                    <a:pt x="1261872" y="144780"/>
                  </a:lnTo>
                  <a:lnTo>
                    <a:pt x="1264920" y="149352"/>
                  </a:lnTo>
                  <a:lnTo>
                    <a:pt x="1267968" y="155448"/>
                  </a:lnTo>
                  <a:lnTo>
                    <a:pt x="1269492" y="161544"/>
                  </a:lnTo>
                  <a:lnTo>
                    <a:pt x="1272540" y="167640"/>
                  </a:lnTo>
                  <a:lnTo>
                    <a:pt x="1274064" y="173736"/>
                  </a:lnTo>
                  <a:lnTo>
                    <a:pt x="1275588" y="178308"/>
                  </a:lnTo>
                  <a:lnTo>
                    <a:pt x="1277112" y="184404"/>
                  </a:lnTo>
                  <a:lnTo>
                    <a:pt x="1278636" y="187452"/>
                  </a:lnTo>
                  <a:lnTo>
                    <a:pt x="1271016" y="188976"/>
                  </a:lnTo>
                  <a:close/>
                </a:path>
                <a:path w="1287779" h="509270">
                  <a:moveTo>
                    <a:pt x="1222248" y="96012"/>
                  </a:moveTo>
                  <a:lnTo>
                    <a:pt x="1220724" y="92964"/>
                  </a:lnTo>
                  <a:lnTo>
                    <a:pt x="1211580" y="83820"/>
                  </a:lnTo>
                  <a:lnTo>
                    <a:pt x="1208532" y="79248"/>
                  </a:lnTo>
                  <a:lnTo>
                    <a:pt x="1203960" y="76200"/>
                  </a:lnTo>
                  <a:lnTo>
                    <a:pt x="1194816" y="67056"/>
                  </a:lnTo>
                  <a:lnTo>
                    <a:pt x="1185672" y="60960"/>
                  </a:lnTo>
                  <a:lnTo>
                    <a:pt x="1181100" y="56388"/>
                  </a:lnTo>
                  <a:lnTo>
                    <a:pt x="1171956" y="50292"/>
                  </a:lnTo>
                  <a:lnTo>
                    <a:pt x="1168908" y="48768"/>
                  </a:lnTo>
                  <a:lnTo>
                    <a:pt x="1173480" y="42672"/>
                  </a:lnTo>
                  <a:lnTo>
                    <a:pt x="1175004" y="44196"/>
                  </a:lnTo>
                  <a:lnTo>
                    <a:pt x="1181100" y="47244"/>
                  </a:lnTo>
                  <a:lnTo>
                    <a:pt x="1185672" y="50292"/>
                  </a:lnTo>
                  <a:lnTo>
                    <a:pt x="1190244" y="54864"/>
                  </a:lnTo>
                  <a:lnTo>
                    <a:pt x="1194816" y="57912"/>
                  </a:lnTo>
                  <a:lnTo>
                    <a:pt x="1203960" y="67056"/>
                  </a:lnTo>
                  <a:lnTo>
                    <a:pt x="1208532" y="70104"/>
                  </a:lnTo>
                  <a:lnTo>
                    <a:pt x="1217676" y="79248"/>
                  </a:lnTo>
                  <a:lnTo>
                    <a:pt x="1220724" y="83820"/>
                  </a:lnTo>
                  <a:lnTo>
                    <a:pt x="1228344" y="91440"/>
                  </a:lnTo>
                  <a:lnTo>
                    <a:pt x="1222248" y="96012"/>
                  </a:lnTo>
                  <a:close/>
                </a:path>
                <a:path w="1287779" h="509270">
                  <a:moveTo>
                    <a:pt x="1138428" y="30480"/>
                  </a:moveTo>
                  <a:lnTo>
                    <a:pt x="1135380" y="28956"/>
                  </a:lnTo>
                  <a:lnTo>
                    <a:pt x="1129284" y="27432"/>
                  </a:lnTo>
                  <a:lnTo>
                    <a:pt x="1123188" y="24384"/>
                  </a:lnTo>
                  <a:lnTo>
                    <a:pt x="1118616" y="22860"/>
                  </a:lnTo>
                  <a:lnTo>
                    <a:pt x="1112520" y="19812"/>
                  </a:lnTo>
                  <a:lnTo>
                    <a:pt x="1100328" y="16764"/>
                  </a:lnTo>
                  <a:lnTo>
                    <a:pt x="1095756" y="15240"/>
                  </a:lnTo>
                  <a:lnTo>
                    <a:pt x="1077468" y="10668"/>
                  </a:lnTo>
                  <a:lnTo>
                    <a:pt x="1071372" y="10668"/>
                  </a:lnTo>
                  <a:lnTo>
                    <a:pt x="1072896" y="3048"/>
                  </a:lnTo>
                  <a:lnTo>
                    <a:pt x="1091184" y="7620"/>
                  </a:lnTo>
                  <a:lnTo>
                    <a:pt x="1097280" y="7620"/>
                  </a:lnTo>
                  <a:lnTo>
                    <a:pt x="1103376" y="10668"/>
                  </a:lnTo>
                  <a:lnTo>
                    <a:pt x="1115568" y="13716"/>
                  </a:lnTo>
                  <a:lnTo>
                    <a:pt x="1120140" y="15240"/>
                  </a:lnTo>
                  <a:lnTo>
                    <a:pt x="1126236" y="18288"/>
                  </a:lnTo>
                  <a:lnTo>
                    <a:pt x="1132332" y="19812"/>
                  </a:lnTo>
                  <a:lnTo>
                    <a:pt x="1141476" y="24384"/>
                  </a:lnTo>
                  <a:lnTo>
                    <a:pt x="1138428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4265676" y="3066287"/>
              <a:ext cx="6640195" cy="3508375"/>
            </a:xfrm>
            <a:custGeom>
              <a:avLst/>
              <a:gdLst/>
              <a:ahLst/>
              <a:cxnLst/>
              <a:rect l="l" t="t" r="r" b="b"/>
              <a:pathLst>
                <a:path w="6640195" h="3508375">
                  <a:moveTo>
                    <a:pt x="0" y="4572"/>
                  </a:moveTo>
                  <a:lnTo>
                    <a:pt x="0" y="0"/>
                  </a:lnTo>
                  <a:lnTo>
                    <a:pt x="4572" y="0"/>
                  </a:lnTo>
                  <a:lnTo>
                    <a:pt x="0" y="4572"/>
                  </a:lnTo>
                  <a:close/>
                </a:path>
                <a:path w="6640195" h="3508375">
                  <a:moveTo>
                    <a:pt x="9144" y="9144"/>
                  </a:moveTo>
                  <a:lnTo>
                    <a:pt x="4572" y="9144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2383536" y="0"/>
                  </a:lnTo>
                  <a:lnTo>
                    <a:pt x="2378964" y="4572"/>
                  </a:lnTo>
                  <a:lnTo>
                    <a:pt x="9144" y="4572"/>
                  </a:lnTo>
                  <a:lnTo>
                    <a:pt x="9144" y="9144"/>
                  </a:lnTo>
                  <a:close/>
                </a:path>
                <a:path w="6640195" h="3508375">
                  <a:moveTo>
                    <a:pt x="2378964" y="108204"/>
                  </a:moveTo>
                  <a:lnTo>
                    <a:pt x="2378964" y="4572"/>
                  </a:lnTo>
                  <a:lnTo>
                    <a:pt x="2383536" y="0"/>
                  </a:lnTo>
                  <a:lnTo>
                    <a:pt x="2383536" y="9144"/>
                  </a:lnTo>
                  <a:lnTo>
                    <a:pt x="2388108" y="9144"/>
                  </a:lnTo>
                  <a:lnTo>
                    <a:pt x="2388108" y="103632"/>
                  </a:lnTo>
                  <a:lnTo>
                    <a:pt x="2383536" y="103632"/>
                  </a:lnTo>
                  <a:lnTo>
                    <a:pt x="2378964" y="108204"/>
                  </a:lnTo>
                  <a:close/>
                </a:path>
                <a:path w="6640195" h="3508375">
                  <a:moveTo>
                    <a:pt x="2388108" y="9144"/>
                  </a:moveTo>
                  <a:lnTo>
                    <a:pt x="2383536" y="9144"/>
                  </a:lnTo>
                  <a:lnTo>
                    <a:pt x="2383536" y="0"/>
                  </a:lnTo>
                  <a:lnTo>
                    <a:pt x="2388108" y="4572"/>
                  </a:lnTo>
                  <a:lnTo>
                    <a:pt x="2388108" y="9144"/>
                  </a:lnTo>
                  <a:close/>
                </a:path>
                <a:path w="6640195" h="3508375">
                  <a:moveTo>
                    <a:pt x="2388108" y="4572"/>
                  </a:moveTo>
                  <a:lnTo>
                    <a:pt x="2383536" y="0"/>
                  </a:lnTo>
                  <a:lnTo>
                    <a:pt x="2388108" y="0"/>
                  </a:lnTo>
                  <a:lnTo>
                    <a:pt x="2388108" y="4572"/>
                  </a:lnTo>
                  <a:close/>
                </a:path>
                <a:path w="6640195" h="3508375">
                  <a:moveTo>
                    <a:pt x="3032760" y="4572"/>
                  </a:moveTo>
                  <a:lnTo>
                    <a:pt x="3032760" y="0"/>
                  </a:lnTo>
                  <a:lnTo>
                    <a:pt x="3037332" y="0"/>
                  </a:lnTo>
                  <a:lnTo>
                    <a:pt x="3032760" y="4572"/>
                  </a:lnTo>
                  <a:close/>
                </a:path>
                <a:path w="6640195" h="3508375">
                  <a:moveTo>
                    <a:pt x="3041904" y="9144"/>
                  </a:moveTo>
                  <a:lnTo>
                    <a:pt x="3037332" y="9144"/>
                  </a:lnTo>
                  <a:lnTo>
                    <a:pt x="3032760" y="4572"/>
                  </a:lnTo>
                  <a:lnTo>
                    <a:pt x="3037332" y="0"/>
                  </a:lnTo>
                  <a:lnTo>
                    <a:pt x="5007864" y="0"/>
                  </a:lnTo>
                  <a:lnTo>
                    <a:pt x="5007864" y="4572"/>
                  </a:lnTo>
                  <a:lnTo>
                    <a:pt x="3041904" y="4572"/>
                  </a:lnTo>
                  <a:lnTo>
                    <a:pt x="3041904" y="9144"/>
                  </a:lnTo>
                  <a:close/>
                </a:path>
                <a:path w="6640195" h="3508375">
                  <a:moveTo>
                    <a:pt x="5958879" y="9144"/>
                  </a:moveTo>
                  <a:lnTo>
                    <a:pt x="5007864" y="9144"/>
                  </a:lnTo>
                  <a:lnTo>
                    <a:pt x="5007864" y="0"/>
                  </a:lnTo>
                  <a:lnTo>
                    <a:pt x="5960364" y="0"/>
                  </a:lnTo>
                  <a:lnTo>
                    <a:pt x="5957316" y="7620"/>
                  </a:lnTo>
                  <a:lnTo>
                    <a:pt x="5958879" y="9144"/>
                  </a:lnTo>
                  <a:close/>
                </a:path>
                <a:path w="6640195" h="3508375">
                  <a:moveTo>
                    <a:pt x="6627068" y="660704"/>
                  </a:moveTo>
                  <a:lnTo>
                    <a:pt x="5957316" y="7620"/>
                  </a:lnTo>
                  <a:lnTo>
                    <a:pt x="5960364" y="0"/>
                  </a:lnTo>
                  <a:lnTo>
                    <a:pt x="5960364" y="9144"/>
                  </a:lnTo>
                  <a:lnTo>
                    <a:pt x="5971226" y="9144"/>
                  </a:lnTo>
                  <a:lnTo>
                    <a:pt x="6637020" y="658368"/>
                  </a:lnTo>
                  <a:lnTo>
                    <a:pt x="6629400" y="658368"/>
                  </a:lnTo>
                  <a:lnTo>
                    <a:pt x="6627068" y="660704"/>
                  </a:lnTo>
                  <a:close/>
                </a:path>
                <a:path w="6640195" h="3508375">
                  <a:moveTo>
                    <a:pt x="5971226" y="9144"/>
                  </a:moveTo>
                  <a:lnTo>
                    <a:pt x="5960364" y="9144"/>
                  </a:lnTo>
                  <a:lnTo>
                    <a:pt x="5960364" y="0"/>
                  </a:lnTo>
                  <a:lnTo>
                    <a:pt x="5963412" y="1524"/>
                  </a:lnTo>
                  <a:lnTo>
                    <a:pt x="5971226" y="9144"/>
                  </a:lnTo>
                  <a:close/>
                </a:path>
                <a:path w="6640195" h="3508375">
                  <a:moveTo>
                    <a:pt x="5963412" y="1524"/>
                  </a:moveTo>
                  <a:lnTo>
                    <a:pt x="5960364" y="0"/>
                  </a:lnTo>
                  <a:lnTo>
                    <a:pt x="5961888" y="0"/>
                  </a:lnTo>
                  <a:lnTo>
                    <a:pt x="5963412" y="1524"/>
                  </a:lnTo>
                  <a:close/>
                </a:path>
                <a:path w="6640195" h="3508375">
                  <a:moveTo>
                    <a:pt x="4572" y="1565148"/>
                  </a:moveTo>
                  <a:lnTo>
                    <a:pt x="0" y="1560576"/>
                  </a:lnTo>
                  <a:lnTo>
                    <a:pt x="0" y="4572"/>
                  </a:lnTo>
                  <a:lnTo>
                    <a:pt x="4572" y="9144"/>
                  </a:lnTo>
                  <a:lnTo>
                    <a:pt x="9144" y="9144"/>
                  </a:lnTo>
                  <a:lnTo>
                    <a:pt x="9144" y="1556004"/>
                  </a:lnTo>
                  <a:lnTo>
                    <a:pt x="4572" y="1556004"/>
                  </a:lnTo>
                  <a:lnTo>
                    <a:pt x="4572" y="1565148"/>
                  </a:lnTo>
                  <a:close/>
                </a:path>
                <a:path w="6640195" h="3508375">
                  <a:moveTo>
                    <a:pt x="2378964" y="9144"/>
                  </a:moveTo>
                  <a:lnTo>
                    <a:pt x="9144" y="9144"/>
                  </a:lnTo>
                  <a:lnTo>
                    <a:pt x="9144" y="4572"/>
                  </a:lnTo>
                  <a:lnTo>
                    <a:pt x="2378964" y="4572"/>
                  </a:lnTo>
                  <a:lnTo>
                    <a:pt x="2378964" y="9144"/>
                  </a:lnTo>
                  <a:close/>
                </a:path>
                <a:path w="6640195" h="3508375">
                  <a:moveTo>
                    <a:pt x="3037332" y="112776"/>
                  </a:moveTo>
                  <a:lnTo>
                    <a:pt x="3032760" y="108204"/>
                  </a:lnTo>
                  <a:lnTo>
                    <a:pt x="3032760" y="4572"/>
                  </a:lnTo>
                  <a:lnTo>
                    <a:pt x="3037332" y="9144"/>
                  </a:lnTo>
                  <a:lnTo>
                    <a:pt x="3041904" y="9144"/>
                  </a:lnTo>
                  <a:lnTo>
                    <a:pt x="3041904" y="103632"/>
                  </a:lnTo>
                  <a:lnTo>
                    <a:pt x="3037332" y="103632"/>
                  </a:lnTo>
                  <a:lnTo>
                    <a:pt x="3037332" y="112776"/>
                  </a:lnTo>
                  <a:close/>
                </a:path>
                <a:path w="6640195" h="3508375">
                  <a:moveTo>
                    <a:pt x="5007864" y="9144"/>
                  </a:moveTo>
                  <a:lnTo>
                    <a:pt x="3041904" y="9144"/>
                  </a:lnTo>
                  <a:lnTo>
                    <a:pt x="3041904" y="4572"/>
                  </a:lnTo>
                  <a:lnTo>
                    <a:pt x="5007864" y="4572"/>
                  </a:lnTo>
                  <a:lnTo>
                    <a:pt x="5007864" y="9144"/>
                  </a:lnTo>
                  <a:close/>
                </a:path>
                <a:path w="6640195" h="3508375">
                  <a:moveTo>
                    <a:pt x="3037332" y="112776"/>
                  </a:moveTo>
                  <a:lnTo>
                    <a:pt x="2383536" y="112776"/>
                  </a:lnTo>
                  <a:lnTo>
                    <a:pt x="2378964" y="108204"/>
                  </a:lnTo>
                  <a:lnTo>
                    <a:pt x="2383536" y="103632"/>
                  </a:lnTo>
                  <a:lnTo>
                    <a:pt x="2388108" y="103632"/>
                  </a:lnTo>
                  <a:lnTo>
                    <a:pt x="2388108" y="108204"/>
                  </a:lnTo>
                  <a:lnTo>
                    <a:pt x="3032760" y="108204"/>
                  </a:lnTo>
                  <a:lnTo>
                    <a:pt x="3037332" y="112776"/>
                  </a:lnTo>
                  <a:close/>
                </a:path>
                <a:path w="6640195" h="3508375">
                  <a:moveTo>
                    <a:pt x="3032760" y="108204"/>
                  </a:moveTo>
                  <a:lnTo>
                    <a:pt x="2388108" y="108204"/>
                  </a:lnTo>
                  <a:lnTo>
                    <a:pt x="2388108" y="103632"/>
                  </a:lnTo>
                  <a:lnTo>
                    <a:pt x="3032760" y="103632"/>
                  </a:lnTo>
                  <a:lnTo>
                    <a:pt x="3032760" y="108204"/>
                  </a:lnTo>
                  <a:close/>
                </a:path>
                <a:path w="6640195" h="3508375">
                  <a:moveTo>
                    <a:pt x="3037332" y="112776"/>
                  </a:moveTo>
                  <a:lnTo>
                    <a:pt x="3037332" y="103632"/>
                  </a:lnTo>
                  <a:lnTo>
                    <a:pt x="3041904" y="103632"/>
                  </a:lnTo>
                  <a:lnTo>
                    <a:pt x="3041904" y="108204"/>
                  </a:lnTo>
                  <a:lnTo>
                    <a:pt x="3037332" y="112776"/>
                  </a:lnTo>
                  <a:close/>
                </a:path>
                <a:path w="6640195" h="3508375">
                  <a:moveTo>
                    <a:pt x="2383536" y="112776"/>
                  </a:moveTo>
                  <a:lnTo>
                    <a:pt x="2378964" y="112776"/>
                  </a:lnTo>
                  <a:lnTo>
                    <a:pt x="2378964" y="108204"/>
                  </a:lnTo>
                  <a:lnTo>
                    <a:pt x="2383536" y="112776"/>
                  </a:lnTo>
                  <a:close/>
                </a:path>
                <a:path w="6640195" h="3508375">
                  <a:moveTo>
                    <a:pt x="3041904" y="112776"/>
                  </a:moveTo>
                  <a:lnTo>
                    <a:pt x="3037332" y="112776"/>
                  </a:lnTo>
                  <a:lnTo>
                    <a:pt x="3041904" y="108204"/>
                  </a:lnTo>
                  <a:lnTo>
                    <a:pt x="3041904" y="112776"/>
                  </a:lnTo>
                  <a:close/>
                </a:path>
                <a:path w="6640195" h="3508375">
                  <a:moveTo>
                    <a:pt x="6630924" y="664464"/>
                  </a:moveTo>
                  <a:lnTo>
                    <a:pt x="6627068" y="660704"/>
                  </a:lnTo>
                  <a:lnTo>
                    <a:pt x="6629400" y="658368"/>
                  </a:lnTo>
                  <a:lnTo>
                    <a:pt x="6637020" y="658368"/>
                  </a:lnTo>
                  <a:lnTo>
                    <a:pt x="6630924" y="664464"/>
                  </a:lnTo>
                  <a:close/>
                </a:path>
                <a:path w="6640195" h="3508375">
                  <a:moveTo>
                    <a:pt x="6637020" y="664464"/>
                  </a:moveTo>
                  <a:lnTo>
                    <a:pt x="6630924" y="664464"/>
                  </a:lnTo>
                  <a:lnTo>
                    <a:pt x="6637020" y="658368"/>
                  </a:lnTo>
                  <a:lnTo>
                    <a:pt x="6637020" y="664464"/>
                  </a:lnTo>
                  <a:close/>
                </a:path>
                <a:path w="6640195" h="3508375">
                  <a:moveTo>
                    <a:pt x="6637020" y="664464"/>
                  </a:moveTo>
                  <a:lnTo>
                    <a:pt x="6637020" y="658368"/>
                  </a:lnTo>
                  <a:lnTo>
                    <a:pt x="6640068" y="661416"/>
                  </a:lnTo>
                  <a:lnTo>
                    <a:pt x="6637020" y="664464"/>
                  </a:lnTo>
                  <a:close/>
                </a:path>
                <a:path w="6640195" h="3508375">
                  <a:moveTo>
                    <a:pt x="5937504" y="1363980"/>
                  </a:moveTo>
                  <a:lnTo>
                    <a:pt x="5937504" y="1357884"/>
                  </a:lnTo>
                  <a:lnTo>
                    <a:pt x="5934452" y="1354832"/>
                  </a:lnTo>
                  <a:lnTo>
                    <a:pt x="6627068" y="660704"/>
                  </a:lnTo>
                  <a:lnTo>
                    <a:pt x="6630924" y="664464"/>
                  </a:lnTo>
                  <a:lnTo>
                    <a:pt x="6637020" y="664464"/>
                  </a:lnTo>
                  <a:lnTo>
                    <a:pt x="5937504" y="1363980"/>
                  </a:lnTo>
                  <a:close/>
                </a:path>
                <a:path w="6640195" h="3508375">
                  <a:moveTo>
                    <a:pt x="4614672" y="1659636"/>
                  </a:moveTo>
                  <a:lnTo>
                    <a:pt x="4608576" y="1653540"/>
                  </a:lnTo>
                  <a:lnTo>
                    <a:pt x="4671060" y="1591056"/>
                  </a:lnTo>
                  <a:lnTo>
                    <a:pt x="4728972" y="1534668"/>
                  </a:lnTo>
                  <a:lnTo>
                    <a:pt x="4782312" y="1479804"/>
                  </a:lnTo>
                  <a:lnTo>
                    <a:pt x="5420868" y="841248"/>
                  </a:lnTo>
                  <a:lnTo>
                    <a:pt x="5423916" y="844296"/>
                  </a:lnTo>
                  <a:lnTo>
                    <a:pt x="5417820" y="850392"/>
                  </a:lnTo>
                  <a:lnTo>
                    <a:pt x="5420868" y="853440"/>
                  </a:lnTo>
                  <a:lnTo>
                    <a:pt x="5062728" y="1211580"/>
                  </a:lnTo>
                  <a:lnTo>
                    <a:pt x="5020056" y="1255776"/>
                  </a:lnTo>
                  <a:lnTo>
                    <a:pt x="4975860" y="1298448"/>
                  </a:lnTo>
                  <a:lnTo>
                    <a:pt x="4885944" y="1388364"/>
                  </a:lnTo>
                  <a:lnTo>
                    <a:pt x="4838700" y="1437132"/>
                  </a:lnTo>
                  <a:lnTo>
                    <a:pt x="4677156" y="1598676"/>
                  </a:lnTo>
                  <a:lnTo>
                    <a:pt x="4614672" y="1659636"/>
                  </a:lnTo>
                  <a:close/>
                </a:path>
                <a:path w="6640195" h="3508375">
                  <a:moveTo>
                    <a:pt x="5934456" y="1367028"/>
                  </a:moveTo>
                  <a:lnTo>
                    <a:pt x="5420868" y="853440"/>
                  </a:lnTo>
                  <a:lnTo>
                    <a:pt x="5423916" y="850392"/>
                  </a:lnTo>
                  <a:lnTo>
                    <a:pt x="5417820" y="850392"/>
                  </a:lnTo>
                  <a:lnTo>
                    <a:pt x="5423916" y="844296"/>
                  </a:lnTo>
                  <a:lnTo>
                    <a:pt x="5430012" y="850392"/>
                  </a:lnTo>
                  <a:lnTo>
                    <a:pt x="5423916" y="850392"/>
                  </a:lnTo>
                  <a:lnTo>
                    <a:pt x="5420868" y="853440"/>
                  </a:lnTo>
                  <a:lnTo>
                    <a:pt x="5433060" y="853440"/>
                  </a:lnTo>
                  <a:lnTo>
                    <a:pt x="5934452" y="1354832"/>
                  </a:lnTo>
                  <a:lnTo>
                    <a:pt x="5931408" y="1357884"/>
                  </a:lnTo>
                  <a:lnTo>
                    <a:pt x="5937504" y="1363980"/>
                  </a:lnTo>
                  <a:lnTo>
                    <a:pt x="5934456" y="1367028"/>
                  </a:lnTo>
                  <a:close/>
                </a:path>
                <a:path w="6640195" h="3508375">
                  <a:moveTo>
                    <a:pt x="5937504" y="1363980"/>
                  </a:moveTo>
                  <a:lnTo>
                    <a:pt x="5931408" y="1357884"/>
                  </a:lnTo>
                  <a:lnTo>
                    <a:pt x="5934452" y="1354832"/>
                  </a:lnTo>
                  <a:lnTo>
                    <a:pt x="5937504" y="1357884"/>
                  </a:lnTo>
                  <a:lnTo>
                    <a:pt x="5937504" y="1363980"/>
                  </a:lnTo>
                  <a:close/>
                </a:path>
                <a:path w="6640195" h="3508375">
                  <a:moveTo>
                    <a:pt x="4572" y="1565148"/>
                  </a:moveTo>
                  <a:lnTo>
                    <a:pt x="4572" y="1556004"/>
                  </a:lnTo>
                  <a:lnTo>
                    <a:pt x="9144" y="1556004"/>
                  </a:lnTo>
                  <a:lnTo>
                    <a:pt x="9144" y="1560576"/>
                  </a:lnTo>
                  <a:lnTo>
                    <a:pt x="4572" y="1565148"/>
                  </a:lnTo>
                  <a:close/>
                </a:path>
                <a:path w="6640195" h="3508375">
                  <a:moveTo>
                    <a:pt x="1961388" y="1565148"/>
                  </a:moveTo>
                  <a:lnTo>
                    <a:pt x="4572" y="1565148"/>
                  </a:lnTo>
                  <a:lnTo>
                    <a:pt x="9144" y="1560576"/>
                  </a:lnTo>
                  <a:lnTo>
                    <a:pt x="9144" y="1556004"/>
                  </a:lnTo>
                  <a:lnTo>
                    <a:pt x="1965960" y="1556004"/>
                  </a:lnTo>
                  <a:lnTo>
                    <a:pt x="1970532" y="1560576"/>
                  </a:lnTo>
                  <a:lnTo>
                    <a:pt x="1961388" y="1560576"/>
                  </a:lnTo>
                  <a:lnTo>
                    <a:pt x="1961388" y="1565148"/>
                  </a:lnTo>
                  <a:close/>
                </a:path>
                <a:path w="6640195" h="3508375">
                  <a:moveTo>
                    <a:pt x="1970532" y="1560576"/>
                  </a:moveTo>
                  <a:lnTo>
                    <a:pt x="1965960" y="1556004"/>
                  </a:lnTo>
                  <a:lnTo>
                    <a:pt x="1970532" y="1556004"/>
                  </a:lnTo>
                  <a:lnTo>
                    <a:pt x="1970532" y="1560576"/>
                  </a:lnTo>
                  <a:close/>
                </a:path>
                <a:path w="6640195" h="3508375">
                  <a:moveTo>
                    <a:pt x="4572" y="1565148"/>
                  </a:moveTo>
                  <a:lnTo>
                    <a:pt x="0" y="1565148"/>
                  </a:lnTo>
                  <a:lnTo>
                    <a:pt x="0" y="1560576"/>
                  </a:lnTo>
                  <a:lnTo>
                    <a:pt x="4572" y="1565148"/>
                  </a:lnTo>
                  <a:close/>
                </a:path>
                <a:path w="6640195" h="3508375">
                  <a:moveTo>
                    <a:pt x="1965960" y="2212848"/>
                  </a:moveTo>
                  <a:lnTo>
                    <a:pt x="1961388" y="2208276"/>
                  </a:lnTo>
                  <a:lnTo>
                    <a:pt x="1961388" y="1560576"/>
                  </a:lnTo>
                  <a:lnTo>
                    <a:pt x="1970532" y="1560576"/>
                  </a:lnTo>
                  <a:lnTo>
                    <a:pt x="1965960" y="1565148"/>
                  </a:lnTo>
                  <a:lnTo>
                    <a:pt x="1970532" y="1565148"/>
                  </a:lnTo>
                  <a:lnTo>
                    <a:pt x="1970532" y="2203704"/>
                  </a:lnTo>
                  <a:lnTo>
                    <a:pt x="1965960" y="2203704"/>
                  </a:lnTo>
                  <a:lnTo>
                    <a:pt x="1965960" y="2212848"/>
                  </a:lnTo>
                  <a:close/>
                </a:path>
                <a:path w="6640195" h="3508375">
                  <a:moveTo>
                    <a:pt x="1970532" y="1565148"/>
                  </a:moveTo>
                  <a:lnTo>
                    <a:pt x="1965960" y="1565148"/>
                  </a:lnTo>
                  <a:lnTo>
                    <a:pt x="1970532" y="1560576"/>
                  </a:lnTo>
                  <a:lnTo>
                    <a:pt x="1970532" y="1565148"/>
                  </a:lnTo>
                  <a:close/>
                </a:path>
                <a:path w="6640195" h="3508375">
                  <a:moveTo>
                    <a:pt x="4407408" y="1866900"/>
                  </a:moveTo>
                  <a:lnTo>
                    <a:pt x="4407408" y="1865376"/>
                  </a:lnTo>
                  <a:lnTo>
                    <a:pt x="4399788" y="1862328"/>
                  </a:lnTo>
                  <a:lnTo>
                    <a:pt x="4608576" y="1653540"/>
                  </a:lnTo>
                  <a:lnTo>
                    <a:pt x="4614672" y="1659636"/>
                  </a:lnTo>
                  <a:lnTo>
                    <a:pt x="4407408" y="1866900"/>
                  </a:lnTo>
                  <a:close/>
                </a:path>
                <a:path w="6640195" h="3508375">
                  <a:moveTo>
                    <a:pt x="4398264" y="1865376"/>
                  </a:moveTo>
                  <a:lnTo>
                    <a:pt x="4398264" y="1863852"/>
                  </a:lnTo>
                  <a:lnTo>
                    <a:pt x="4399788" y="1862328"/>
                  </a:lnTo>
                  <a:lnTo>
                    <a:pt x="4398264" y="1865376"/>
                  </a:lnTo>
                  <a:close/>
                </a:path>
                <a:path w="6640195" h="3508375">
                  <a:moveTo>
                    <a:pt x="4408932" y="3503676"/>
                  </a:moveTo>
                  <a:lnTo>
                    <a:pt x="4399788" y="3503676"/>
                  </a:lnTo>
                  <a:lnTo>
                    <a:pt x="4398264" y="2517648"/>
                  </a:lnTo>
                  <a:lnTo>
                    <a:pt x="4398264" y="1865376"/>
                  </a:lnTo>
                  <a:lnTo>
                    <a:pt x="4399788" y="1862328"/>
                  </a:lnTo>
                  <a:lnTo>
                    <a:pt x="4405884" y="1868424"/>
                  </a:lnTo>
                  <a:lnTo>
                    <a:pt x="4407408" y="1868424"/>
                  </a:lnTo>
                  <a:lnTo>
                    <a:pt x="4407408" y="2517648"/>
                  </a:lnTo>
                  <a:lnTo>
                    <a:pt x="4408925" y="3499104"/>
                  </a:lnTo>
                  <a:lnTo>
                    <a:pt x="4404360" y="3499104"/>
                  </a:lnTo>
                  <a:lnTo>
                    <a:pt x="4408932" y="3503676"/>
                  </a:lnTo>
                  <a:close/>
                </a:path>
                <a:path w="6640195" h="3508375">
                  <a:moveTo>
                    <a:pt x="4405884" y="1868424"/>
                  </a:moveTo>
                  <a:lnTo>
                    <a:pt x="4399788" y="1862328"/>
                  </a:lnTo>
                  <a:lnTo>
                    <a:pt x="4407408" y="1865376"/>
                  </a:lnTo>
                  <a:lnTo>
                    <a:pt x="4407408" y="1866900"/>
                  </a:lnTo>
                  <a:lnTo>
                    <a:pt x="4405884" y="1868424"/>
                  </a:lnTo>
                  <a:close/>
                </a:path>
                <a:path w="6640195" h="3508375">
                  <a:moveTo>
                    <a:pt x="4407408" y="1868424"/>
                  </a:moveTo>
                  <a:lnTo>
                    <a:pt x="4405884" y="1868424"/>
                  </a:lnTo>
                  <a:lnTo>
                    <a:pt x="4407408" y="1866900"/>
                  </a:lnTo>
                  <a:lnTo>
                    <a:pt x="4407408" y="1868424"/>
                  </a:lnTo>
                  <a:close/>
                </a:path>
                <a:path w="6640195" h="3508375">
                  <a:moveTo>
                    <a:pt x="571500" y="2208276"/>
                  </a:moveTo>
                  <a:lnTo>
                    <a:pt x="571500" y="2203704"/>
                  </a:lnTo>
                  <a:lnTo>
                    <a:pt x="576072" y="2203704"/>
                  </a:lnTo>
                  <a:lnTo>
                    <a:pt x="571500" y="2208276"/>
                  </a:lnTo>
                  <a:close/>
                </a:path>
                <a:path w="6640195" h="3508375">
                  <a:moveTo>
                    <a:pt x="580644" y="2212848"/>
                  </a:moveTo>
                  <a:lnTo>
                    <a:pt x="576072" y="2212848"/>
                  </a:lnTo>
                  <a:lnTo>
                    <a:pt x="571500" y="2208276"/>
                  </a:lnTo>
                  <a:lnTo>
                    <a:pt x="576072" y="2203704"/>
                  </a:lnTo>
                  <a:lnTo>
                    <a:pt x="1961388" y="2203704"/>
                  </a:lnTo>
                  <a:lnTo>
                    <a:pt x="1961388" y="2208276"/>
                  </a:lnTo>
                  <a:lnTo>
                    <a:pt x="580644" y="2208276"/>
                  </a:lnTo>
                  <a:lnTo>
                    <a:pt x="580644" y="2212848"/>
                  </a:lnTo>
                  <a:close/>
                </a:path>
                <a:path w="6640195" h="3508375">
                  <a:moveTo>
                    <a:pt x="1965960" y="2212848"/>
                  </a:moveTo>
                  <a:lnTo>
                    <a:pt x="1965960" y="2203704"/>
                  </a:lnTo>
                  <a:lnTo>
                    <a:pt x="1970532" y="2203704"/>
                  </a:lnTo>
                  <a:lnTo>
                    <a:pt x="1970532" y="2208276"/>
                  </a:lnTo>
                  <a:lnTo>
                    <a:pt x="1965960" y="2212848"/>
                  </a:lnTo>
                  <a:close/>
                </a:path>
                <a:path w="6640195" h="3508375">
                  <a:moveTo>
                    <a:pt x="576072" y="3508248"/>
                  </a:moveTo>
                  <a:lnTo>
                    <a:pt x="571500" y="3503676"/>
                  </a:lnTo>
                  <a:lnTo>
                    <a:pt x="571500" y="2208276"/>
                  </a:lnTo>
                  <a:lnTo>
                    <a:pt x="576072" y="2212848"/>
                  </a:lnTo>
                  <a:lnTo>
                    <a:pt x="580644" y="2212848"/>
                  </a:lnTo>
                  <a:lnTo>
                    <a:pt x="580644" y="3499104"/>
                  </a:lnTo>
                  <a:lnTo>
                    <a:pt x="576072" y="3499104"/>
                  </a:lnTo>
                  <a:lnTo>
                    <a:pt x="576072" y="3508248"/>
                  </a:lnTo>
                  <a:close/>
                </a:path>
                <a:path w="6640195" h="3508375">
                  <a:moveTo>
                    <a:pt x="1965960" y="2212848"/>
                  </a:moveTo>
                  <a:lnTo>
                    <a:pt x="580644" y="2212848"/>
                  </a:lnTo>
                  <a:lnTo>
                    <a:pt x="580644" y="2208276"/>
                  </a:lnTo>
                  <a:lnTo>
                    <a:pt x="1961388" y="2208276"/>
                  </a:lnTo>
                  <a:lnTo>
                    <a:pt x="1965960" y="2212848"/>
                  </a:lnTo>
                  <a:close/>
                </a:path>
                <a:path w="6640195" h="3508375">
                  <a:moveTo>
                    <a:pt x="1970532" y="2212848"/>
                  </a:moveTo>
                  <a:lnTo>
                    <a:pt x="1965960" y="2212848"/>
                  </a:lnTo>
                  <a:lnTo>
                    <a:pt x="1970532" y="2208276"/>
                  </a:lnTo>
                  <a:lnTo>
                    <a:pt x="1970532" y="2212848"/>
                  </a:lnTo>
                  <a:close/>
                </a:path>
                <a:path w="6640195" h="3508375">
                  <a:moveTo>
                    <a:pt x="2377440" y="3400044"/>
                  </a:moveTo>
                  <a:lnTo>
                    <a:pt x="2377440" y="3395472"/>
                  </a:lnTo>
                  <a:lnTo>
                    <a:pt x="2382012" y="3395472"/>
                  </a:lnTo>
                  <a:lnTo>
                    <a:pt x="2377440" y="3400044"/>
                  </a:lnTo>
                  <a:close/>
                </a:path>
                <a:path w="6640195" h="3508375">
                  <a:moveTo>
                    <a:pt x="2386584" y="3503676"/>
                  </a:moveTo>
                  <a:lnTo>
                    <a:pt x="2377440" y="3503676"/>
                  </a:lnTo>
                  <a:lnTo>
                    <a:pt x="2377440" y="3400044"/>
                  </a:lnTo>
                  <a:lnTo>
                    <a:pt x="2382012" y="3395472"/>
                  </a:lnTo>
                  <a:lnTo>
                    <a:pt x="2382012" y="3404616"/>
                  </a:lnTo>
                  <a:lnTo>
                    <a:pt x="2386584" y="3404616"/>
                  </a:lnTo>
                  <a:lnTo>
                    <a:pt x="2386584" y="3499104"/>
                  </a:lnTo>
                  <a:lnTo>
                    <a:pt x="2382012" y="3499104"/>
                  </a:lnTo>
                  <a:lnTo>
                    <a:pt x="2386584" y="3503676"/>
                  </a:lnTo>
                  <a:close/>
                </a:path>
                <a:path w="6640195" h="3508375">
                  <a:moveTo>
                    <a:pt x="2386584" y="3404616"/>
                  </a:moveTo>
                  <a:lnTo>
                    <a:pt x="2382012" y="3404616"/>
                  </a:lnTo>
                  <a:lnTo>
                    <a:pt x="2382012" y="3395472"/>
                  </a:lnTo>
                  <a:lnTo>
                    <a:pt x="2386584" y="3400044"/>
                  </a:lnTo>
                  <a:lnTo>
                    <a:pt x="2386584" y="3404616"/>
                  </a:lnTo>
                  <a:close/>
                </a:path>
                <a:path w="6640195" h="3508375">
                  <a:moveTo>
                    <a:pt x="3034284" y="3404616"/>
                  </a:moveTo>
                  <a:lnTo>
                    <a:pt x="2386584" y="3404616"/>
                  </a:lnTo>
                  <a:lnTo>
                    <a:pt x="2386584" y="3400044"/>
                  </a:lnTo>
                  <a:lnTo>
                    <a:pt x="2382012" y="3395472"/>
                  </a:lnTo>
                  <a:lnTo>
                    <a:pt x="3038856" y="3395472"/>
                  </a:lnTo>
                  <a:lnTo>
                    <a:pt x="3043428" y="3400044"/>
                  </a:lnTo>
                  <a:lnTo>
                    <a:pt x="3034284" y="3400044"/>
                  </a:lnTo>
                  <a:lnTo>
                    <a:pt x="3034284" y="3404616"/>
                  </a:lnTo>
                  <a:close/>
                </a:path>
                <a:path w="6640195" h="3508375">
                  <a:moveTo>
                    <a:pt x="3043428" y="3400044"/>
                  </a:moveTo>
                  <a:lnTo>
                    <a:pt x="3038856" y="3395472"/>
                  </a:lnTo>
                  <a:lnTo>
                    <a:pt x="3043428" y="3395472"/>
                  </a:lnTo>
                  <a:lnTo>
                    <a:pt x="3043428" y="3400044"/>
                  </a:lnTo>
                  <a:close/>
                </a:path>
                <a:path w="6640195" h="3508375">
                  <a:moveTo>
                    <a:pt x="3038856" y="3508248"/>
                  </a:moveTo>
                  <a:lnTo>
                    <a:pt x="3034284" y="3503676"/>
                  </a:lnTo>
                  <a:lnTo>
                    <a:pt x="3034284" y="3400044"/>
                  </a:lnTo>
                  <a:lnTo>
                    <a:pt x="3043428" y="3400044"/>
                  </a:lnTo>
                  <a:lnTo>
                    <a:pt x="3038856" y="3404616"/>
                  </a:lnTo>
                  <a:lnTo>
                    <a:pt x="3043428" y="3404616"/>
                  </a:lnTo>
                  <a:lnTo>
                    <a:pt x="3043428" y="3499104"/>
                  </a:lnTo>
                  <a:lnTo>
                    <a:pt x="3038856" y="3499104"/>
                  </a:lnTo>
                  <a:lnTo>
                    <a:pt x="3038856" y="3508248"/>
                  </a:lnTo>
                  <a:close/>
                </a:path>
                <a:path w="6640195" h="3508375">
                  <a:moveTo>
                    <a:pt x="3043428" y="3404616"/>
                  </a:moveTo>
                  <a:lnTo>
                    <a:pt x="3038856" y="3404616"/>
                  </a:lnTo>
                  <a:lnTo>
                    <a:pt x="3043428" y="3400044"/>
                  </a:lnTo>
                  <a:lnTo>
                    <a:pt x="3043428" y="3404616"/>
                  </a:lnTo>
                  <a:close/>
                </a:path>
                <a:path w="6640195" h="3508375">
                  <a:moveTo>
                    <a:pt x="576072" y="3508248"/>
                  </a:moveTo>
                  <a:lnTo>
                    <a:pt x="576072" y="3499104"/>
                  </a:lnTo>
                  <a:lnTo>
                    <a:pt x="580644" y="3499104"/>
                  </a:lnTo>
                  <a:lnTo>
                    <a:pt x="580644" y="3503676"/>
                  </a:lnTo>
                  <a:lnTo>
                    <a:pt x="576072" y="3508248"/>
                  </a:lnTo>
                  <a:close/>
                </a:path>
                <a:path w="6640195" h="3508375">
                  <a:moveTo>
                    <a:pt x="2382012" y="3508248"/>
                  </a:moveTo>
                  <a:lnTo>
                    <a:pt x="576072" y="3508248"/>
                  </a:lnTo>
                  <a:lnTo>
                    <a:pt x="580644" y="3503676"/>
                  </a:lnTo>
                  <a:lnTo>
                    <a:pt x="580644" y="3499104"/>
                  </a:lnTo>
                  <a:lnTo>
                    <a:pt x="2377440" y="3499104"/>
                  </a:lnTo>
                  <a:lnTo>
                    <a:pt x="2377440" y="3503676"/>
                  </a:lnTo>
                  <a:lnTo>
                    <a:pt x="2386584" y="3503676"/>
                  </a:lnTo>
                  <a:lnTo>
                    <a:pt x="2382012" y="3508248"/>
                  </a:lnTo>
                  <a:close/>
                </a:path>
                <a:path w="6640195" h="3508375">
                  <a:moveTo>
                    <a:pt x="2386584" y="3503676"/>
                  </a:moveTo>
                  <a:lnTo>
                    <a:pt x="2382012" y="3499104"/>
                  </a:lnTo>
                  <a:lnTo>
                    <a:pt x="2386584" y="3499104"/>
                  </a:lnTo>
                  <a:lnTo>
                    <a:pt x="2386584" y="3503676"/>
                  </a:lnTo>
                  <a:close/>
                </a:path>
                <a:path w="6640195" h="3508375">
                  <a:moveTo>
                    <a:pt x="3038856" y="3508248"/>
                  </a:moveTo>
                  <a:lnTo>
                    <a:pt x="3038856" y="3499104"/>
                  </a:lnTo>
                  <a:lnTo>
                    <a:pt x="3043428" y="3499104"/>
                  </a:lnTo>
                  <a:lnTo>
                    <a:pt x="3043428" y="3503676"/>
                  </a:lnTo>
                  <a:lnTo>
                    <a:pt x="3038856" y="3508248"/>
                  </a:lnTo>
                  <a:close/>
                </a:path>
                <a:path w="6640195" h="3508375">
                  <a:moveTo>
                    <a:pt x="4404360" y="3508248"/>
                  </a:moveTo>
                  <a:lnTo>
                    <a:pt x="3038856" y="3508248"/>
                  </a:lnTo>
                  <a:lnTo>
                    <a:pt x="3043428" y="3503676"/>
                  </a:lnTo>
                  <a:lnTo>
                    <a:pt x="3043428" y="3499104"/>
                  </a:lnTo>
                  <a:lnTo>
                    <a:pt x="4399781" y="3499104"/>
                  </a:lnTo>
                  <a:lnTo>
                    <a:pt x="4399788" y="3503676"/>
                  </a:lnTo>
                  <a:lnTo>
                    <a:pt x="4408932" y="3503676"/>
                  </a:lnTo>
                  <a:lnTo>
                    <a:pt x="4404360" y="3508248"/>
                  </a:lnTo>
                  <a:close/>
                </a:path>
                <a:path w="6640195" h="3508375">
                  <a:moveTo>
                    <a:pt x="4408932" y="3503676"/>
                  </a:moveTo>
                  <a:lnTo>
                    <a:pt x="4404360" y="3499104"/>
                  </a:lnTo>
                  <a:lnTo>
                    <a:pt x="4408925" y="3499104"/>
                  </a:lnTo>
                  <a:lnTo>
                    <a:pt x="4408932" y="3503676"/>
                  </a:lnTo>
                  <a:close/>
                </a:path>
                <a:path w="6640195" h="3508375">
                  <a:moveTo>
                    <a:pt x="576072" y="3508248"/>
                  </a:moveTo>
                  <a:lnTo>
                    <a:pt x="571500" y="3508248"/>
                  </a:lnTo>
                  <a:lnTo>
                    <a:pt x="571500" y="3503676"/>
                  </a:lnTo>
                  <a:lnTo>
                    <a:pt x="576072" y="3508248"/>
                  </a:lnTo>
                  <a:close/>
                </a:path>
                <a:path w="6640195" h="3508375">
                  <a:moveTo>
                    <a:pt x="2386584" y="3508248"/>
                  </a:moveTo>
                  <a:lnTo>
                    <a:pt x="2382012" y="3508248"/>
                  </a:lnTo>
                  <a:lnTo>
                    <a:pt x="2386584" y="3503676"/>
                  </a:lnTo>
                  <a:lnTo>
                    <a:pt x="2386584" y="3508248"/>
                  </a:lnTo>
                  <a:close/>
                </a:path>
                <a:path w="6640195" h="3508375">
                  <a:moveTo>
                    <a:pt x="3038856" y="3508248"/>
                  </a:moveTo>
                  <a:lnTo>
                    <a:pt x="3034284" y="3508248"/>
                  </a:lnTo>
                  <a:lnTo>
                    <a:pt x="3034284" y="3503676"/>
                  </a:lnTo>
                  <a:lnTo>
                    <a:pt x="3038856" y="3508248"/>
                  </a:lnTo>
                  <a:close/>
                </a:path>
                <a:path w="6640195" h="3508375">
                  <a:moveTo>
                    <a:pt x="4408932" y="3508248"/>
                  </a:moveTo>
                  <a:lnTo>
                    <a:pt x="4404360" y="3508248"/>
                  </a:lnTo>
                  <a:lnTo>
                    <a:pt x="4408932" y="3503676"/>
                  </a:lnTo>
                  <a:lnTo>
                    <a:pt x="4408932" y="3508248"/>
                  </a:lnTo>
                  <a:close/>
                </a:path>
              </a:pathLst>
            </a:custGeom>
            <a:solidFill>
              <a:srgbClr val="DD2A1A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1263" name="object 126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009132" y="3977639"/>
              <a:ext cx="74675" cy="207263"/>
            </a:xfrm>
            <a:prstGeom prst="rect">
              <a:avLst/>
            </a:prstGeom>
          </p:spPr>
        </p:pic>
        <p:pic>
          <p:nvPicPr>
            <p:cNvPr id="1264" name="object 126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727448" y="3736847"/>
              <a:ext cx="222503" cy="222503"/>
            </a:xfrm>
            <a:prstGeom prst="rect">
              <a:avLst/>
            </a:prstGeom>
          </p:spPr>
        </p:pic>
        <p:pic>
          <p:nvPicPr>
            <p:cNvPr id="1265" name="object 126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47332" y="4834127"/>
              <a:ext cx="222503" cy="222503"/>
            </a:xfrm>
            <a:prstGeom prst="rect">
              <a:avLst/>
            </a:prstGeom>
          </p:spPr>
        </p:pic>
        <p:pic>
          <p:nvPicPr>
            <p:cNvPr id="1266" name="object 126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441948" y="5804915"/>
              <a:ext cx="222503" cy="222503"/>
            </a:xfrm>
            <a:prstGeom prst="rect">
              <a:avLst/>
            </a:prstGeom>
          </p:spPr>
        </p:pic>
        <p:pic>
          <p:nvPicPr>
            <p:cNvPr id="1267" name="object 126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590532" y="5003291"/>
              <a:ext cx="222503" cy="222503"/>
            </a:xfrm>
            <a:prstGeom prst="rect">
              <a:avLst/>
            </a:prstGeom>
          </p:spPr>
        </p:pic>
        <p:sp>
          <p:nvSpPr>
            <p:cNvPr id="1268" name="object 1268"/>
            <p:cNvSpPr/>
            <p:nvPr/>
          </p:nvSpPr>
          <p:spPr>
            <a:xfrm>
              <a:off x="9639300" y="5113019"/>
              <a:ext cx="2208530" cy="3226435"/>
            </a:xfrm>
            <a:custGeom>
              <a:avLst/>
              <a:gdLst/>
              <a:ahLst/>
              <a:cxnLst/>
              <a:rect l="l" t="t" r="r" b="b"/>
              <a:pathLst>
                <a:path w="2208529" h="3226434">
                  <a:moveTo>
                    <a:pt x="59436" y="137160"/>
                  </a:moveTo>
                  <a:lnTo>
                    <a:pt x="32004" y="134112"/>
                  </a:lnTo>
                  <a:lnTo>
                    <a:pt x="33528" y="128016"/>
                  </a:lnTo>
                  <a:lnTo>
                    <a:pt x="36576" y="94488"/>
                  </a:lnTo>
                  <a:lnTo>
                    <a:pt x="39624" y="67056"/>
                  </a:lnTo>
                  <a:lnTo>
                    <a:pt x="42672" y="42672"/>
                  </a:lnTo>
                  <a:lnTo>
                    <a:pt x="48768" y="0"/>
                  </a:lnTo>
                  <a:lnTo>
                    <a:pt x="74676" y="4572"/>
                  </a:lnTo>
                  <a:lnTo>
                    <a:pt x="73152" y="15240"/>
                  </a:lnTo>
                  <a:lnTo>
                    <a:pt x="70104" y="47244"/>
                  </a:lnTo>
                  <a:lnTo>
                    <a:pt x="67056" y="70104"/>
                  </a:lnTo>
                  <a:lnTo>
                    <a:pt x="64008" y="97536"/>
                  </a:lnTo>
                  <a:lnTo>
                    <a:pt x="59436" y="131064"/>
                  </a:lnTo>
                  <a:lnTo>
                    <a:pt x="59436" y="137160"/>
                  </a:lnTo>
                  <a:close/>
                </a:path>
                <a:path w="2208529" h="3226434">
                  <a:moveTo>
                    <a:pt x="41148" y="352044"/>
                  </a:moveTo>
                  <a:lnTo>
                    <a:pt x="13716" y="350520"/>
                  </a:lnTo>
                  <a:lnTo>
                    <a:pt x="18288" y="298704"/>
                  </a:lnTo>
                  <a:lnTo>
                    <a:pt x="21336" y="249936"/>
                  </a:lnTo>
                  <a:lnTo>
                    <a:pt x="24384" y="214884"/>
                  </a:lnTo>
                  <a:lnTo>
                    <a:pt x="51816" y="217932"/>
                  </a:lnTo>
                  <a:lnTo>
                    <a:pt x="48768" y="252984"/>
                  </a:lnTo>
                  <a:lnTo>
                    <a:pt x="44196" y="301752"/>
                  </a:lnTo>
                  <a:lnTo>
                    <a:pt x="41148" y="352044"/>
                  </a:lnTo>
                  <a:close/>
                </a:path>
                <a:path w="2208529" h="3226434">
                  <a:moveTo>
                    <a:pt x="30480" y="566928"/>
                  </a:moveTo>
                  <a:lnTo>
                    <a:pt x="3048" y="566928"/>
                  </a:lnTo>
                  <a:lnTo>
                    <a:pt x="3048" y="559308"/>
                  </a:lnTo>
                  <a:lnTo>
                    <a:pt x="4572" y="527304"/>
                  </a:lnTo>
                  <a:lnTo>
                    <a:pt x="7620" y="466344"/>
                  </a:lnTo>
                  <a:lnTo>
                    <a:pt x="9144" y="431292"/>
                  </a:lnTo>
                  <a:lnTo>
                    <a:pt x="36576" y="432816"/>
                  </a:lnTo>
                  <a:lnTo>
                    <a:pt x="35052" y="467868"/>
                  </a:lnTo>
                  <a:lnTo>
                    <a:pt x="33528" y="496824"/>
                  </a:lnTo>
                  <a:lnTo>
                    <a:pt x="30552" y="559308"/>
                  </a:lnTo>
                  <a:lnTo>
                    <a:pt x="30480" y="566928"/>
                  </a:lnTo>
                  <a:close/>
                </a:path>
                <a:path w="2208529" h="3226434">
                  <a:moveTo>
                    <a:pt x="27432" y="783336"/>
                  </a:moveTo>
                  <a:lnTo>
                    <a:pt x="0" y="783336"/>
                  </a:lnTo>
                  <a:lnTo>
                    <a:pt x="0" y="693420"/>
                  </a:lnTo>
                  <a:lnTo>
                    <a:pt x="1524" y="658368"/>
                  </a:lnTo>
                  <a:lnTo>
                    <a:pt x="1524" y="647700"/>
                  </a:lnTo>
                  <a:lnTo>
                    <a:pt x="27432" y="647700"/>
                  </a:lnTo>
                  <a:lnTo>
                    <a:pt x="27432" y="783336"/>
                  </a:lnTo>
                  <a:close/>
                </a:path>
                <a:path w="2208529" h="3226434">
                  <a:moveTo>
                    <a:pt x="3048" y="999744"/>
                  </a:moveTo>
                  <a:lnTo>
                    <a:pt x="3048" y="986028"/>
                  </a:lnTo>
                  <a:lnTo>
                    <a:pt x="1524" y="947928"/>
                  </a:lnTo>
                  <a:lnTo>
                    <a:pt x="1524" y="909828"/>
                  </a:lnTo>
                  <a:lnTo>
                    <a:pt x="0" y="873252"/>
                  </a:lnTo>
                  <a:lnTo>
                    <a:pt x="0" y="864108"/>
                  </a:lnTo>
                  <a:lnTo>
                    <a:pt x="27432" y="864108"/>
                  </a:lnTo>
                  <a:lnTo>
                    <a:pt x="27432" y="909828"/>
                  </a:lnTo>
                  <a:lnTo>
                    <a:pt x="30480" y="986028"/>
                  </a:lnTo>
                  <a:lnTo>
                    <a:pt x="30480" y="998220"/>
                  </a:lnTo>
                  <a:lnTo>
                    <a:pt x="3048" y="999744"/>
                  </a:lnTo>
                  <a:close/>
                </a:path>
                <a:path w="2208529" h="3226434">
                  <a:moveTo>
                    <a:pt x="15240" y="1216152"/>
                  </a:moveTo>
                  <a:lnTo>
                    <a:pt x="13716" y="1182624"/>
                  </a:lnTo>
                  <a:lnTo>
                    <a:pt x="7620" y="1103376"/>
                  </a:lnTo>
                  <a:lnTo>
                    <a:pt x="7620" y="1080516"/>
                  </a:lnTo>
                  <a:lnTo>
                    <a:pt x="33528" y="1078992"/>
                  </a:lnTo>
                  <a:lnTo>
                    <a:pt x="35052" y="1101852"/>
                  </a:lnTo>
                  <a:lnTo>
                    <a:pt x="38100" y="1141476"/>
                  </a:lnTo>
                  <a:lnTo>
                    <a:pt x="39624" y="1181100"/>
                  </a:lnTo>
                  <a:lnTo>
                    <a:pt x="42672" y="1213104"/>
                  </a:lnTo>
                  <a:lnTo>
                    <a:pt x="15240" y="1216152"/>
                  </a:lnTo>
                  <a:close/>
                </a:path>
                <a:path w="2208529" h="3226434">
                  <a:moveTo>
                    <a:pt x="36576" y="1431036"/>
                  </a:moveTo>
                  <a:lnTo>
                    <a:pt x="36576" y="1426464"/>
                  </a:lnTo>
                  <a:lnTo>
                    <a:pt x="22860" y="1303020"/>
                  </a:lnTo>
                  <a:lnTo>
                    <a:pt x="22860" y="1296924"/>
                  </a:lnTo>
                  <a:lnTo>
                    <a:pt x="48768" y="1293876"/>
                  </a:lnTo>
                  <a:lnTo>
                    <a:pt x="50292" y="1301496"/>
                  </a:lnTo>
                  <a:lnTo>
                    <a:pt x="53340" y="1341120"/>
                  </a:lnTo>
                  <a:lnTo>
                    <a:pt x="62484" y="1423416"/>
                  </a:lnTo>
                  <a:lnTo>
                    <a:pt x="64008" y="1427988"/>
                  </a:lnTo>
                  <a:lnTo>
                    <a:pt x="36576" y="1431036"/>
                  </a:lnTo>
                  <a:close/>
                </a:path>
                <a:path w="2208529" h="3226434">
                  <a:moveTo>
                    <a:pt x="68580" y="1645920"/>
                  </a:moveTo>
                  <a:lnTo>
                    <a:pt x="65532" y="1632204"/>
                  </a:lnTo>
                  <a:lnTo>
                    <a:pt x="53340" y="1549908"/>
                  </a:lnTo>
                  <a:lnTo>
                    <a:pt x="47244" y="1511808"/>
                  </a:lnTo>
                  <a:lnTo>
                    <a:pt x="73152" y="1507236"/>
                  </a:lnTo>
                  <a:lnTo>
                    <a:pt x="85344" y="1586484"/>
                  </a:lnTo>
                  <a:lnTo>
                    <a:pt x="92964" y="1627632"/>
                  </a:lnTo>
                  <a:lnTo>
                    <a:pt x="94488" y="1641348"/>
                  </a:lnTo>
                  <a:lnTo>
                    <a:pt x="68580" y="1645920"/>
                  </a:lnTo>
                  <a:close/>
                </a:path>
                <a:path w="2208529" h="3226434">
                  <a:moveTo>
                    <a:pt x="111252" y="1857756"/>
                  </a:moveTo>
                  <a:lnTo>
                    <a:pt x="106680" y="1839468"/>
                  </a:lnTo>
                  <a:lnTo>
                    <a:pt x="88392" y="1757172"/>
                  </a:lnTo>
                  <a:lnTo>
                    <a:pt x="82296" y="1725168"/>
                  </a:lnTo>
                  <a:lnTo>
                    <a:pt x="109728" y="1720596"/>
                  </a:lnTo>
                  <a:lnTo>
                    <a:pt x="115824" y="1751076"/>
                  </a:lnTo>
                  <a:lnTo>
                    <a:pt x="123444" y="1792224"/>
                  </a:lnTo>
                  <a:lnTo>
                    <a:pt x="132588" y="1833372"/>
                  </a:lnTo>
                  <a:lnTo>
                    <a:pt x="137160" y="1851660"/>
                  </a:lnTo>
                  <a:lnTo>
                    <a:pt x="111252" y="1857756"/>
                  </a:lnTo>
                  <a:close/>
                </a:path>
                <a:path w="2208529" h="3226434">
                  <a:moveTo>
                    <a:pt x="167640" y="2066544"/>
                  </a:moveTo>
                  <a:lnTo>
                    <a:pt x="166116" y="2061972"/>
                  </a:lnTo>
                  <a:lnTo>
                    <a:pt x="153924" y="2022348"/>
                  </a:lnTo>
                  <a:lnTo>
                    <a:pt x="147828" y="2001012"/>
                  </a:lnTo>
                  <a:lnTo>
                    <a:pt x="143256" y="1981200"/>
                  </a:lnTo>
                  <a:lnTo>
                    <a:pt x="131064" y="1941576"/>
                  </a:lnTo>
                  <a:lnTo>
                    <a:pt x="131064" y="1937004"/>
                  </a:lnTo>
                  <a:lnTo>
                    <a:pt x="156972" y="1929384"/>
                  </a:lnTo>
                  <a:lnTo>
                    <a:pt x="158496" y="1933956"/>
                  </a:lnTo>
                  <a:lnTo>
                    <a:pt x="163068" y="1953768"/>
                  </a:lnTo>
                  <a:lnTo>
                    <a:pt x="169164" y="1973580"/>
                  </a:lnTo>
                  <a:lnTo>
                    <a:pt x="173736" y="1994916"/>
                  </a:lnTo>
                  <a:lnTo>
                    <a:pt x="192024" y="2054352"/>
                  </a:lnTo>
                  <a:lnTo>
                    <a:pt x="193548" y="2058924"/>
                  </a:lnTo>
                  <a:lnTo>
                    <a:pt x="167640" y="2066544"/>
                  </a:lnTo>
                  <a:close/>
                </a:path>
                <a:path w="2208529" h="3226434">
                  <a:moveTo>
                    <a:pt x="240792" y="2272284"/>
                  </a:moveTo>
                  <a:lnTo>
                    <a:pt x="234696" y="2257044"/>
                  </a:lnTo>
                  <a:lnTo>
                    <a:pt x="227076" y="2238756"/>
                  </a:lnTo>
                  <a:lnTo>
                    <a:pt x="220980" y="2218944"/>
                  </a:lnTo>
                  <a:lnTo>
                    <a:pt x="213360" y="2199132"/>
                  </a:lnTo>
                  <a:lnTo>
                    <a:pt x="205740" y="2180844"/>
                  </a:lnTo>
                  <a:lnTo>
                    <a:pt x="199644" y="2161032"/>
                  </a:lnTo>
                  <a:lnTo>
                    <a:pt x="193548" y="2144268"/>
                  </a:lnTo>
                  <a:lnTo>
                    <a:pt x="219456" y="2135124"/>
                  </a:lnTo>
                  <a:lnTo>
                    <a:pt x="224028" y="2151888"/>
                  </a:lnTo>
                  <a:lnTo>
                    <a:pt x="231648" y="2171700"/>
                  </a:lnTo>
                  <a:lnTo>
                    <a:pt x="237744" y="2189988"/>
                  </a:lnTo>
                  <a:lnTo>
                    <a:pt x="245364" y="2209800"/>
                  </a:lnTo>
                  <a:lnTo>
                    <a:pt x="252984" y="2228088"/>
                  </a:lnTo>
                  <a:lnTo>
                    <a:pt x="260604" y="2247900"/>
                  </a:lnTo>
                  <a:lnTo>
                    <a:pt x="265176" y="2261616"/>
                  </a:lnTo>
                  <a:lnTo>
                    <a:pt x="240792" y="2272284"/>
                  </a:lnTo>
                  <a:close/>
                </a:path>
                <a:path w="2208529" h="3226434">
                  <a:moveTo>
                    <a:pt x="332232" y="2468880"/>
                  </a:moveTo>
                  <a:lnTo>
                    <a:pt x="283464" y="2371344"/>
                  </a:lnTo>
                  <a:lnTo>
                    <a:pt x="275844" y="2351532"/>
                  </a:lnTo>
                  <a:lnTo>
                    <a:pt x="272796" y="2346960"/>
                  </a:lnTo>
                  <a:lnTo>
                    <a:pt x="297180" y="2336292"/>
                  </a:lnTo>
                  <a:lnTo>
                    <a:pt x="300228" y="2340864"/>
                  </a:lnTo>
                  <a:lnTo>
                    <a:pt x="307848" y="2359152"/>
                  </a:lnTo>
                  <a:lnTo>
                    <a:pt x="344424" y="2432304"/>
                  </a:lnTo>
                  <a:lnTo>
                    <a:pt x="353568" y="2449068"/>
                  </a:lnTo>
                  <a:lnTo>
                    <a:pt x="356616" y="2456688"/>
                  </a:lnTo>
                  <a:lnTo>
                    <a:pt x="332232" y="2468880"/>
                  </a:lnTo>
                  <a:close/>
                </a:path>
                <a:path w="2208529" h="3226434">
                  <a:moveTo>
                    <a:pt x="446532" y="2654808"/>
                  </a:moveTo>
                  <a:lnTo>
                    <a:pt x="443484" y="2650236"/>
                  </a:lnTo>
                  <a:lnTo>
                    <a:pt x="432816" y="2634996"/>
                  </a:lnTo>
                  <a:lnTo>
                    <a:pt x="422148" y="2618232"/>
                  </a:lnTo>
                  <a:lnTo>
                    <a:pt x="409956" y="2601468"/>
                  </a:lnTo>
                  <a:lnTo>
                    <a:pt x="388620" y="2567940"/>
                  </a:lnTo>
                  <a:lnTo>
                    <a:pt x="377952" y="2549652"/>
                  </a:lnTo>
                  <a:lnTo>
                    <a:pt x="371856" y="2538984"/>
                  </a:lnTo>
                  <a:lnTo>
                    <a:pt x="396240" y="2526792"/>
                  </a:lnTo>
                  <a:lnTo>
                    <a:pt x="402336" y="2535936"/>
                  </a:lnTo>
                  <a:lnTo>
                    <a:pt x="411480" y="2552700"/>
                  </a:lnTo>
                  <a:lnTo>
                    <a:pt x="454152" y="2619756"/>
                  </a:lnTo>
                  <a:lnTo>
                    <a:pt x="466344" y="2634996"/>
                  </a:lnTo>
                  <a:lnTo>
                    <a:pt x="467868" y="2638044"/>
                  </a:lnTo>
                  <a:lnTo>
                    <a:pt x="446532" y="2654808"/>
                  </a:lnTo>
                  <a:close/>
                </a:path>
                <a:path w="2208529" h="3226434">
                  <a:moveTo>
                    <a:pt x="583692" y="2822448"/>
                  </a:moveTo>
                  <a:lnTo>
                    <a:pt x="580644" y="2819400"/>
                  </a:lnTo>
                  <a:lnTo>
                    <a:pt x="568452" y="2805684"/>
                  </a:lnTo>
                  <a:lnTo>
                    <a:pt x="541020" y="2775204"/>
                  </a:lnTo>
                  <a:lnTo>
                    <a:pt x="528828" y="2761488"/>
                  </a:lnTo>
                  <a:lnTo>
                    <a:pt x="516636" y="2746248"/>
                  </a:lnTo>
                  <a:lnTo>
                    <a:pt x="502920" y="2731008"/>
                  </a:lnTo>
                  <a:lnTo>
                    <a:pt x="495300" y="2720340"/>
                  </a:lnTo>
                  <a:lnTo>
                    <a:pt x="516636" y="2703576"/>
                  </a:lnTo>
                  <a:lnTo>
                    <a:pt x="524256" y="2712720"/>
                  </a:lnTo>
                  <a:lnTo>
                    <a:pt x="548640" y="2743200"/>
                  </a:lnTo>
                  <a:lnTo>
                    <a:pt x="562356" y="2758440"/>
                  </a:lnTo>
                  <a:lnTo>
                    <a:pt x="574548" y="2772156"/>
                  </a:lnTo>
                  <a:lnTo>
                    <a:pt x="588264" y="2787396"/>
                  </a:lnTo>
                  <a:lnTo>
                    <a:pt x="600456" y="2801112"/>
                  </a:lnTo>
                  <a:lnTo>
                    <a:pt x="603504" y="2804160"/>
                  </a:lnTo>
                  <a:lnTo>
                    <a:pt x="583692" y="2822448"/>
                  </a:lnTo>
                  <a:close/>
                </a:path>
                <a:path w="2208529" h="3226434">
                  <a:moveTo>
                    <a:pt x="746760" y="2967228"/>
                  </a:moveTo>
                  <a:lnTo>
                    <a:pt x="743712" y="2965704"/>
                  </a:lnTo>
                  <a:lnTo>
                    <a:pt x="726948" y="2953512"/>
                  </a:lnTo>
                  <a:lnTo>
                    <a:pt x="711708" y="2941320"/>
                  </a:lnTo>
                  <a:lnTo>
                    <a:pt x="696468" y="2927604"/>
                  </a:lnTo>
                  <a:lnTo>
                    <a:pt x="681228" y="2915412"/>
                  </a:lnTo>
                  <a:lnTo>
                    <a:pt x="665988" y="2901696"/>
                  </a:lnTo>
                  <a:lnTo>
                    <a:pt x="652272" y="2889504"/>
                  </a:lnTo>
                  <a:lnTo>
                    <a:pt x="641604" y="2880360"/>
                  </a:lnTo>
                  <a:lnTo>
                    <a:pt x="661416" y="2860548"/>
                  </a:lnTo>
                  <a:lnTo>
                    <a:pt x="670560" y="2869692"/>
                  </a:lnTo>
                  <a:lnTo>
                    <a:pt x="684276" y="2881884"/>
                  </a:lnTo>
                  <a:lnTo>
                    <a:pt x="699516" y="2895600"/>
                  </a:lnTo>
                  <a:lnTo>
                    <a:pt x="713232" y="2907792"/>
                  </a:lnTo>
                  <a:lnTo>
                    <a:pt x="758952" y="2944368"/>
                  </a:lnTo>
                  <a:lnTo>
                    <a:pt x="763524" y="2945892"/>
                  </a:lnTo>
                  <a:lnTo>
                    <a:pt x="746760" y="2967228"/>
                  </a:lnTo>
                  <a:close/>
                </a:path>
                <a:path w="2208529" h="3226434">
                  <a:moveTo>
                    <a:pt x="932688" y="3083052"/>
                  </a:moveTo>
                  <a:lnTo>
                    <a:pt x="931164" y="3083052"/>
                  </a:lnTo>
                  <a:lnTo>
                    <a:pt x="912876" y="3072384"/>
                  </a:lnTo>
                  <a:lnTo>
                    <a:pt x="896112" y="3063240"/>
                  </a:lnTo>
                  <a:lnTo>
                    <a:pt x="877824" y="3054096"/>
                  </a:lnTo>
                  <a:lnTo>
                    <a:pt x="859536" y="3043428"/>
                  </a:lnTo>
                  <a:lnTo>
                    <a:pt x="826008" y="3022092"/>
                  </a:lnTo>
                  <a:lnTo>
                    <a:pt x="813816" y="3014472"/>
                  </a:lnTo>
                  <a:lnTo>
                    <a:pt x="829056" y="2991612"/>
                  </a:lnTo>
                  <a:lnTo>
                    <a:pt x="839724" y="2999232"/>
                  </a:lnTo>
                  <a:lnTo>
                    <a:pt x="873252" y="3020568"/>
                  </a:lnTo>
                  <a:lnTo>
                    <a:pt x="891540" y="3029712"/>
                  </a:lnTo>
                  <a:lnTo>
                    <a:pt x="908304" y="3040380"/>
                  </a:lnTo>
                  <a:lnTo>
                    <a:pt x="926592" y="3049524"/>
                  </a:lnTo>
                  <a:lnTo>
                    <a:pt x="943356" y="3058668"/>
                  </a:lnTo>
                  <a:lnTo>
                    <a:pt x="944880" y="3058668"/>
                  </a:lnTo>
                  <a:lnTo>
                    <a:pt x="932688" y="3083052"/>
                  </a:lnTo>
                  <a:close/>
                </a:path>
                <a:path w="2208529" h="3226434">
                  <a:moveTo>
                    <a:pt x="1133856" y="3163824"/>
                  </a:moveTo>
                  <a:lnTo>
                    <a:pt x="1127760" y="3160776"/>
                  </a:lnTo>
                  <a:lnTo>
                    <a:pt x="1106424" y="3154680"/>
                  </a:lnTo>
                  <a:lnTo>
                    <a:pt x="1086612" y="3148584"/>
                  </a:lnTo>
                  <a:lnTo>
                    <a:pt x="1066800" y="3140964"/>
                  </a:lnTo>
                  <a:lnTo>
                    <a:pt x="1045464" y="3133344"/>
                  </a:lnTo>
                  <a:lnTo>
                    <a:pt x="1027176" y="3125724"/>
                  </a:lnTo>
                  <a:lnTo>
                    <a:pt x="1007364" y="3118104"/>
                  </a:lnTo>
                  <a:lnTo>
                    <a:pt x="1005840" y="3116580"/>
                  </a:lnTo>
                  <a:lnTo>
                    <a:pt x="1016508" y="3092196"/>
                  </a:lnTo>
                  <a:lnTo>
                    <a:pt x="1018032" y="3092196"/>
                  </a:lnTo>
                  <a:lnTo>
                    <a:pt x="1036320" y="3099816"/>
                  </a:lnTo>
                  <a:lnTo>
                    <a:pt x="1095756" y="3122676"/>
                  </a:lnTo>
                  <a:lnTo>
                    <a:pt x="1135380" y="3134868"/>
                  </a:lnTo>
                  <a:lnTo>
                    <a:pt x="1143000" y="3137916"/>
                  </a:lnTo>
                  <a:lnTo>
                    <a:pt x="1133856" y="3163824"/>
                  </a:lnTo>
                  <a:close/>
                </a:path>
                <a:path w="2208529" h="3226434">
                  <a:moveTo>
                    <a:pt x="1347216" y="3211068"/>
                  </a:moveTo>
                  <a:lnTo>
                    <a:pt x="1324356" y="3206496"/>
                  </a:lnTo>
                  <a:lnTo>
                    <a:pt x="1301496" y="3203448"/>
                  </a:lnTo>
                  <a:lnTo>
                    <a:pt x="1255776" y="3194304"/>
                  </a:lnTo>
                  <a:lnTo>
                    <a:pt x="1213104" y="3185160"/>
                  </a:lnTo>
                  <a:lnTo>
                    <a:pt x="1219200" y="3159252"/>
                  </a:lnTo>
                  <a:lnTo>
                    <a:pt x="1283208" y="3172968"/>
                  </a:lnTo>
                  <a:lnTo>
                    <a:pt x="1306068" y="3176016"/>
                  </a:lnTo>
                  <a:lnTo>
                    <a:pt x="1328928" y="3180588"/>
                  </a:lnTo>
                  <a:lnTo>
                    <a:pt x="1351788" y="3183636"/>
                  </a:lnTo>
                  <a:lnTo>
                    <a:pt x="1347216" y="3211068"/>
                  </a:lnTo>
                  <a:close/>
                </a:path>
                <a:path w="2208529" h="3226434">
                  <a:moveTo>
                    <a:pt x="1563624" y="3226308"/>
                  </a:moveTo>
                  <a:lnTo>
                    <a:pt x="1516380" y="3226308"/>
                  </a:lnTo>
                  <a:lnTo>
                    <a:pt x="1441704" y="3221736"/>
                  </a:lnTo>
                  <a:lnTo>
                    <a:pt x="1427988" y="3220212"/>
                  </a:lnTo>
                  <a:lnTo>
                    <a:pt x="1431036" y="3192780"/>
                  </a:lnTo>
                  <a:lnTo>
                    <a:pt x="1444752" y="3194304"/>
                  </a:lnTo>
                  <a:lnTo>
                    <a:pt x="1517904" y="3198876"/>
                  </a:lnTo>
                  <a:lnTo>
                    <a:pt x="1542288" y="3198876"/>
                  </a:lnTo>
                  <a:lnTo>
                    <a:pt x="1565148" y="3200400"/>
                  </a:lnTo>
                  <a:lnTo>
                    <a:pt x="1563624" y="3226308"/>
                  </a:lnTo>
                  <a:close/>
                </a:path>
                <a:path w="2208529" h="3226434">
                  <a:moveTo>
                    <a:pt x="1645920" y="3226308"/>
                  </a:moveTo>
                  <a:lnTo>
                    <a:pt x="1644396" y="3198876"/>
                  </a:lnTo>
                  <a:lnTo>
                    <a:pt x="1670304" y="3198876"/>
                  </a:lnTo>
                  <a:lnTo>
                    <a:pt x="1723644" y="3195828"/>
                  </a:lnTo>
                  <a:lnTo>
                    <a:pt x="1751076" y="3192780"/>
                  </a:lnTo>
                  <a:lnTo>
                    <a:pt x="1778508" y="3191256"/>
                  </a:lnTo>
                  <a:lnTo>
                    <a:pt x="1781556" y="3217164"/>
                  </a:lnTo>
                  <a:lnTo>
                    <a:pt x="1780032" y="3217164"/>
                  </a:lnTo>
                  <a:lnTo>
                    <a:pt x="1752600" y="3220212"/>
                  </a:lnTo>
                  <a:lnTo>
                    <a:pt x="1645920" y="3226308"/>
                  </a:lnTo>
                  <a:close/>
                </a:path>
                <a:path w="2208529" h="3226434">
                  <a:moveTo>
                    <a:pt x="1865376" y="3208020"/>
                  </a:moveTo>
                  <a:lnTo>
                    <a:pt x="1862328" y="3208020"/>
                  </a:lnTo>
                  <a:lnTo>
                    <a:pt x="1859280" y="3182112"/>
                  </a:lnTo>
                  <a:lnTo>
                    <a:pt x="1862328" y="3180588"/>
                  </a:lnTo>
                  <a:lnTo>
                    <a:pt x="1889760" y="3177540"/>
                  </a:lnTo>
                  <a:lnTo>
                    <a:pt x="1978152" y="3163824"/>
                  </a:lnTo>
                  <a:lnTo>
                    <a:pt x="1991868" y="3160776"/>
                  </a:lnTo>
                  <a:lnTo>
                    <a:pt x="1996440" y="3186684"/>
                  </a:lnTo>
                  <a:lnTo>
                    <a:pt x="1982724" y="3189732"/>
                  </a:lnTo>
                  <a:lnTo>
                    <a:pt x="1865376" y="3208020"/>
                  </a:lnTo>
                  <a:close/>
                </a:path>
                <a:path w="2208529" h="3226434">
                  <a:moveTo>
                    <a:pt x="2075688" y="3171444"/>
                  </a:moveTo>
                  <a:lnTo>
                    <a:pt x="2071116" y="3144012"/>
                  </a:lnTo>
                  <a:lnTo>
                    <a:pt x="2098548" y="3139440"/>
                  </a:lnTo>
                  <a:lnTo>
                    <a:pt x="2159508" y="3124200"/>
                  </a:lnTo>
                  <a:lnTo>
                    <a:pt x="2191512" y="3116580"/>
                  </a:lnTo>
                  <a:lnTo>
                    <a:pt x="2202180" y="3113532"/>
                  </a:lnTo>
                  <a:lnTo>
                    <a:pt x="2208276" y="3139440"/>
                  </a:lnTo>
                  <a:lnTo>
                    <a:pt x="2197608" y="3142488"/>
                  </a:lnTo>
                  <a:lnTo>
                    <a:pt x="2165604" y="3150108"/>
                  </a:lnTo>
                  <a:lnTo>
                    <a:pt x="2135124" y="3157728"/>
                  </a:lnTo>
                  <a:lnTo>
                    <a:pt x="2103120" y="3165348"/>
                  </a:lnTo>
                  <a:lnTo>
                    <a:pt x="2075688" y="3171444"/>
                  </a:lnTo>
                  <a:close/>
                </a:path>
              </a:pathLst>
            </a:custGeom>
            <a:solidFill>
              <a:srgbClr val="F9DF13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269" name="object 1269"/>
          <p:cNvSpPr txBox="1"/>
          <p:nvPr/>
        </p:nvSpPr>
        <p:spPr>
          <a:xfrm>
            <a:off x="2330288" y="2929946"/>
            <a:ext cx="457743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38" dirty="0">
                <a:latin typeface="Liberation Sans Narrow"/>
                <a:cs typeface="Liberation Sans Narrow"/>
              </a:rPr>
              <a:t>scan</a:t>
            </a:r>
            <a:r>
              <a:rPr sz="1026" spc="205" dirty="0">
                <a:latin typeface="Liberation Sans Narrow"/>
                <a:cs typeface="Liberation Sans Narrow"/>
              </a:rPr>
              <a:t> </a:t>
            </a:r>
            <a:r>
              <a:rPr sz="1026" spc="-16" dirty="0">
                <a:latin typeface="Liberation Sans Narrow"/>
                <a:cs typeface="Liberation Sans Narrow"/>
              </a:rPr>
              <a:t>mij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0" name="object 1270"/>
          <p:cNvSpPr txBox="1"/>
          <p:nvPr/>
        </p:nvSpPr>
        <p:spPr>
          <a:xfrm>
            <a:off x="2330288" y="6120091"/>
            <a:ext cx="457743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38" dirty="0">
                <a:latin typeface="Liberation Sans Narrow"/>
                <a:cs typeface="Liberation Sans Narrow"/>
              </a:rPr>
              <a:t>scan</a:t>
            </a:r>
            <a:r>
              <a:rPr sz="1026" spc="205" dirty="0">
                <a:latin typeface="Liberation Sans Narrow"/>
                <a:cs typeface="Liberation Sans Narrow"/>
              </a:rPr>
              <a:t> </a:t>
            </a:r>
            <a:r>
              <a:rPr sz="1026" spc="-16" dirty="0">
                <a:latin typeface="Liberation Sans Narrow"/>
                <a:cs typeface="Liberation Sans Narrow"/>
              </a:rPr>
              <a:t>mij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1" name="object 1271"/>
          <p:cNvSpPr txBox="1"/>
          <p:nvPr/>
        </p:nvSpPr>
        <p:spPr>
          <a:xfrm>
            <a:off x="9410443" y="2929946"/>
            <a:ext cx="457743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38" dirty="0">
                <a:latin typeface="Liberation Sans Narrow"/>
                <a:cs typeface="Liberation Sans Narrow"/>
              </a:rPr>
              <a:t>scan</a:t>
            </a:r>
            <a:r>
              <a:rPr sz="1026" spc="205" dirty="0">
                <a:latin typeface="Liberation Sans Narrow"/>
                <a:cs typeface="Liberation Sans Narrow"/>
              </a:rPr>
              <a:t> </a:t>
            </a:r>
            <a:r>
              <a:rPr sz="1026" spc="-16" dirty="0">
                <a:latin typeface="Liberation Sans Narrow"/>
                <a:cs typeface="Liberation Sans Narrow"/>
              </a:rPr>
              <a:t>mij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2" name="object 1272"/>
          <p:cNvSpPr txBox="1"/>
          <p:nvPr/>
        </p:nvSpPr>
        <p:spPr>
          <a:xfrm>
            <a:off x="9410443" y="6120091"/>
            <a:ext cx="457743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38" dirty="0">
                <a:latin typeface="Liberation Sans Narrow"/>
                <a:cs typeface="Liberation Sans Narrow"/>
              </a:rPr>
              <a:t>scan</a:t>
            </a:r>
            <a:r>
              <a:rPr sz="1026" spc="205" dirty="0">
                <a:latin typeface="Liberation Sans Narrow"/>
                <a:cs typeface="Liberation Sans Narrow"/>
              </a:rPr>
              <a:t> </a:t>
            </a:r>
            <a:r>
              <a:rPr sz="1026" spc="-16" dirty="0">
                <a:latin typeface="Liberation Sans Narrow"/>
                <a:cs typeface="Liberation Sans Narrow"/>
              </a:rPr>
              <a:t>mij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3" name="object 1273"/>
          <p:cNvSpPr txBox="1"/>
          <p:nvPr/>
        </p:nvSpPr>
        <p:spPr>
          <a:xfrm>
            <a:off x="1850356" y="772850"/>
            <a:ext cx="1417619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-6" dirty="0">
                <a:latin typeface="Liberation Sans Narrow"/>
                <a:cs typeface="Liberation Sans Narrow"/>
              </a:rPr>
              <a:t>impressie</a:t>
            </a:r>
            <a:r>
              <a:rPr sz="1026" spc="55" dirty="0">
                <a:latin typeface="Liberation Sans Narrow"/>
                <a:cs typeface="Liberation Sans Narrow"/>
              </a:rPr>
              <a:t> </a:t>
            </a:r>
            <a:r>
              <a:rPr sz="1026" spc="-19" dirty="0">
                <a:latin typeface="Liberation Sans Narrow"/>
                <a:cs typeface="Liberation Sans Narrow"/>
              </a:rPr>
              <a:t>Eben</a:t>
            </a:r>
            <a:r>
              <a:rPr sz="1026" spc="64" dirty="0">
                <a:latin typeface="Liberation Sans Narrow"/>
                <a:cs typeface="Liberation Sans Narrow"/>
              </a:rPr>
              <a:t> </a:t>
            </a:r>
            <a:r>
              <a:rPr sz="1026" spc="-6" dirty="0">
                <a:latin typeface="Liberation Sans Narrow"/>
                <a:cs typeface="Liberation Sans Narrow"/>
              </a:rPr>
              <a:t>Haazerschool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4" name="object 1274"/>
          <p:cNvSpPr txBox="1"/>
          <p:nvPr/>
        </p:nvSpPr>
        <p:spPr>
          <a:xfrm>
            <a:off x="1970599" y="3962996"/>
            <a:ext cx="1178159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-6" dirty="0">
                <a:latin typeface="Liberation Sans Narrow"/>
                <a:cs typeface="Liberation Sans Narrow"/>
              </a:rPr>
              <a:t>impressie</a:t>
            </a:r>
            <a:r>
              <a:rPr sz="1026" spc="58" dirty="0">
                <a:latin typeface="Liberation Sans Narrow"/>
                <a:cs typeface="Liberation Sans Narrow"/>
              </a:rPr>
              <a:t> </a:t>
            </a:r>
            <a:r>
              <a:rPr sz="1026" spc="-13" dirty="0">
                <a:latin typeface="Liberation Sans Narrow"/>
                <a:cs typeface="Liberation Sans Narrow"/>
              </a:rPr>
              <a:t>De</a:t>
            </a:r>
            <a:r>
              <a:rPr sz="1026" spc="64" dirty="0">
                <a:latin typeface="Liberation Sans Narrow"/>
                <a:cs typeface="Liberation Sans Narrow"/>
              </a:rPr>
              <a:t> </a:t>
            </a:r>
            <a:r>
              <a:rPr sz="1026" spc="22" dirty="0">
                <a:latin typeface="Liberation Sans Narrow"/>
                <a:cs typeface="Liberation Sans Narrow"/>
              </a:rPr>
              <a:t>Lispeltuut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5" name="object 1275"/>
          <p:cNvSpPr txBox="1"/>
          <p:nvPr/>
        </p:nvSpPr>
        <p:spPr>
          <a:xfrm>
            <a:off x="8706810" y="772850"/>
            <a:ext cx="1864773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-6" dirty="0">
                <a:latin typeface="Liberation Sans Narrow"/>
                <a:cs typeface="Liberation Sans Narrow"/>
              </a:rPr>
              <a:t>impressie</a:t>
            </a:r>
            <a:r>
              <a:rPr sz="1026" spc="160" dirty="0">
                <a:latin typeface="Liberation Sans Narrow"/>
                <a:cs typeface="Liberation Sans Narrow"/>
              </a:rPr>
              <a:t> </a:t>
            </a:r>
            <a:r>
              <a:rPr sz="1026" dirty="0">
                <a:latin typeface="Liberation Sans Narrow"/>
                <a:cs typeface="Liberation Sans Narrow"/>
              </a:rPr>
              <a:t>gemeenschappelijke</a:t>
            </a:r>
            <a:r>
              <a:rPr sz="1026" spc="160" dirty="0">
                <a:latin typeface="Liberation Sans Narrow"/>
                <a:cs typeface="Liberation Sans Narrow"/>
              </a:rPr>
              <a:t> </a:t>
            </a:r>
            <a:r>
              <a:rPr sz="1026" spc="-6" dirty="0">
                <a:latin typeface="Liberation Sans Narrow"/>
                <a:cs typeface="Liberation Sans Narrow"/>
              </a:rPr>
              <a:t>ruimte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6" name="object 1276"/>
          <p:cNvSpPr txBox="1"/>
          <p:nvPr/>
        </p:nvSpPr>
        <p:spPr>
          <a:xfrm>
            <a:off x="9090938" y="3962996"/>
            <a:ext cx="1097524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-6" dirty="0">
                <a:latin typeface="Liberation Sans Narrow"/>
                <a:cs typeface="Liberation Sans Narrow"/>
              </a:rPr>
              <a:t>impressie</a:t>
            </a:r>
            <a:r>
              <a:rPr sz="1026" spc="45" dirty="0">
                <a:latin typeface="Liberation Sans Narrow"/>
                <a:cs typeface="Liberation Sans Narrow"/>
              </a:rPr>
              <a:t> </a:t>
            </a:r>
            <a:r>
              <a:rPr sz="1026" spc="35" dirty="0">
                <a:latin typeface="Liberation Sans Narrow"/>
                <a:cs typeface="Liberation Sans Narrow"/>
              </a:rPr>
              <a:t>entreeplein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7" name="object 1277"/>
          <p:cNvSpPr txBox="1"/>
          <p:nvPr/>
        </p:nvSpPr>
        <p:spPr>
          <a:xfrm>
            <a:off x="1464278" y="3513352"/>
            <a:ext cx="2190569" cy="32354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026" spc="61" dirty="0">
                <a:latin typeface="Liberation Sans Narrow"/>
                <a:cs typeface="Liberation Sans Narrow"/>
              </a:rPr>
              <a:t>(indicatief,</a:t>
            </a:r>
            <a:r>
              <a:rPr sz="1026" spc="189" dirty="0">
                <a:latin typeface="Liberation Sans Narrow"/>
                <a:cs typeface="Liberation Sans Narrow"/>
              </a:rPr>
              <a:t> </a:t>
            </a:r>
            <a:r>
              <a:rPr sz="1026" spc="67" dirty="0">
                <a:latin typeface="Liberation Sans Narrow"/>
                <a:cs typeface="Liberation Sans Narrow"/>
              </a:rPr>
              <a:t>kleuren</a:t>
            </a:r>
            <a:r>
              <a:rPr sz="1026" spc="192" dirty="0">
                <a:latin typeface="Liberation Sans Narrow"/>
                <a:cs typeface="Liberation Sans Narrow"/>
              </a:rPr>
              <a:t> </a:t>
            </a:r>
            <a:r>
              <a:rPr sz="1026" spc="475" dirty="0">
                <a:latin typeface="Liberation Sans Narrow"/>
                <a:cs typeface="Liberation Sans Narrow"/>
              </a:rPr>
              <a:t>&amp;</a:t>
            </a:r>
            <a:r>
              <a:rPr sz="1026" spc="199" dirty="0">
                <a:latin typeface="Liberation Sans Narrow"/>
                <a:cs typeface="Liberation Sans Narrow"/>
              </a:rPr>
              <a:t> </a:t>
            </a:r>
            <a:r>
              <a:rPr sz="1026" spc="64" dirty="0">
                <a:latin typeface="Liberation Sans Narrow"/>
                <a:cs typeface="Liberation Sans Narrow"/>
              </a:rPr>
              <a:t>materialen</a:t>
            </a:r>
            <a:r>
              <a:rPr sz="1026" spc="192" dirty="0">
                <a:latin typeface="Liberation Sans Narrow"/>
                <a:cs typeface="Liberation Sans Narrow"/>
              </a:rPr>
              <a:t> </a:t>
            </a:r>
            <a:r>
              <a:rPr sz="1026" spc="-6" dirty="0">
                <a:latin typeface="Liberation Sans Narrow"/>
                <a:cs typeface="Liberation Sans Narrow"/>
              </a:rPr>
              <a:t>n.t.b.)</a:t>
            </a:r>
            <a:endParaRPr sz="1026">
              <a:latin typeface="Liberation Sans Narrow"/>
              <a:cs typeface="Liberation Sans Narrow"/>
            </a:endParaRPr>
          </a:p>
        </p:txBody>
      </p:sp>
      <p:sp>
        <p:nvSpPr>
          <p:cNvPr id="1278" name="object 1278"/>
          <p:cNvSpPr/>
          <p:nvPr/>
        </p:nvSpPr>
        <p:spPr>
          <a:xfrm>
            <a:off x="3336347" y="3794216"/>
            <a:ext cx="2120930" cy="1703912"/>
          </a:xfrm>
          <a:custGeom>
            <a:avLst/>
            <a:gdLst/>
            <a:ahLst/>
            <a:cxnLst/>
            <a:rect l="l" t="t" r="r" b="b"/>
            <a:pathLst>
              <a:path w="3307079" h="2656840">
                <a:moveTo>
                  <a:pt x="3288792" y="137160"/>
                </a:moveTo>
                <a:lnTo>
                  <a:pt x="3261360" y="132588"/>
                </a:lnTo>
                <a:lnTo>
                  <a:pt x="3262884" y="126492"/>
                </a:lnTo>
                <a:lnTo>
                  <a:pt x="3265932" y="105156"/>
                </a:lnTo>
                <a:lnTo>
                  <a:pt x="3268980" y="85344"/>
                </a:lnTo>
                <a:lnTo>
                  <a:pt x="3272028" y="68580"/>
                </a:lnTo>
                <a:lnTo>
                  <a:pt x="3275076" y="38100"/>
                </a:lnTo>
                <a:lnTo>
                  <a:pt x="3278124" y="16764"/>
                </a:lnTo>
                <a:lnTo>
                  <a:pt x="3279648" y="4572"/>
                </a:lnTo>
                <a:lnTo>
                  <a:pt x="3279648" y="0"/>
                </a:lnTo>
                <a:lnTo>
                  <a:pt x="3307080" y="1524"/>
                </a:lnTo>
                <a:lnTo>
                  <a:pt x="3305556" y="6096"/>
                </a:lnTo>
                <a:lnTo>
                  <a:pt x="3304032" y="19812"/>
                </a:lnTo>
                <a:lnTo>
                  <a:pt x="3302508" y="42672"/>
                </a:lnTo>
                <a:lnTo>
                  <a:pt x="3297936" y="71628"/>
                </a:lnTo>
                <a:lnTo>
                  <a:pt x="3294888" y="89916"/>
                </a:lnTo>
                <a:lnTo>
                  <a:pt x="3293364" y="109728"/>
                </a:lnTo>
                <a:lnTo>
                  <a:pt x="3288792" y="131064"/>
                </a:lnTo>
                <a:lnTo>
                  <a:pt x="3288792" y="137160"/>
                </a:lnTo>
                <a:close/>
              </a:path>
              <a:path w="3307079" h="2656840">
                <a:moveTo>
                  <a:pt x="3246120" y="348996"/>
                </a:moveTo>
                <a:lnTo>
                  <a:pt x="3220212" y="342900"/>
                </a:lnTo>
                <a:lnTo>
                  <a:pt x="3224784" y="320040"/>
                </a:lnTo>
                <a:lnTo>
                  <a:pt x="3232404" y="288036"/>
                </a:lnTo>
                <a:lnTo>
                  <a:pt x="3247644" y="211836"/>
                </a:lnTo>
                <a:lnTo>
                  <a:pt x="3273552" y="216408"/>
                </a:lnTo>
                <a:lnTo>
                  <a:pt x="3270504" y="233172"/>
                </a:lnTo>
                <a:lnTo>
                  <a:pt x="3264408" y="262128"/>
                </a:lnTo>
                <a:lnTo>
                  <a:pt x="3258312" y="292608"/>
                </a:lnTo>
                <a:lnTo>
                  <a:pt x="3252216" y="326136"/>
                </a:lnTo>
                <a:lnTo>
                  <a:pt x="3246120" y="348996"/>
                </a:lnTo>
                <a:close/>
              </a:path>
              <a:path w="3307079" h="2656840">
                <a:moveTo>
                  <a:pt x="3191256" y="559308"/>
                </a:moveTo>
                <a:lnTo>
                  <a:pt x="3165348" y="551688"/>
                </a:lnTo>
                <a:lnTo>
                  <a:pt x="3169920" y="536448"/>
                </a:lnTo>
                <a:lnTo>
                  <a:pt x="3191256" y="460248"/>
                </a:lnTo>
                <a:lnTo>
                  <a:pt x="3200400" y="423672"/>
                </a:lnTo>
                <a:lnTo>
                  <a:pt x="3200400" y="422148"/>
                </a:lnTo>
                <a:lnTo>
                  <a:pt x="3227832" y="428244"/>
                </a:lnTo>
                <a:lnTo>
                  <a:pt x="3226308" y="429768"/>
                </a:lnTo>
                <a:lnTo>
                  <a:pt x="3217164" y="466344"/>
                </a:lnTo>
                <a:lnTo>
                  <a:pt x="3206496" y="504444"/>
                </a:lnTo>
                <a:lnTo>
                  <a:pt x="3195828" y="544068"/>
                </a:lnTo>
                <a:lnTo>
                  <a:pt x="3191256" y="559308"/>
                </a:lnTo>
                <a:close/>
              </a:path>
              <a:path w="3307079" h="2656840">
                <a:moveTo>
                  <a:pt x="3125724" y="765048"/>
                </a:moveTo>
                <a:lnTo>
                  <a:pt x="3099816" y="755904"/>
                </a:lnTo>
                <a:lnTo>
                  <a:pt x="3102864" y="745236"/>
                </a:lnTo>
                <a:lnTo>
                  <a:pt x="3125724" y="681228"/>
                </a:lnTo>
                <a:lnTo>
                  <a:pt x="3131820" y="659892"/>
                </a:lnTo>
                <a:lnTo>
                  <a:pt x="3139440" y="638556"/>
                </a:lnTo>
                <a:lnTo>
                  <a:pt x="3142488" y="629412"/>
                </a:lnTo>
                <a:lnTo>
                  <a:pt x="3168396" y="637032"/>
                </a:lnTo>
                <a:lnTo>
                  <a:pt x="3165348" y="646176"/>
                </a:lnTo>
                <a:lnTo>
                  <a:pt x="3157728" y="667512"/>
                </a:lnTo>
                <a:lnTo>
                  <a:pt x="3151632" y="688848"/>
                </a:lnTo>
                <a:lnTo>
                  <a:pt x="3144012" y="710184"/>
                </a:lnTo>
                <a:lnTo>
                  <a:pt x="3136392" y="733044"/>
                </a:lnTo>
                <a:lnTo>
                  <a:pt x="3128772" y="754380"/>
                </a:lnTo>
                <a:lnTo>
                  <a:pt x="3125724" y="765048"/>
                </a:lnTo>
                <a:close/>
              </a:path>
              <a:path w="3307079" h="2656840">
                <a:moveTo>
                  <a:pt x="3046476" y="967740"/>
                </a:moveTo>
                <a:lnTo>
                  <a:pt x="3022092" y="957072"/>
                </a:lnTo>
                <a:lnTo>
                  <a:pt x="3025140" y="947928"/>
                </a:lnTo>
                <a:lnTo>
                  <a:pt x="3034284" y="925068"/>
                </a:lnTo>
                <a:lnTo>
                  <a:pt x="3044952" y="902208"/>
                </a:lnTo>
                <a:lnTo>
                  <a:pt x="3054096" y="879348"/>
                </a:lnTo>
                <a:lnTo>
                  <a:pt x="3061716" y="856488"/>
                </a:lnTo>
                <a:lnTo>
                  <a:pt x="3070860" y="833628"/>
                </a:lnTo>
                <a:lnTo>
                  <a:pt x="3072384" y="832104"/>
                </a:lnTo>
                <a:lnTo>
                  <a:pt x="3096768" y="841248"/>
                </a:lnTo>
                <a:lnTo>
                  <a:pt x="3096768" y="844296"/>
                </a:lnTo>
                <a:lnTo>
                  <a:pt x="3051048" y="958596"/>
                </a:lnTo>
                <a:lnTo>
                  <a:pt x="3046476" y="967740"/>
                </a:lnTo>
                <a:close/>
              </a:path>
              <a:path w="3307079" h="2656840">
                <a:moveTo>
                  <a:pt x="2956560" y="1164336"/>
                </a:moveTo>
                <a:lnTo>
                  <a:pt x="2932176" y="1152144"/>
                </a:lnTo>
                <a:lnTo>
                  <a:pt x="2951988" y="1112520"/>
                </a:lnTo>
                <a:lnTo>
                  <a:pt x="2962656" y="1089660"/>
                </a:lnTo>
                <a:lnTo>
                  <a:pt x="2973324" y="1065276"/>
                </a:lnTo>
                <a:lnTo>
                  <a:pt x="2983992" y="1042416"/>
                </a:lnTo>
                <a:lnTo>
                  <a:pt x="2990088" y="1030224"/>
                </a:lnTo>
                <a:lnTo>
                  <a:pt x="3014472" y="1042416"/>
                </a:lnTo>
                <a:lnTo>
                  <a:pt x="3009900" y="1053084"/>
                </a:lnTo>
                <a:lnTo>
                  <a:pt x="2997708" y="1077468"/>
                </a:lnTo>
                <a:lnTo>
                  <a:pt x="2987040" y="1100328"/>
                </a:lnTo>
                <a:lnTo>
                  <a:pt x="2976372" y="1124712"/>
                </a:lnTo>
                <a:lnTo>
                  <a:pt x="2956560" y="1164336"/>
                </a:lnTo>
                <a:close/>
              </a:path>
              <a:path w="3307079" h="2656840">
                <a:moveTo>
                  <a:pt x="2852928" y="1354836"/>
                </a:moveTo>
                <a:lnTo>
                  <a:pt x="2830068" y="1341120"/>
                </a:lnTo>
                <a:lnTo>
                  <a:pt x="2837688" y="1328928"/>
                </a:lnTo>
                <a:lnTo>
                  <a:pt x="2865120" y="1280160"/>
                </a:lnTo>
                <a:lnTo>
                  <a:pt x="2877312" y="1255776"/>
                </a:lnTo>
                <a:lnTo>
                  <a:pt x="2891028" y="1232916"/>
                </a:lnTo>
                <a:lnTo>
                  <a:pt x="2895600" y="1223772"/>
                </a:lnTo>
                <a:lnTo>
                  <a:pt x="2918460" y="1235964"/>
                </a:lnTo>
                <a:lnTo>
                  <a:pt x="2901696" y="1269492"/>
                </a:lnTo>
                <a:lnTo>
                  <a:pt x="2874264" y="1318260"/>
                </a:lnTo>
                <a:lnTo>
                  <a:pt x="2860548" y="1341120"/>
                </a:lnTo>
                <a:lnTo>
                  <a:pt x="2852928" y="1354836"/>
                </a:lnTo>
                <a:close/>
              </a:path>
              <a:path w="3307079" h="2656840">
                <a:moveTo>
                  <a:pt x="2737104" y="1537716"/>
                </a:moveTo>
                <a:lnTo>
                  <a:pt x="2714244" y="1522476"/>
                </a:lnTo>
                <a:lnTo>
                  <a:pt x="2717292" y="1519428"/>
                </a:lnTo>
                <a:lnTo>
                  <a:pt x="2732532" y="1496568"/>
                </a:lnTo>
                <a:lnTo>
                  <a:pt x="2749296" y="1472184"/>
                </a:lnTo>
                <a:lnTo>
                  <a:pt x="2764536" y="1447800"/>
                </a:lnTo>
                <a:lnTo>
                  <a:pt x="2779776" y="1424940"/>
                </a:lnTo>
                <a:lnTo>
                  <a:pt x="2787396" y="1411224"/>
                </a:lnTo>
                <a:lnTo>
                  <a:pt x="2810256" y="1424940"/>
                </a:lnTo>
                <a:lnTo>
                  <a:pt x="2802636" y="1438656"/>
                </a:lnTo>
                <a:lnTo>
                  <a:pt x="2787396" y="1463040"/>
                </a:lnTo>
                <a:lnTo>
                  <a:pt x="2770632" y="1487424"/>
                </a:lnTo>
                <a:lnTo>
                  <a:pt x="2755392" y="1511808"/>
                </a:lnTo>
                <a:lnTo>
                  <a:pt x="2738628" y="1534668"/>
                </a:lnTo>
                <a:lnTo>
                  <a:pt x="2737104" y="1537716"/>
                </a:lnTo>
                <a:close/>
              </a:path>
              <a:path w="3307079" h="2656840">
                <a:moveTo>
                  <a:pt x="2607564" y="1712976"/>
                </a:moveTo>
                <a:lnTo>
                  <a:pt x="2586228" y="1696212"/>
                </a:lnTo>
                <a:lnTo>
                  <a:pt x="2595372" y="1685544"/>
                </a:lnTo>
                <a:lnTo>
                  <a:pt x="2613660" y="1661160"/>
                </a:lnTo>
                <a:lnTo>
                  <a:pt x="2631948" y="1638300"/>
                </a:lnTo>
                <a:lnTo>
                  <a:pt x="2648712" y="1615440"/>
                </a:lnTo>
                <a:lnTo>
                  <a:pt x="2667000" y="1591056"/>
                </a:lnTo>
                <a:lnTo>
                  <a:pt x="2668524" y="1589532"/>
                </a:lnTo>
                <a:lnTo>
                  <a:pt x="2689860" y="1604772"/>
                </a:lnTo>
                <a:lnTo>
                  <a:pt x="2688336" y="1607820"/>
                </a:lnTo>
                <a:lnTo>
                  <a:pt x="2670048" y="1630680"/>
                </a:lnTo>
                <a:lnTo>
                  <a:pt x="2653284" y="1655064"/>
                </a:lnTo>
                <a:lnTo>
                  <a:pt x="2634996" y="1677924"/>
                </a:lnTo>
                <a:lnTo>
                  <a:pt x="2616708" y="1702308"/>
                </a:lnTo>
                <a:lnTo>
                  <a:pt x="2607564" y="1712976"/>
                </a:lnTo>
                <a:close/>
              </a:path>
              <a:path w="3307079" h="2656840">
                <a:moveTo>
                  <a:pt x="2465832" y="1876044"/>
                </a:moveTo>
                <a:lnTo>
                  <a:pt x="2446020" y="1857756"/>
                </a:lnTo>
                <a:lnTo>
                  <a:pt x="2456688" y="1845564"/>
                </a:lnTo>
                <a:lnTo>
                  <a:pt x="2478024" y="1822704"/>
                </a:lnTo>
                <a:lnTo>
                  <a:pt x="2497836" y="1799844"/>
                </a:lnTo>
                <a:lnTo>
                  <a:pt x="2519172" y="1776984"/>
                </a:lnTo>
                <a:lnTo>
                  <a:pt x="2535936" y="1757172"/>
                </a:lnTo>
                <a:lnTo>
                  <a:pt x="2555748" y="1775460"/>
                </a:lnTo>
                <a:lnTo>
                  <a:pt x="2538984" y="1795272"/>
                </a:lnTo>
                <a:lnTo>
                  <a:pt x="2519172" y="1818132"/>
                </a:lnTo>
                <a:lnTo>
                  <a:pt x="2476500" y="1863852"/>
                </a:lnTo>
                <a:lnTo>
                  <a:pt x="2465832" y="1876044"/>
                </a:lnTo>
                <a:close/>
              </a:path>
              <a:path w="3307079" h="2656840">
                <a:moveTo>
                  <a:pt x="2310384" y="2028444"/>
                </a:moveTo>
                <a:lnTo>
                  <a:pt x="2292096" y="2007108"/>
                </a:lnTo>
                <a:lnTo>
                  <a:pt x="2302764" y="1997964"/>
                </a:lnTo>
                <a:lnTo>
                  <a:pt x="2371344" y="1933956"/>
                </a:lnTo>
                <a:lnTo>
                  <a:pt x="2389632" y="1915668"/>
                </a:lnTo>
                <a:lnTo>
                  <a:pt x="2407920" y="1933956"/>
                </a:lnTo>
                <a:lnTo>
                  <a:pt x="2366772" y="1975104"/>
                </a:lnTo>
                <a:lnTo>
                  <a:pt x="2321052" y="2017776"/>
                </a:lnTo>
                <a:lnTo>
                  <a:pt x="2310384" y="2028444"/>
                </a:lnTo>
                <a:close/>
              </a:path>
              <a:path w="3307079" h="2656840">
                <a:moveTo>
                  <a:pt x="2141220" y="2165604"/>
                </a:moveTo>
                <a:lnTo>
                  <a:pt x="2125980" y="2144268"/>
                </a:lnTo>
                <a:lnTo>
                  <a:pt x="2130552" y="2141220"/>
                </a:lnTo>
                <a:lnTo>
                  <a:pt x="2156460" y="2121408"/>
                </a:lnTo>
                <a:lnTo>
                  <a:pt x="2180844" y="2101596"/>
                </a:lnTo>
                <a:lnTo>
                  <a:pt x="2206752" y="2080260"/>
                </a:lnTo>
                <a:lnTo>
                  <a:pt x="2231136" y="2060448"/>
                </a:lnTo>
                <a:lnTo>
                  <a:pt x="2247900" y="2081784"/>
                </a:lnTo>
                <a:lnTo>
                  <a:pt x="2223516" y="2101596"/>
                </a:lnTo>
                <a:lnTo>
                  <a:pt x="2197608" y="2121408"/>
                </a:lnTo>
                <a:lnTo>
                  <a:pt x="2173224" y="2142744"/>
                </a:lnTo>
                <a:lnTo>
                  <a:pt x="2145792" y="2162556"/>
                </a:lnTo>
                <a:lnTo>
                  <a:pt x="2141220" y="2165604"/>
                </a:lnTo>
                <a:close/>
              </a:path>
              <a:path w="3307079" h="2656840">
                <a:moveTo>
                  <a:pt x="1962912" y="2287524"/>
                </a:moveTo>
                <a:lnTo>
                  <a:pt x="1947672" y="2264664"/>
                </a:lnTo>
                <a:lnTo>
                  <a:pt x="1967484" y="2253996"/>
                </a:lnTo>
                <a:lnTo>
                  <a:pt x="1994916" y="2235708"/>
                </a:lnTo>
                <a:lnTo>
                  <a:pt x="2023872" y="2217420"/>
                </a:lnTo>
                <a:lnTo>
                  <a:pt x="2049780" y="2197608"/>
                </a:lnTo>
                <a:lnTo>
                  <a:pt x="2060448" y="2191512"/>
                </a:lnTo>
                <a:lnTo>
                  <a:pt x="2075688" y="2212848"/>
                </a:lnTo>
                <a:lnTo>
                  <a:pt x="2066544" y="2220468"/>
                </a:lnTo>
                <a:lnTo>
                  <a:pt x="2037588" y="2238756"/>
                </a:lnTo>
                <a:lnTo>
                  <a:pt x="2010156" y="2258568"/>
                </a:lnTo>
                <a:lnTo>
                  <a:pt x="1981200" y="2276856"/>
                </a:lnTo>
                <a:lnTo>
                  <a:pt x="1962912" y="2287524"/>
                </a:lnTo>
                <a:close/>
              </a:path>
              <a:path w="3307079" h="2656840">
                <a:moveTo>
                  <a:pt x="1773936" y="2395728"/>
                </a:moveTo>
                <a:lnTo>
                  <a:pt x="1761744" y="2371344"/>
                </a:lnTo>
                <a:lnTo>
                  <a:pt x="1763268" y="2369820"/>
                </a:lnTo>
                <a:lnTo>
                  <a:pt x="1821180" y="2339340"/>
                </a:lnTo>
                <a:lnTo>
                  <a:pt x="1850136" y="2322576"/>
                </a:lnTo>
                <a:lnTo>
                  <a:pt x="1879092" y="2307336"/>
                </a:lnTo>
                <a:lnTo>
                  <a:pt x="1892808" y="2330196"/>
                </a:lnTo>
                <a:lnTo>
                  <a:pt x="1863852" y="2346960"/>
                </a:lnTo>
                <a:lnTo>
                  <a:pt x="1834896" y="2362200"/>
                </a:lnTo>
                <a:lnTo>
                  <a:pt x="1805940" y="2378964"/>
                </a:lnTo>
                <a:lnTo>
                  <a:pt x="1776984" y="2394204"/>
                </a:lnTo>
                <a:lnTo>
                  <a:pt x="1773936" y="2395728"/>
                </a:lnTo>
                <a:close/>
              </a:path>
              <a:path w="3307079" h="2656840">
                <a:moveTo>
                  <a:pt x="1580388" y="2488692"/>
                </a:moveTo>
                <a:lnTo>
                  <a:pt x="1578864" y="2488692"/>
                </a:lnTo>
                <a:lnTo>
                  <a:pt x="1568196" y="2464308"/>
                </a:lnTo>
                <a:lnTo>
                  <a:pt x="1569720" y="2462784"/>
                </a:lnTo>
                <a:lnTo>
                  <a:pt x="1595628" y="2452116"/>
                </a:lnTo>
                <a:lnTo>
                  <a:pt x="1623060" y="2439924"/>
                </a:lnTo>
                <a:lnTo>
                  <a:pt x="1650492" y="2426208"/>
                </a:lnTo>
                <a:lnTo>
                  <a:pt x="1679448" y="2412492"/>
                </a:lnTo>
                <a:lnTo>
                  <a:pt x="1690116" y="2407920"/>
                </a:lnTo>
                <a:lnTo>
                  <a:pt x="1702308" y="2432304"/>
                </a:lnTo>
                <a:lnTo>
                  <a:pt x="1690116" y="2436876"/>
                </a:lnTo>
                <a:lnTo>
                  <a:pt x="1635252" y="2464308"/>
                </a:lnTo>
                <a:lnTo>
                  <a:pt x="1580388" y="2488692"/>
                </a:lnTo>
                <a:close/>
              </a:path>
              <a:path w="3307079" h="2656840">
                <a:moveTo>
                  <a:pt x="1374648" y="2564892"/>
                </a:moveTo>
                <a:lnTo>
                  <a:pt x="1367028" y="2540508"/>
                </a:lnTo>
                <a:lnTo>
                  <a:pt x="1386840" y="2532888"/>
                </a:lnTo>
                <a:lnTo>
                  <a:pt x="1411224" y="2525268"/>
                </a:lnTo>
                <a:lnTo>
                  <a:pt x="1437132" y="2516124"/>
                </a:lnTo>
                <a:lnTo>
                  <a:pt x="1463040" y="2505456"/>
                </a:lnTo>
                <a:lnTo>
                  <a:pt x="1488948" y="2496312"/>
                </a:lnTo>
                <a:lnTo>
                  <a:pt x="1493520" y="2494788"/>
                </a:lnTo>
                <a:lnTo>
                  <a:pt x="1502664" y="2519172"/>
                </a:lnTo>
                <a:lnTo>
                  <a:pt x="1499616" y="2520696"/>
                </a:lnTo>
                <a:lnTo>
                  <a:pt x="1472184" y="2531364"/>
                </a:lnTo>
                <a:lnTo>
                  <a:pt x="1394460" y="2558796"/>
                </a:lnTo>
                <a:lnTo>
                  <a:pt x="1374648" y="2564892"/>
                </a:lnTo>
                <a:close/>
              </a:path>
              <a:path w="3307079" h="2656840">
                <a:moveTo>
                  <a:pt x="1165860" y="2621280"/>
                </a:moveTo>
                <a:lnTo>
                  <a:pt x="1159764" y="2595372"/>
                </a:lnTo>
                <a:lnTo>
                  <a:pt x="1168908" y="2593848"/>
                </a:lnTo>
                <a:lnTo>
                  <a:pt x="1191768" y="2587752"/>
                </a:lnTo>
                <a:lnTo>
                  <a:pt x="1216152" y="2583180"/>
                </a:lnTo>
                <a:lnTo>
                  <a:pt x="1239012" y="2577084"/>
                </a:lnTo>
                <a:lnTo>
                  <a:pt x="1263396" y="2570988"/>
                </a:lnTo>
                <a:lnTo>
                  <a:pt x="1287780" y="2563368"/>
                </a:lnTo>
                <a:lnTo>
                  <a:pt x="1289304" y="2563368"/>
                </a:lnTo>
                <a:lnTo>
                  <a:pt x="1296924" y="2589276"/>
                </a:lnTo>
                <a:lnTo>
                  <a:pt x="1295400" y="2589276"/>
                </a:lnTo>
                <a:lnTo>
                  <a:pt x="1269492" y="2596896"/>
                </a:lnTo>
                <a:lnTo>
                  <a:pt x="1246632" y="2602992"/>
                </a:lnTo>
                <a:lnTo>
                  <a:pt x="1197864" y="2615184"/>
                </a:lnTo>
                <a:lnTo>
                  <a:pt x="1175004" y="2619756"/>
                </a:lnTo>
                <a:lnTo>
                  <a:pt x="1165860" y="2621280"/>
                </a:lnTo>
                <a:close/>
              </a:path>
              <a:path w="3307079" h="2656840">
                <a:moveTo>
                  <a:pt x="949452" y="2653284"/>
                </a:moveTo>
                <a:lnTo>
                  <a:pt x="947928" y="2625852"/>
                </a:lnTo>
                <a:lnTo>
                  <a:pt x="949452" y="2625852"/>
                </a:lnTo>
                <a:lnTo>
                  <a:pt x="970788" y="2624328"/>
                </a:lnTo>
                <a:lnTo>
                  <a:pt x="992124" y="2621280"/>
                </a:lnTo>
                <a:lnTo>
                  <a:pt x="1013460" y="2619756"/>
                </a:lnTo>
                <a:lnTo>
                  <a:pt x="1078992" y="2610612"/>
                </a:lnTo>
                <a:lnTo>
                  <a:pt x="1080516" y="2610612"/>
                </a:lnTo>
                <a:lnTo>
                  <a:pt x="1085088" y="2636520"/>
                </a:lnTo>
                <a:lnTo>
                  <a:pt x="1082040" y="2636520"/>
                </a:lnTo>
                <a:lnTo>
                  <a:pt x="1060704" y="2641092"/>
                </a:lnTo>
                <a:lnTo>
                  <a:pt x="1037844" y="2644140"/>
                </a:lnTo>
                <a:lnTo>
                  <a:pt x="1016508" y="2645664"/>
                </a:lnTo>
                <a:lnTo>
                  <a:pt x="995172" y="2648712"/>
                </a:lnTo>
                <a:lnTo>
                  <a:pt x="952500" y="2651760"/>
                </a:lnTo>
                <a:lnTo>
                  <a:pt x="949452" y="2653284"/>
                </a:lnTo>
                <a:close/>
              </a:path>
              <a:path w="3307079" h="2656840">
                <a:moveTo>
                  <a:pt x="868680" y="2656332"/>
                </a:moveTo>
                <a:lnTo>
                  <a:pt x="790956" y="2656332"/>
                </a:lnTo>
                <a:lnTo>
                  <a:pt x="772668" y="2654808"/>
                </a:lnTo>
                <a:lnTo>
                  <a:pt x="752856" y="2654808"/>
                </a:lnTo>
                <a:lnTo>
                  <a:pt x="734568" y="2653284"/>
                </a:lnTo>
                <a:lnTo>
                  <a:pt x="731520" y="2653284"/>
                </a:lnTo>
                <a:lnTo>
                  <a:pt x="734568" y="2625852"/>
                </a:lnTo>
                <a:lnTo>
                  <a:pt x="736092" y="2625852"/>
                </a:lnTo>
                <a:lnTo>
                  <a:pt x="772668" y="2628900"/>
                </a:lnTo>
                <a:lnTo>
                  <a:pt x="792480" y="2628900"/>
                </a:lnTo>
                <a:lnTo>
                  <a:pt x="810768" y="2630424"/>
                </a:lnTo>
                <a:lnTo>
                  <a:pt x="867156" y="2630424"/>
                </a:lnTo>
                <a:lnTo>
                  <a:pt x="868680" y="2656332"/>
                </a:lnTo>
                <a:close/>
              </a:path>
              <a:path w="3307079" h="2656840">
                <a:moveTo>
                  <a:pt x="650748" y="2644140"/>
                </a:moveTo>
                <a:lnTo>
                  <a:pt x="644652" y="2644140"/>
                </a:lnTo>
                <a:lnTo>
                  <a:pt x="560832" y="2628900"/>
                </a:lnTo>
                <a:lnTo>
                  <a:pt x="545592" y="2625852"/>
                </a:lnTo>
                <a:lnTo>
                  <a:pt x="530352" y="2621280"/>
                </a:lnTo>
                <a:lnTo>
                  <a:pt x="516636" y="2618232"/>
                </a:lnTo>
                <a:lnTo>
                  <a:pt x="522732" y="2592324"/>
                </a:lnTo>
                <a:lnTo>
                  <a:pt x="536448" y="2595372"/>
                </a:lnTo>
                <a:lnTo>
                  <a:pt x="551688" y="2598420"/>
                </a:lnTo>
                <a:lnTo>
                  <a:pt x="566928" y="2602992"/>
                </a:lnTo>
                <a:lnTo>
                  <a:pt x="583692" y="2606040"/>
                </a:lnTo>
                <a:lnTo>
                  <a:pt x="598932" y="2609088"/>
                </a:lnTo>
                <a:lnTo>
                  <a:pt x="632460" y="2615184"/>
                </a:lnTo>
                <a:lnTo>
                  <a:pt x="649224" y="2616708"/>
                </a:lnTo>
                <a:lnTo>
                  <a:pt x="653796" y="2618232"/>
                </a:lnTo>
                <a:lnTo>
                  <a:pt x="650748" y="2644140"/>
                </a:lnTo>
                <a:close/>
              </a:path>
              <a:path w="3307079" h="2656840">
                <a:moveTo>
                  <a:pt x="437388" y="2595372"/>
                </a:moveTo>
                <a:lnTo>
                  <a:pt x="425196" y="2592324"/>
                </a:lnTo>
                <a:lnTo>
                  <a:pt x="411480" y="2587752"/>
                </a:lnTo>
                <a:lnTo>
                  <a:pt x="397764" y="2581656"/>
                </a:lnTo>
                <a:lnTo>
                  <a:pt x="385572" y="2577084"/>
                </a:lnTo>
                <a:lnTo>
                  <a:pt x="371856" y="2572512"/>
                </a:lnTo>
                <a:lnTo>
                  <a:pt x="358140" y="2566416"/>
                </a:lnTo>
                <a:lnTo>
                  <a:pt x="345948" y="2561844"/>
                </a:lnTo>
                <a:lnTo>
                  <a:pt x="333756" y="2555748"/>
                </a:lnTo>
                <a:lnTo>
                  <a:pt x="321564" y="2551176"/>
                </a:lnTo>
                <a:lnTo>
                  <a:pt x="310896" y="2546604"/>
                </a:lnTo>
                <a:lnTo>
                  <a:pt x="321564" y="2522220"/>
                </a:lnTo>
                <a:lnTo>
                  <a:pt x="332232" y="2526792"/>
                </a:lnTo>
                <a:lnTo>
                  <a:pt x="344424" y="2531364"/>
                </a:lnTo>
                <a:lnTo>
                  <a:pt x="356616" y="2537460"/>
                </a:lnTo>
                <a:lnTo>
                  <a:pt x="381000" y="2546604"/>
                </a:lnTo>
                <a:lnTo>
                  <a:pt x="394716" y="2552700"/>
                </a:lnTo>
                <a:lnTo>
                  <a:pt x="406908" y="2557272"/>
                </a:lnTo>
                <a:lnTo>
                  <a:pt x="434340" y="2566416"/>
                </a:lnTo>
                <a:lnTo>
                  <a:pt x="446532" y="2570988"/>
                </a:lnTo>
                <a:lnTo>
                  <a:pt x="437388" y="2595372"/>
                </a:lnTo>
                <a:close/>
              </a:path>
              <a:path w="3307079" h="2656840">
                <a:moveTo>
                  <a:pt x="237744" y="2510028"/>
                </a:moveTo>
                <a:lnTo>
                  <a:pt x="231648" y="2505456"/>
                </a:lnTo>
                <a:lnTo>
                  <a:pt x="220980" y="2499360"/>
                </a:lnTo>
                <a:lnTo>
                  <a:pt x="201168" y="2488692"/>
                </a:lnTo>
                <a:lnTo>
                  <a:pt x="182880" y="2476500"/>
                </a:lnTo>
                <a:lnTo>
                  <a:pt x="164592" y="2465832"/>
                </a:lnTo>
                <a:lnTo>
                  <a:pt x="147828" y="2453640"/>
                </a:lnTo>
                <a:lnTo>
                  <a:pt x="132588" y="2442972"/>
                </a:lnTo>
                <a:lnTo>
                  <a:pt x="121920" y="2435352"/>
                </a:lnTo>
                <a:lnTo>
                  <a:pt x="138684" y="2414016"/>
                </a:lnTo>
                <a:lnTo>
                  <a:pt x="147828" y="2420112"/>
                </a:lnTo>
                <a:lnTo>
                  <a:pt x="163068" y="2432304"/>
                </a:lnTo>
                <a:lnTo>
                  <a:pt x="196596" y="2453640"/>
                </a:lnTo>
                <a:lnTo>
                  <a:pt x="214884" y="2465832"/>
                </a:lnTo>
                <a:lnTo>
                  <a:pt x="234696" y="2476500"/>
                </a:lnTo>
                <a:lnTo>
                  <a:pt x="243840" y="2482596"/>
                </a:lnTo>
                <a:lnTo>
                  <a:pt x="249936" y="2485644"/>
                </a:lnTo>
                <a:lnTo>
                  <a:pt x="237744" y="2510028"/>
                </a:lnTo>
                <a:close/>
              </a:path>
              <a:path w="3307079" h="2656840">
                <a:moveTo>
                  <a:pt x="57912" y="2385060"/>
                </a:moveTo>
                <a:lnTo>
                  <a:pt x="45720" y="2372868"/>
                </a:lnTo>
                <a:lnTo>
                  <a:pt x="36576" y="2365248"/>
                </a:lnTo>
                <a:lnTo>
                  <a:pt x="16764" y="2345436"/>
                </a:lnTo>
                <a:lnTo>
                  <a:pt x="7620" y="2334768"/>
                </a:lnTo>
                <a:lnTo>
                  <a:pt x="0" y="2327148"/>
                </a:lnTo>
                <a:lnTo>
                  <a:pt x="21336" y="2308860"/>
                </a:lnTo>
                <a:lnTo>
                  <a:pt x="22860" y="2310384"/>
                </a:lnTo>
                <a:lnTo>
                  <a:pt x="27432" y="2316480"/>
                </a:lnTo>
                <a:lnTo>
                  <a:pt x="73152" y="2362200"/>
                </a:lnTo>
                <a:lnTo>
                  <a:pt x="76200" y="2363724"/>
                </a:lnTo>
                <a:lnTo>
                  <a:pt x="57912" y="2385060"/>
                </a:lnTo>
                <a:close/>
              </a:path>
            </a:pathLst>
          </a:custGeom>
          <a:solidFill>
            <a:srgbClr val="F07E0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279" name="object 1279"/>
          <p:cNvSpPr/>
          <p:nvPr/>
        </p:nvSpPr>
        <p:spPr>
          <a:xfrm>
            <a:off x="3335369" y="1666445"/>
            <a:ext cx="1024628" cy="802679"/>
          </a:xfrm>
          <a:custGeom>
            <a:avLst/>
            <a:gdLst/>
            <a:ahLst/>
            <a:cxnLst/>
            <a:rect l="l" t="t" r="r" b="b"/>
            <a:pathLst>
              <a:path w="1597660" h="1251585">
                <a:moveTo>
                  <a:pt x="1594104" y="1251204"/>
                </a:moveTo>
                <a:lnTo>
                  <a:pt x="1566672" y="1249680"/>
                </a:lnTo>
                <a:lnTo>
                  <a:pt x="1568196" y="1237488"/>
                </a:lnTo>
                <a:lnTo>
                  <a:pt x="1569650" y="1205484"/>
                </a:lnTo>
                <a:lnTo>
                  <a:pt x="1569720" y="1152144"/>
                </a:lnTo>
                <a:lnTo>
                  <a:pt x="1571244" y="1118616"/>
                </a:lnTo>
                <a:lnTo>
                  <a:pt x="1569720" y="1115568"/>
                </a:lnTo>
                <a:lnTo>
                  <a:pt x="1597152" y="1115568"/>
                </a:lnTo>
                <a:lnTo>
                  <a:pt x="1597152" y="1205484"/>
                </a:lnTo>
                <a:lnTo>
                  <a:pt x="1595628" y="1239012"/>
                </a:lnTo>
                <a:lnTo>
                  <a:pt x="1594104" y="1251204"/>
                </a:lnTo>
                <a:close/>
              </a:path>
              <a:path w="1597660" h="1251585">
                <a:moveTo>
                  <a:pt x="1568196" y="1034796"/>
                </a:moveTo>
                <a:lnTo>
                  <a:pt x="1568087" y="1021080"/>
                </a:lnTo>
                <a:lnTo>
                  <a:pt x="1566570" y="999744"/>
                </a:lnTo>
                <a:lnTo>
                  <a:pt x="1562004" y="931164"/>
                </a:lnTo>
                <a:lnTo>
                  <a:pt x="1560576" y="908304"/>
                </a:lnTo>
                <a:lnTo>
                  <a:pt x="1559052" y="900684"/>
                </a:lnTo>
                <a:lnTo>
                  <a:pt x="1586484" y="897636"/>
                </a:lnTo>
                <a:lnTo>
                  <a:pt x="1588008" y="906780"/>
                </a:lnTo>
                <a:lnTo>
                  <a:pt x="1589633" y="932688"/>
                </a:lnTo>
                <a:lnTo>
                  <a:pt x="1594212" y="1001268"/>
                </a:lnTo>
                <a:lnTo>
                  <a:pt x="1595628" y="1021080"/>
                </a:lnTo>
                <a:lnTo>
                  <a:pt x="1595628" y="1033272"/>
                </a:lnTo>
                <a:lnTo>
                  <a:pt x="1568196" y="1034796"/>
                </a:lnTo>
                <a:close/>
              </a:path>
              <a:path w="1597660" h="1251585">
                <a:moveTo>
                  <a:pt x="1549908" y="821436"/>
                </a:moveTo>
                <a:lnTo>
                  <a:pt x="1548384" y="809244"/>
                </a:lnTo>
                <a:lnTo>
                  <a:pt x="1545336" y="783336"/>
                </a:lnTo>
                <a:lnTo>
                  <a:pt x="1536192" y="731520"/>
                </a:lnTo>
                <a:lnTo>
                  <a:pt x="1531620" y="704088"/>
                </a:lnTo>
                <a:lnTo>
                  <a:pt x="1528572" y="688848"/>
                </a:lnTo>
                <a:lnTo>
                  <a:pt x="1554480" y="682752"/>
                </a:lnTo>
                <a:lnTo>
                  <a:pt x="1559052" y="699516"/>
                </a:lnTo>
                <a:lnTo>
                  <a:pt x="1563624" y="726948"/>
                </a:lnTo>
                <a:lnTo>
                  <a:pt x="1568196" y="752856"/>
                </a:lnTo>
                <a:lnTo>
                  <a:pt x="1571244" y="778764"/>
                </a:lnTo>
                <a:lnTo>
                  <a:pt x="1575816" y="806196"/>
                </a:lnTo>
                <a:lnTo>
                  <a:pt x="1577340" y="816864"/>
                </a:lnTo>
                <a:lnTo>
                  <a:pt x="1549908" y="821436"/>
                </a:lnTo>
                <a:close/>
              </a:path>
              <a:path w="1597660" h="1251585">
                <a:moveTo>
                  <a:pt x="1510284" y="609600"/>
                </a:moveTo>
                <a:lnTo>
                  <a:pt x="1507236" y="598932"/>
                </a:lnTo>
                <a:lnTo>
                  <a:pt x="1504188" y="585216"/>
                </a:lnTo>
                <a:lnTo>
                  <a:pt x="1501140" y="573024"/>
                </a:lnTo>
                <a:lnTo>
                  <a:pt x="1496568" y="559308"/>
                </a:lnTo>
                <a:lnTo>
                  <a:pt x="1493520" y="545592"/>
                </a:lnTo>
                <a:lnTo>
                  <a:pt x="1488948" y="533400"/>
                </a:lnTo>
                <a:lnTo>
                  <a:pt x="1484376" y="519684"/>
                </a:lnTo>
                <a:lnTo>
                  <a:pt x="1479804" y="507492"/>
                </a:lnTo>
                <a:lnTo>
                  <a:pt x="1475232" y="493776"/>
                </a:lnTo>
                <a:lnTo>
                  <a:pt x="1472184" y="483108"/>
                </a:lnTo>
                <a:lnTo>
                  <a:pt x="1496568" y="473964"/>
                </a:lnTo>
                <a:lnTo>
                  <a:pt x="1501140" y="484632"/>
                </a:lnTo>
                <a:lnTo>
                  <a:pt x="1510284" y="512064"/>
                </a:lnTo>
                <a:lnTo>
                  <a:pt x="1514856" y="524256"/>
                </a:lnTo>
                <a:lnTo>
                  <a:pt x="1517904" y="537972"/>
                </a:lnTo>
                <a:lnTo>
                  <a:pt x="1527048" y="565404"/>
                </a:lnTo>
                <a:lnTo>
                  <a:pt x="1530096" y="579120"/>
                </a:lnTo>
                <a:lnTo>
                  <a:pt x="1536192" y="603504"/>
                </a:lnTo>
                <a:lnTo>
                  <a:pt x="1510284" y="609600"/>
                </a:lnTo>
                <a:close/>
              </a:path>
              <a:path w="1597660" h="1251585">
                <a:moveTo>
                  <a:pt x="1441704" y="408432"/>
                </a:moveTo>
                <a:lnTo>
                  <a:pt x="1434084" y="393192"/>
                </a:lnTo>
                <a:lnTo>
                  <a:pt x="1429512" y="381000"/>
                </a:lnTo>
                <a:lnTo>
                  <a:pt x="1411224" y="344424"/>
                </a:lnTo>
                <a:lnTo>
                  <a:pt x="1403604" y="333756"/>
                </a:lnTo>
                <a:lnTo>
                  <a:pt x="1397508" y="321564"/>
                </a:lnTo>
                <a:lnTo>
                  <a:pt x="1391412" y="310896"/>
                </a:lnTo>
                <a:lnTo>
                  <a:pt x="1383792" y="298704"/>
                </a:lnTo>
                <a:lnTo>
                  <a:pt x="1379220" y="291084"/>
                </a:lnTo>
                <a:lnTo>
                  <a:pt x="1402080" y="277368"/>
                </a:lnTo>
                <a:lnTo>
                  <a:pt x="1406652" y="284988"/>
                </a:lnTo>
                <a:lnTo>
                  <a:pt x="1414272" y="297180"/>
                </a:lnTo>
                <a:lnTo>
                  <a:pt x="1420368" y="307848"/>
                </a:lnTo>
                <a:lnTo>
                  <a:pt x="1427988" y="320040"/>
                </a:lnTo>
                <a:lnTo>
                  <a:pt x="1440180" y="344424"/>
                </a:lnTo>
                <a:lnTo>
                  <a:pt x="1447800" y="356616"/>
                </a:lnTo>
                <a:lnTo>
                  <a:pt x="1459992" y="381000"/>
                </a:lnTo>
                <a:lnTo>
                  <a:pt x="1464564" y="394716"/>
                </a:lnTo>
                <a:lnTo>
                  <a:pt x="1466088" y="397764"/>
                </a:lnTo>
                <a:lnTo>
                  <a:pt x="1441704" y="408432"/>
                </a:lnTo>
                <a:close/>
              </a:path>
              <a:path w="1597660" h="1251585">
                <a:moveTo>
                  <a:pt x="1331976" y="227076"/>
                </a:moveTo>
                <a:lnTo>
                  <a:pt x="1330452" y="225552"/>
                </a:lnTo>
                <a:lnTo>
                  <a:pt x="1322832" y="214884"/>
                </a:lnTo>
                <a:lnTo>
                  <a:pt x="1304544" y="196596"/>
                </a:lnTo>
                <a:lnTo>
                  <a:pt x="1295400" y="185928"/>
                </a:lnTo>
                <a:lnTo>
                  <a:pt x="1286256" y="176784"/>
                </a:lnTo>
                <a:lnTo>
                  <a:pt x="1277112" y="169164"/>
                </a:lnTo>
                <a:lnTo>
                  <a:pt x="1258824" y="150876"/>
                </a:lnTo>
                <a:lnTo>
                  <a:pt x="1248156" y="143256"/>
                </a:lnTo>
                <a:lnTo>
                  <a:pt x="1239012" y="135636"/>
                </a:lnTo>
                <a:lnTo>
                  <a:pt x="1237488" y="135636"/>
                </a:lnTo>
                <a:lnTo>
                  <a:pt x="1254252" y="114300"/>
                </a:lnTo>
                <a:lnTo>
                  <a:pt x="1264920" y="121920"/>
                </a:lnTo>
                <a:lnTo>
                  <a:pt x="1286256" y="140208"/>
                </a:lnTo>
                <a:lnTo>
                  <a:pt x="1295400" y="149352"/>
                </a:lnTo>
                <a:lnTo>
                  <a:pt x="1306068" y="158496"/>
                </a:lnTo>
                <a:lnTo>
                  <a:pt x="1324356" y="176784"/>
                </a:lnTo>
                <a:lnTo>
                  <a:pt x="1342644" y="198120"/>
                </a:lnTo>
                <a:lnTo>
                  <a:pt x="1351788" y="207264"/>
                </a:lnTo>
                <a:lnTo>
                  <a:pt x="1353312" y="210312"/>
                </a:lnTo>
                <a:lnTo>
                  <a:pt x="1331976" y="227076"/>
                </a:lnTo>
                <a:close/>
              </a:path>
              <a:path w="1597660" h="1251585">
                <a:moveTo>
                  <a:pt x="1060704" y="48768"/>
                </a:moveTo>
                <a:lnTo>
                  <a:pt x="1048512" y="45720"/>
                </a:lnTo>
                <a:lnTo>
                  <a:pt x="1056132" y="18288"/>
                </a:lnTo>
                <a:lnTo>
                  <a:pt x="1068324" y="21336"/>
                </a:lnTo>
                <a:lnTo>
                  <a:pt x="1060704" y="48768"/>
                </a:lnTo>
                <a:close/>
              </a:path>
              <a:path w="1597660" h="1251585">
                <a:moveTo>
                  <a:pt x="1171956" y="92964"/>
                </a:moveTo>
                <a:lnTo>
                  <a:pt x="1150620" y="80772"/>
                </a:lnTo>
                <a:lnTo>
                  <a:pt x="1138428" y="76200"/>
                </a:lnTo>
                <a:lnTo>
                  <a:pt x="1126236" y="70104"/>
                </a:lnTo>
                <a:lnTo>
                  <a:pt x="1114044" y="65532"/>
                </a:lnTo>
                <a:lnTo>
                  <a:pt x="1100328" y="60960"/>
                </a:lnTo>
                <a:lnTo>
                  <a:pt x="1088136" y="56388"/>
                </a:lnTo>
                <a:lnTo>
                  <a:pt x="1074420" y="51816"/>
                </a:lnTo>
                <a:lnTo>
                  <a:pt x="1060704" y="48768"/>
                </a:lnTo>
                <a:lnTo>
                  <a:pt x="1068324" y="21336"/>
                </a:lnTo>
                <a:lnTo>
                  <a:pt x="1123188" y="39624"/>
                </a:lnTo>
                <a:lnTo>
                  <a:pt x="1136904" y="45720"/>
                </a:lnTo>
                <a:lnTo>
                  <a:pt x="1149096" y="50292"/>
                </a:lnTo>
                <a:lnTo>
                  <a:pt x="1161288" y="56388"/>
                </a:lnTo>
                <a:lnTo>
                  <a:pt x="1175004" y="62484"/>
                </a:lnTo>
                <a:lnTo>
                  <a:pt x="1184148" y="68580"/>
                </a:lnTo>
                <a:lnTo>
                  <a:pt x="1171956" y="92964"/>
                </a:lnTo>
                <a:close/>
              </a:path>
              <a:path w="1597660" h="1251585">
                <a:moveTo>
                  <a:pt x="941832" y="1524"/>
                </a:moveTo>
                <a:lnTo>
                  <a:pt x="861060" y="1524"/>
                </a:lnTo>
                <a:lnTo>
                  <a:pt x="874776" y="0"/>
                </a:lnTo>
                <a:lnTo>
                  <a:pt x="928116" y="0"/>
                </a:lnTo>
                <a:lnTo>
                  <a:pt x="941832" y="1524"/>
                </a:lnTo>
                <a:close/>
              </a:path>
              <a:path w="1597660" h="1251585">
                <a:moveTo>
                  <a:pt x="850392" y="28956"/>
                </a:moveTo>
                <a:lnTo>
                  <a:pt x="839724" y="28956"/>
                </a:lnTo>
                <a:lnTo>
                  <a:pt x="836676" y="3048"/>
                </a:lnTo>
                <a:lnTo>
                  <a:pt x="847344" y="1524"/>
                </a:lnTo>
                <a:lnTo>
                  <a:pt x="955548" y="1524"/>
                </a:lnTo>
                <a:lnTo>
                  <a:pt x="969264" y="3048"/>
                </a:lnTo>
                <a:lnTo>
                  <a:pt x="975360" y="4572"/>
                </a:lnTo>
                <a:lnTo>
                  <a:pt x="971325" y="27432"/>
                </a:lnTo>
                <a:lnTo>
                  <a:pt x="862584" y="27432"/>
                </a:lnTo>
                <a:lnTo>
                  <a:pt x="850392" y="28956"/>
                </a:lnTo>
                <a:close/>
              </a:path>
              <a:path w="1597660" h="1251585">
                <a:moveTo>
                  <a:pt x="970788" y="30480"/>
                </a:moveTo>
                <a:lnTo>
                  <a:pt x="967740" y="30480"/>
                </a:lnTo>
                <a:lnTo>
                  <a:pt x="940308" y="27432"/>
                </a:lnTo>
                <a:lnTo>
                  <a:pt x="971325" y="27432"/>
                </a:lnTo>
                <a:lnTo>
                  <a:pt x="970788" y="30480"/>
                </a:lnTo>
                <a:close/>
              </a:path>
              <a:path w="1597660" h="1251585">
                <a:moveTo>
                  <a:pt x="635508" y="82296"/>
                </a:moveTo>
                <a:lnTo>
                  <a:pt x="624840" y="56388"/>
                </a:lnTo>
                <a:lnTo>
                  <a:pt x="632460" y="53340"/>
                </a:lnTo>
                <a:lnTo>
                  <a:pt x="669036" y="39624"/>
                </a:lnTo>
                <a:lnTo>
                  <a:pt x="681228" y="36576"/>
                </a:lnTo>
                <a:lnTo>
                  <a:pt x="693420" y="32004"/>
                </a:lnTo>
                <a:lnTo>
                  <a:pt x="707136" y="27432"/>
                </a:lnTo>
                <a:lnTo>
                  <a:pt x="755904" y="15240"/>
                </a:lnTo>
                <a:lnTo>
                  <a:pt x="762000" y="42672"/>
                </a:lnTo>
                <a:lnTo>
                  <a:pt x="749808" y="44196"/>
                </a:lnTo>
                <a:lnTo>
                  <a:pt x="713232" y="53340"/>
                </a:lnTo>
                <a:lnTo>
                  <a:pt x="702564" y="57912"/>
                </a:lnTo>
                <a:lnTo>
                  <a:pt x="690372" y="60960"/>
                </a:lnTo>
                <a:lnTo>
                  <a:pt x="665988" y="70104"/>
                </a:lnTo>
                <a:lnTo>
                  <a:pt x="655320" y="74676"/>
                </a:lnTo>
                <a:lnTo>
                  <a:pt x="643128" y="79248"/>
                </a:lnTo>
                <a:lnTo>
                  <a:pt x="635508" y="82296"/>
                </a:lnTo>
                <a:close/>
              </a:path>
              <a:path w="1597660" h="1251585">
                <a:moveTo>
                  <a:pt x="449580" y="185928"/>
                </a:moveTo>
                <a:lnTo>
                  <a:pt x="434340" y="163068"/>
                </a:lnTo>
                <a:lnTo>
                  <a:pt x="441960" y="156972"/>
                </a:lnTo>
                <a:lnTo>
                  <a:pt x="452628" y="150876"/>
                </a:lnTo>
                <a:lnTo>
                  <a:pt x="473964" y="135636"/>
                </a:lnTo>
                <a:lnTo>
                  <a:pt x="495300" y="123444"/>
                </a:lnTo>
                <a:lnTo>
                  <a:pt x="505968" y="115824"/>
                </a:lnTo>
                <a:lnTo>
                  <a:pt x="518160" y="109728"/>
                </a:lnTo>
                <a:lnTo>
                  <a:pt x="550164" y="91440"/>
                </a:lnTo>
                <a:lnTo>
                  <a:pt x="562356" y="115824"/>
                </a:lnTo>
                <a:lnTo>
                  <a:pt x="553212" y="121920"/>
                </a:lnTo>
                <a:lnTo>
                  <a:pt x="542544" y="126492"/>
                </a:lnTo>
                <a:lnTo>
                  <a:pt x="531876" y="132588"/>
                </a:lnTo>
                <a:lnTo>
                  <a:pt x="519684" y="140208"/>
                </a:lnTo>
                <a:lnTo>
                  <a:pt x="509016" y="146304"/>
                </a:lnTo>
                <a:lnTo>
                  <a:pt x="499872" y="152400"/>
                </a:lnTo>
                <a:lnTo>
                  <a:pt x="489204" y="158496"/>
                </a:lnTo>
                <a:lnTo>
                  <a:pt x="478536" y="166116"/>
                </a:lnTo>
                <a:lnTo>
                  <a:pt x="467868" y="172212"/>
                </a:lnTo>
                <a:lnTo>
                  <a:pt x="457200" y="179832"/>
                </a:lnTo>
                <a:lnTo>
                  <a:pt x="449580" y="185928"/>
                </a:lnTo>
                <a:close/>
              </a:path>
              <a:path w="1597660" h="1251585">
                <a:moveTo>
                  <a:pt x="284988" y="321564"/>
                </a:moveTo>
                <a:lnTo>
                  <a:pt x="266700" y="301752"/>
                </a:lnTo>
                <a:lnTo>
                  <a:pt x="271272" y="297180"/>
                </a:lnTo>
                <a:lnTo>
                  <a:pt x="324612" y="248412"/>
                </a:lnTo>
                <a:lnTo>
                  <a:pt x="342900" y="233172"/>
                </a:lnTo>
                <a:lnTo>
                  <a:pt x="362712" y="216408"/>
                </a:lnTo>
                <a:lnTo>
                  <a:pt x="368808" y="211836"/>
                </a:lnTo>
                <a:lnTo>
                  <a:pt x="385572" y="233172"/>
                </a:lnTo>
                <a:lnTo>
                  <a:pt x="379476" y="237744"/>
                </a:lnTo>
                <a:lnTo>
                  <a:pt x="342900" y="268224"/>
                </a:lnTo>
                <a:lnTo>
                  <a:pt x="307848" y="300228"/>
                </a:lnTo>
                <a:lnTo>
                  <a:pt x="291084" y="316992"/>
                </a:lnTo>
                <a:lnTo>
                  <a:pt x="284988" y="321564"/>
                </a:lnTo>
                <a:close/>
              </a:path>
              <a:path w="1597660" h="1251585">
                <a:moveTo>
                  <a:pt x="140208" y="480060"/>
                </a:moveTo>
                <a:lnTo>
                  <a:pt x="118872" y="463296"/>
                </a:lnTo>
                <a:lnTo>
                  <a:pt x="126492" y="454152"/>
                </a:lnTo>
                <a:lnTo>
                  <a:pt x="150876" y="423672"/>
                </a:lnTo>
                <a:lnTo>
                  <a:pt x="178308" y="393192"/>
                </a:lnTo>
                <a:lnTo>
                  <a:pt x="193548" y="377952"/>
                </a:lnTo>
                <a:lnTo>
                  <a:pt x="207264" y="361188"/>
                </a:lnTo>
                <a:lnTo>
                  <a:pt x="208788" y="359664"/>
                </a:lnTo>
                <a:lnTo>
                  <a:pt x="228600" y="379476"/>
                </a:lnTo>
                <a:lnTo>
                  <a:pt x="227076" y="379476"/>
                </a:lnTo>
                <a:lnTo>
                  <a:pt x="213360" y="396240"/>
                </a:lnTo>
                <a:lnTo>
                  <a:pt x="198120" y="411480"/>
                </a:lnTo>
                <a:lnTo>
                  <a:pt x="184404" y="426720"/>
                </a:lnTo>
                <a:lnTo>
                  <a:pt x="172212" y="441960"/>
                </a:lnTo>
                <a:lnTo>
                  <a:pt x="158496" y="457200"/>
                </a:lnTo>
                <a:lnTo>
                  <a:pt x="146304" y="470916"/>
                </a:lnTo>
                <a:lnTo>
                  <a:pt x="140208" y="480060"/>
                </a:lnTo>
                <a:close/>
              </a:path>
              <a:path w="1597660" h="1251585">
                <a:moveTo>
                  <a:pt x="22860" y="640080"/>
                </a:moveTo>
                <a:lnTo>
                  <a:pt x="0" y="626364"/>
                </a:lnTo>
                <a:lnTo>
                  <a:pt x="6096" y="617220"/>
                </a:lnTo>
                <a:lnTo>
                  <a:pt x="21336" y="592836"/>
                </a:lnTo>
                <a:lnTo>
                  <a:pt x="33528" y="576072"/>
                </a:lnTo>
                <a:lnTo>
                  <a:pt x="47244" y="556260"/>
                </a:lnTo>
                <a:lnTo>
                  <a:pt x="64008" y="533400"/>
                </a:lnTo>
                <a:lnTo>
                  <a:pt x="68580" y="527304"/>
                </a:lnTo>
                <a:lnTo>
                  <a:pt x="89916" y="542544"/>
                </a:lnTo>
                <a:lnTo>
                  <a:pt x="85344" y="550164"/>
                </a:lnTo>
                <a:lnTo>
                  <a:pt x="68580" y="571500"/>
                </a:lnTo>
                <a:lnTo>
                  <a:pt x="54864" y="591312"/>
                </a:lnTo>
                <a:lnTo>
                  <a:pt x="44196" y="608076"/>
                </a:lnTo>
                <a:lnTo>
                  <a:pt x="28956" y="632460"/>
                </a:lnTo>
                <a:lnTo>
                  <a:pt x="22860" y="640080"/>
                </a:lnTo>
                <a:close/>
              </a:path>
            </a:pathLst>
          </a:custGeom>
          <a:solidFill>
            <a:srgbClr val="80C6E2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280" name="object 1280"/>
          <p:cNvSpPr/>
          <p:nvPr/>
        </p:nvSpPr>
        <p:spPr>
          <a:xfrm>
            <a:off x="5700647" y="1538407"/>
            <a:ext cx="3110127" cy="1635495"/>
          </a:xfrm>
          <a:custGeom>
            <a:avLst/>
            <a:gdLst/>
            <a:ahLst/>
            <a:cxnLst/>
            <a:rect l="l" t="t" r="r" b="b"/>
            <a:pathLst>
              <a:path w="4849495" h="2550160">
                <a:moveTo>
                  <a:pt x="25908" y="2549652"/>
                </a:moveTo>
                <a:lnTo>
                  <a:pt x="0" y="2542032"/>
                </a:lnTo>
                <a:lnTo>
                  <a:pt x="16764" y="2490216"/>
                </a:lnTo>
                <a:lnTo>
                  <a:pt x="33528" y="2439924"/>
                </a:lnTo>
                <a:lnTo>
                  <a:pt x="42672" y="2414016"/>
                </a:lnTo>
                <a:lnTo>
                  <a:pt x="68580" y="2421636"/>
                </a:lnTo>
                <a:lnTo>
                  <a:pt x="59436" y="2447544"/>
                </a:lnTo>
                <a:lnTo>
                  <a:pt x="42672" y="2499360"/>
                </a:lnTo>
                <a:lnTo>
                  <a:pt x="25908" y="2549652"/>
                </a:lnTo>
                <a:close/>
              </a:path>
              <a:path w="4849495" h="2550160">
                <a:moveTo>
                  <a:pt x="92964" y="2345436"/>
                </a:moveTo>
                <a:lnTo>
                  <a:pt x="68580" y="2336292"/>
                </a:lnTo>
                <a:lnTo>
                  <a:pt x="83820" y="2290572"/>
                </a:lnTo>
                <a:lnTo>
                  <a:pt x="100584" y="2243328"/>
                </a:lnTo>
                <a:lnTo>
                  <a:pt x="112776" y="2208276"/>
                </a:lnTo>
                <a:lnTo>
                  <a:pt x="138684" y="2217420"/>
                </a:lnTo>
                <a:lnTo>
                  <a:pt x="126492" y="2250948"/>
                </a:lnTo>
                <a:lnTo>
                  <a:pt x="109728" y="2299716"/>
                </a:lnTo>
                <a:lnTo>
                  <a:pt x="92964" y="2345436"/>
                </a:lnTo>
                <a:close/>
              </a:path>
              <a:path w="4849495" h="2550160">
                <a:moveTo>
                  <a:pt x="166116" y="2141220"/>
                </a:moveTo>
                <a:lnTo>
                  <a:pt x="140208" y="2132076"/>
                </a:lnTo>
                <a:lnTo>
                  <a:pt x="150876" y="2101596"/>
                </a:lnTo>
                <a:lnTo>
                  <a:pt x="184404" y="2010156"/>
                </a:lnTo>
                <a:lnTo>
                  <a:pt x="187452" y="2005584"/>
                </a:lnTo>
                <a:lnTo>
                  <a:pt x="211836" y="2014728"/>
                </a:lnTo>
                <a:lnTo>
                  <a:pt x="210312" y="2020824"/>
                </a:lnTo>
                <a:lnTo>
                  <a:pt x="193548" y="2065020"/>
                </a:lnTo>
                <a:lnTo>
                  <a:pt x="176784" y="2110740"/>
                </a:lnTo>
                <a:lnTo>
                  <a:pt x="166116" y="2141220"/>
                </a:lnTo>
                <a:close/>
              </a:path>
              <a:path w="4849495" h="2550160">
                <a:moveTo>
                  <a:pt x="240792" y="1940052"/>
                </a:moveTo>
                <a:lnTo>
                  <a:pt x="216408" y="1930908"/>
                </a:lnTo>
                <a:lnTo>
                  <a:pt x="219456" y="1921764"/>
                </a:lnTo>
                <a:lnTo>
                  <a:pt x="252984" y="1836420"/>
                </a:lnTo>
                <a:lnTo>
                  <a:pt x="265176" y="1804416"/>
                </a:lnTo>
                <a:lnTo>
                  <a:pt x="291084" y="1815084"/>
                </a:lnTo>
                <a:lnTo>
                  <a:pt x="277368" y="1845564"/>
                </a:lnTo>
                <a:lnTo>
                  <a:pt x="260604" y="1888236"/>
                </a:lnTo>
                <a:lnTo>
                  <a:pt x="243840" y="1932432"/>
                </a:lnTo>
                <a:lnTo>
                  <a:pt x="240792" y="1940052"/>
                </a:lnTo>
                <a:close/>
              </a:path>
              <a:path w="4849495" h="2550160">
                <a:moveTo>
                  <a:pt x="321564" y="1740408"/>
                </a:moveTo>
                <a:lnTo>
                  <a:pt x="295656" y="1729740"/>
                </a:lnTo>
                <a:lnTo>
                  <a:pt x="303276" y="1711452"/>
                </a:lnTo>
                <a:lnTo>
                  <a:pt x="321564" y="1671828"/>
                </a:lnTo>
                <a:lnTo>
                  <a:pt x="338328" y="1630680"/>
                </a:lnTo>
                <a:lnTo>
                  <a:pt x="348996" y="1604772"/>
                </a:lnTo>
                <a:lnTo>
                  <a:pt x="374904" y="1615440"/>
                </a:lnTo>
                <a:lnTo>
                  <a:pt x="362712" y="1641348"/>
                </a:lnTo>
                <a:lnTo>
                  <a:pt x="345948" y="1680972"/>
                </a:lnTo>
                <a:lnTo>
                  <a:pt x="329184" y="1722120"/>
                </a:lnTo>
                <a:lnTo>
                  <a:pt x="321564" y="1740408"/>
                </a:lnTo>
                <a:close/>
              </a:path>
              <a:path w="4849495" h="2550160">
                <a:moveTo>
                  <a:pt x="406908" y="1542288"/>
                </a:moveTo>
                <a:lnTo>
                  <a:pt x="382524" y="1530096"/>
                </a:lnTo>
                <a:lnTo>
                  <a:pt x="388620" y="1514856"/>
                </a:lnTo>
                <a:lnTo>
                  <a:pt x="406908" y="1478280"/>
                </a:lnTo>
                <a:lnTo>
                  <a:pt x="423672" y="1441704"/>
                </a:lnTo>
                <a:lnTo>
                  <a:pt x="438912" y="1408176"/>
                </a:lnTo>
                <a:lnTo>
                  <a:pt x="463296" y="1418844"/>
                </a:lnTo>
                <a:lnTo>
                  <a:pt x="448056" y="1452372"/>
                </a:lnTo>
                <a:lnTo>
                  <a:pt x="431292" y="1488948"/>
                </a:lnTo>
                <a:lnTo>
                  <a:pt x="414528" y="1527048"/>
                </a:lnTo>
                <a:lnTo>
                  <a:pt x="406908" y="1542288"/>
                </a:lnTo>
                <a:close/>
              </a:path>
              <a:path w="4849495" h="2550160">
                <a:moveTo>
                  <a:pt x="498348" y="1347216"/>
                </a:moveTo>
                <a:lnTo>
                  <a:pt x="473964" y="1335024"/>
                </a:lnTo>
                <a:lnTo>
                  <a:pt x="475488" y="1333500"/>
                </a:lnTo>
                <a:lnTo>
                  <a:pt x="492252" y="1298448"/>
                </a:lnTo>
                <a:lnTo>
                  <a:pt x="509016" y="1264920"/>
                </a:lnTo>
                <a:lnTo>
                  <a:pt x="527304" y="1231392"/>
                </a:lnTo>
                <a:lnTo>
                  <a:pt x="534924" y="1214628"/>
                </a:lnTo>
                <a:lnTo>
                  <a:pt x="559308" y="1226820"/>
                </a:lnTo>
                <a:lnTo>
                  <a:pt x="550164" y="1243584"/>
                </a:lnTo>
                <a:lnTo>
                  <a:pt x="516636" y="1310640"/>
                </a:lnTo>
                <a:lnTo>
                  <a:pt x="499872" y="1345692"/>
                </a:lnTo>
                <a:lnTo>
                  <a:pt x="498348" y="1347216"/>
                </a:lnTo>
                <a:close/>
              </a:path>
              <a:path w="4849495" h="2550160">
                <a:moveTo>
                  <a:pt x="597408" y="1155192"/>
                </a:moveTo>
                <a:lnTo>
                  <a:pt x="573024" y="1143000"/>
                </a:lnTo>
                <a:lnTo>
                  <a:pt x="579120" y="1133856"/>
                </a:lnTo>
                <a:lnTo>
                  <a:pt x="595884" y="1101852"/>
                </a:lnTo>
                <a:lnTo>
                  <a:pt x="612648" y="1071372"/>
                </a:lnTo>
                <a:lnTo>
                  <a:pt x="630936" y="1040892"/>
                </a:lnTo>
                <a:lnTo>
                  <a:pt x="640080" y="1024128"/>
                </a:lnTo>
                <a:lnTo>
                  <a:pt x="662940" y="1037844"/>
                </a:lnTo>
                <a:lnTo>
                  <a:pt x="653796" y="1054608"/>
                </a:lnTo>
                <a:lnTo>
                  <a:pt x="637032" y="1085088"/>
                </a:lnTo>
                <a:lnTo>
                  <a:pt x="618744" y="1115568"/>
                </a:lnTo>
                <a:lnTo>
                  <a:pt x="601980" y="1146048"/>
                </a:lnTo>
                <a:lnTo>
                  <a:pt x="597408" y="1155192"/>
                </a:lnTo>
                <a:close/>
              </a:path>
              <a:path w="4849495" h="2550160">
                <a:moveTo>
                  <a:pt x="704088" y="969264"/>
                </a:moveTo>
                <a:lnTo>
                  <a:pt x="681228" y="954024"/>
                </a:lnTo>
                <a:lnTo>
                  <a:pt x="682752" y="952500"/>
                </a:lnTo>
                <a:lnTo>
                  <a:pt x="699516" y="925068"/>
                </a:lnTo>
                <a:lnTo>
                  <a:pt x="717804" y="896112"/>
                </a:lnTo>
                <a:lnTo>
                  <a:pt x="734568" y="870204"/>
                </a:lnTo>
                <a:lnTo>
                  <a:pt x="752856" y="842772"/>
                </a:lnTo>
                <a:lnTo>
                  <a:pt x="754380" y="839724"/>
                </a:lnTo>
                <a:lnTo>
                  <a:pt x="777240" y="854964"/>
                </a:lnTo>
                <a:lnTo>
                  <a:pt x="774192" y="858012"/>
                </a:lnTo>
                <a:lnTo>
                  <a:pt x="757428" y="883920"/>
                </a:lnTo>
                <a:lnTo>
                  <a:pt x="740664" y="911352"/>
                </a:lnTo>
                <a:lnTo>
                  <a:pt x="722376" y="938784"/>
                </a:lnTo>
                <a:lnTo>
                  <a:pt x="705612" y="967740"/>
                </a:lnTo>
                <a:lnTo>
                  <a:pt x="704088" y="969264"/>
                </a:lnTo>
                <a:close/>
              </a:path>
              <a:path w="4849495" h="2550160">
                <a:moveTo>
                  <a:pt x="821436" y="787908"/>
                </a:moveTo>
                <a:lnTo>
                  <a:pt x="800100" y="772668"/>
                </a:lnTo>
                <a:lnTo>
                  <a:pt x="804672" y="765048"/>
                </a:lnTo>
                <a:lnTo>
                  <a:pt x="822960" y="740664"/>
                </a:lnTo>
                <a:lnTo>
                  <a:pt x="839724" y="716280"/>
                </a:lnTo>
                <a:lnTo>
                  <a:pt x="858012" y="691896"/>
                </a:lnTo>
                <a:lnTo>
                  <a:pt x="874776" y="669036"/>
                </a:lnTo>
                <a:lnTo>
                  <a:pt x="879348" y="662940"/>
                </a:lnTo>
                <a:lnTo>
                  <a:pt x="900684" y="679704"/>
                </a:lnTo>
                <a:lnTo>
                  <a:pt x="896112" y="684276"/>
                </a:lnTo>
                <a:lnTo>
                  <a:pt x="879348" y="708660"/>
                </a:lnTo>
                <a:lnTo>
                  <a:pt x="862584" y="731520"/>
                </a:lnTo>
                <a:lnTo>
                  <a:pt x="844296" y="755904"/>
                </a:lnTo>
                <a:lnTo>
                  <a:pt x="827532" y="780288"/>
                </a:lnTo>
                <a:lnTo>
                  <a:pt x="821436" y="787908"/>
                </a:lnTo>
                <a:close/>
              </a:path>
              <a:path w="4849495" h="2550160">
                <a:moveTo>
                  <a:pt x="950976" y="615696"/>
                </a:moveTo>
                <a:lnTo>
                  <a:pt x="929640" y="598932"/>
                </a:lnTo>
                <a:lnTo>
                  <a:pt x="946404" y="579120"/>
                </a:lnTo>
                <a:lnTo>
                  <a:pt x="963168" y="557784"/>
                </a:lnTo>
                <a:lnTo>
                  <a:pt x="999744" y="518160"/>
                </a:lnTo>
                <a:lnTo>
                  <a:pt x="1016508" y="498348"/>
                </a:lnTo>
                <a:lnTo>
                  <a:pt x="1018032" y="496824"/>
                </a:lnTo>
                <a:lnTo>
                  <a:pt x="1037844" y="515112"/>
                </a:lnTo>
                <a:lnTo>
                  <a:pt x="1036320" y="516636"/>
                </a:lnTo>
                <a:lnTo>
                  <a:pt x="1019556" y="534924"/>
                </a:lnTo>
                <a:lnTo>
                  <a:pt x="1001268" y="556260"/>
                </a:lnTo>
                <a:lnTo>
                  <a:pt x="984504" y="576072"/>
                </a:lnTo>
                <a:lnTo>
                  <a:pt x="966216" y="597408"/>
                </a:lnTo>
                <a:lnTo>
                  <a:pt x="950976" y="615696"/>
                </a:lnTo>
                <a:close/>
              </a:path>
              <a:path w="4849495" h="2550160">
                <a:moveTo>
                  <a:pt x="1094232" y="455676"/>
                </a:moveTo>
                <a:lnTo>
                  <a:pt x="1074420" y="437388"/>
                </a:lnTo>
                <a:lnTo>
                  <a:pt x="1106424" y="405384"/>
                </a:lnTo>
                <a:lnTo>
                  <a:pt x="1124712" y="388620"/>
                </a:lnTo>
                <a:lnTo>
                  <a:pt x="1141476" y="371856"/>
                </a:lnTo>
                <a:lnTo>
                  <a:pt x="1159764" y="355092"/>
                </a:lnTo>
                <a:lnTo>
                  <a:pt x="1173480" y="344424"/>
                </a:lnTo>
                <a:lnTo>
                  <a:pt x="1191768" y="364236"/>
                </a:lnTo>
                <a:lnTo>
                  <a:pt x="1178052" y="376428"/>
                </a:lnTo>
                <a:lnTo>
                  <a:pt x="1159764" y="391668"/>
                </a:lnTo>
                <a:lnTo>
                  <a:pt x="1143000" y="408432"/>
                </a:lnTo>
                <a:lnTo>
                  <a:pt x="1124712" y="425196"/>
                </a:lnTo>
                <a:lnTo>
                  <a:pt x="1094232" y="455676"/>
                </a:lnTo>
                <a:close/>
              </a:path>
              <a:path w="4849495" h="2550160">
                <a:moveTo>
                  <a:pt x="1252728" y="312420"/>
                </a:moveTo>
                <a:lnTo>
                  <a:pt x="1235964" y="291084"/>
                </a:lnTo>
                <a:lnTo>
                  <a:pt x="1249680" y="280416"/>
                </a:lnTo>
                <a:lnTo>
                  <a:pt x="1304544" y="239268"/>
                </a:lnTo>
                <a:lnTo>
                  <a:pt x="1345692" y="211836"/>
                </a:lnTo>
                <a:lnTo>
                  <a:pt x="1360932" y="233172"/>
                </a:lnTo>
                <a:lnTo>
                  <a:pt x="1354836" y="237744"/>
                </a:lnTo>
                <a:lnTo>
                  <a:pt x="1338072" y="249936"/>
                </a:lnTo>
                <a:lnTo>
                  <a:pt x="1301496" y="274320"/>
                </a:lnTo>
                <a:lnTo>
                  <a:pt x="1284732" y="288036"/>
                </a:lnTo>
                <a:lnTo>
                  <a:pt x="1266444" y="301752"/>
                </a:lnTo>
                <a:lnTo>
                  <a:pt x="1252728" y="312420"/>
                </a:lnTo>
                <a:close/>
              </a:path>
              <a:path w="4849495" h="2550160">
                <a:moveTo>
                  <a:pt x="1429512" y="192024"/>
                </a:moveTo>
                <a:lnTo>
                  <a:pt x="1415796" y="169164"/>
                </a:lnTo>
                <a:lnTo>
                  <a:pt x="1432560" y="160020"/>
                </a:lnTo>
                <a:lnTo>
                  <a:pt x="1450848" y="149352"/>
                </a:lnTo>
                <a:lnTo>
                  <a:pt x="1469136" y="140208"/>
                </a:lnTo>
                <a:lnTo>
                  <a:pt x="1487424" y="129540"/>
                </a:lnTo>
                <a:lnTo>
                  <a:pt x="1505712" y="121920"/>
                </a:lnTo>
                <a:lnTo>
                  <a:pt x="1524000" y="112776"/>
                </a:lnTo>
                <a:lnTo>
                  <a:pt x="1537716" y="106680"/>
                </a:lnTo>
                <a:lnTo>
                  <a:pt x="1548384" y="131064"/>
                </a:lnTo>
                <a:lnTo>
                  <a:pt x="1534668" y="137160"/>
                </a:lnTo>
                <a:lnTo>
                  <a:pt x="1516380" y="146304"/>
                </a:lnTo>
                <a:lnTo>
                  <a:pt x="1498092" y="153924"/>
                </a:lnTo>
                <a:lnTo>
                  <a:pt x="1481328" y="163068"/>
                </a:lnTo>
                <a:lnTo>
                  <a:pt x="1463040" y="173736"/>
                </a:lnTo>
                <a:lnTo>
                  <a:pt x="1444752" y="182880"/>
                </a:lnTo>
                <a:lnTo>
                  <a:pt x="1429512" y="192024"/>
                </a:lnTo>
                <a:close/>
              </a:path>
              <a:path w="4849495" h="2550160">
                <a:moveTo>
                  <a:pt x="1624584" y="100584"/>
                </a:moveTo>
                <a:lnTo>
                  <a:pt x="1623060" y="100584"/>
                </a:lnTo>
                <a:lnTo>
                  <a:pt x="1612392" y="76200"/>
                </a:lnTo>
                <a:lnTo>
                  <a:pt x="1615440" y="74676"/>
                </a:lnTo>
                <a:lnTo>
                  <a:pt x="1633728" y="68580"/>
                </a:lnTo>
                <a:lnTo>
                  <a:pt x="1653540" y="62484"/>
                </a:lnTo>
                <a:lnTo>
                  <a:pt x="1690116" y="50292"/>
                </a:lnTo>
                <a:lnTo>
                  <a:pt x="1708404" y="45720"/>
                </a:lnTo>
                <a:lnTo>
                  <a:pt x="1726692" y="39624"/>
                </a:lnTo>
                <a:lnTo>
                  <a:pt x="1743456" y="36576"/>
                </a:lnTo>
                <a:lnTo>
                  <a:pt x="1749552" y="62484"/>
                </a:lnTo>
                <a:lnTo>
                  <a:pt x="1734312" y="67056"/>
                </a:lnTo>
                <a:lnTo>
                  <a:pt x="1697736" y="76200"/>
                </a:lnTo>
                <a:lnTo>
                  <a:pt x="1624584" y="100584"/>
                </a:lnTo>
                <a:close/>
              </a:path>
              <a:path w="4849495" h="2550160">
                <a:moveTo>
                  <a:pt x="1828800" y="45720"/>
                </a:moveTo>
                <a:lnTo>
                  <a:pt x="1824228" y="19812"/>
                </a:lnTo>
                <a:lnTo>
                  <a:pt x="1839468" y="16764"/>
                </a:lnTo>
                <a:lnTo>
                  <a:pt x="1857756" y="13716"/>
                </a:lnTo>
                <a:lnTo>
                  <a:pt x="1876044" y="12192"/>
                </a:lnTo>
                <a:lnTo>
                  <a:pt x="1895856" y="9144"/>
                </a:lnTo>
                <a:lnTo>
                  <a:pt x="1952244" y="4572"/>
                </a:lnTo>
                <a:lnTo>
                  <a:pt x="1959864" y="3048"/>
                </a:lnTo>
                <a:lnTo>
                  <a:pt x="1961388" y="30480"/>
                </a:lnTo>
                <a:lnTo>
                  <a:pt x="1953768" y="30480"/>
                </a:lnTo>
                <a:lnTo>
                  <a:pt x="1917192" y="33528"/>
                </a:lnTo>
                <a:lnTo>
                  <a:pt x="1898904" y="36576"/>
                </a:lnTo>
                <a:lnTo>
                  <a:pt x="1880616" y="38100"/>
                </a:lnTo>
                <a:lnTo>
                  <a:pt x="1844040" y="44196"/>
                </a:lnTo>
                <a:lnTo>
                  <a:pt x="1828800" y="45720"/>
                </a:lnTo>
                <a:close/>
              </a:path>
              <a:path w="4849495" h="2550160">
                <a:moveTo>
                  <a:pt x="2174748" y="33528"/>
                </a:moveTo>
                <a:lnTo>
                  <a:pt x="2121408" y="28956"/>
                </a:lnTo>
                <a:lnTo>
                  <a:pt x="2101596" y="28956"/>
                </a:lnTo>
                <a:lnTo>
                  <a:pt x="2083308" y="27432"/>
                </a:lnTo>
                <a:lnTo>
                  <a:pt x="2040636" y="27432"/>
                </a:lnTo>
                <a:lnTo>
                  <a:pt x="2040636" y="1524"/>
                </a:lnTo>
                <a:lnTo>
                  <a:pt x="2046732" y="0"/>
                </a:lnTo>
                <a:lnTo>
                  <a:pt x="2065020" y="1524"/>
                </a:lnTo>
                <a:lnTo>
                  <a:pt x="2103120" y="1524"/>
                </a:lnTo>
                <a:lnTo>
                  <a:pt x="2122932" y="3048"/>
                </a:lnTo>
                <a:lnTo>
                  <a:pt x="2141220" y="3048"/>
                </a:lnTo>
                <a:lnTo>
                  <a:pt x="2161032" y="4572"/>
                </a:lnTo>
                <a:lnTo>
                  <a:pt x="2176272" y="6096"/>
                </a:lnTo>
                <a:lnTo>
                  <a:pt x="2174748" y="33528"/>
                </a:lnTo>
                <a:close/>
              </a:path>
              <a:path w="4849495" h="2550160">
                <a:moveTo>
                  <a:pt x="2386584" y="64008"/>
                </a:moveTo>
                <a:lnTo>
                  <a:pt x="2385060" y="64008"/>
                </a:lnTo>
                <a:lnTo>
                  <a:pt x="2365248" y="59436"/>
                </a:lnTo>
                <a:lnTo>
                  <a:pt x="2346960" y="56388"/>
                </a:lnTo>
                <a:lnTo>
                  <a:pt x="2327148" y="53340"/>
                </a:lnTo>
                <a:lnTo>
                  <a:pt x="2290572" y="47244"/>
                </a:lnTo>
                <a:lnTo>
                  <a:pt x="2270760" y="44196"/>
                </a:lnTo>
                <a:lnTo>
                  <a:pt x="2253996" y="41148"/>
                </a:lnTo>
                <a:lnTo>
                  <a:pt x="2258568" y="15240"/>
                </a:lnTo>
                <a:lnTo>
                  <a:pt x="2275332" y="16764"/>
                </a:lnTo>
                <a:lnTo>
                  <a:pt x="2293620" y="19812"/>
                </a:lnTo>
                <a:lnTo>
                  <a:pt x="2313432" y="22860"/>
                </a:lnTo>
                <a:lnTo>
                  <a:pt x="2331720" y="25908"/>
                </a:lnTo>
                <a:lnTo>
                  <a:pt x="2351532" y="30480"/>
                </a:lnTo>
                <a:lnTo>
                  <a:pt x="2371344" y="33528"/>
                </a:lnTo>
                <a:lnTo>
                  <a:pt x="2389632" y="36576"/>
                </a:lnTo>
                <a:lnTo>
                  <a:pt x="2392680" y="38100"/>
                </a:lnTo>
                <a:lnTo>
                  <a:pt x="2386584" y="64008"/>
                </a:lnTo>
                <a:close/>
              </a:path>
              <a:path w="4849495" h="2550160">
                <a:moveTo>
                  <a:pt x="2595372" y="115824"/>
                </a:moveTo>
                <a:lnTo>
                  <a:pt x="2575560" y="111252"/>
                </a:lnTo>
                <a:lnTo>
                  <a:pt x="2557272" y="105156"/>
                </a:lnTo>
                <a:lnTo>
                  <a:pt x="2537460" y="100584"/>
                </a:lnTo>
                <a:lnTo>
                  <a:pt x="2519172" y="94488"/>
                </a:lnTo>
                <a:lnTo>
                  <a:pt x="2465832" y="82296"/>
                </a:lnTo>
                <a:lnTo>
                  <a:pt x="2471928" y="54864"/>
                </a:lnTo>
                <a:lnTo>
                  <a:pt x="2487168" y="59436"/>
                </a:lnTo>
                <a:lnTo>
                  <a:pt x="2505456" y="64008"/>
                </a:lnTo>
                <a:lnTo>
                  <a:pt x="2525268" y="68580"/>
                </a:lnTo>
                <a:lnTo>
                  <a:pt x="2545080" y="74676"/>
                </a:lnTo>
                <a:lnTo>
                  <a:pt x="2563368" y="79248"/>
                </a:lnTo>
                <a:lnTo>
                  <a:pt x="2583180" y="85344"/>
                </a:lnTo>
                <a:lnTo>
                  <a:pt x="2602992" y="89916"/>
                </a:lnTo>
                <a:lnTo>
                  <a:pt x="2595372" y="115824"/>
                </a:lnTo>
                <a:close/>
              </a:path>
              <a:path w="4849495" h="2550160">
                <a:moveTo>
                  <a:pt x="2799588" y="182880"/>
                </a:moveTo>
                <a:lnTo>
                  <a:pt x="2788920" y="179832"/>
                </a:lnTo>
                <a:lnTo>
                  <a:pt x="2750820" y="166116"/>
                </a:lnTo>
                <a:lnTo>
                  <a:pt x="2711196" y="152400"/>
                </a:lnTo>
                <a:lnTo>
                  <a:pt x="2673096" y="140208"/>
                </a:lnTo>
                <a:lnTo>
                  <a:pt x="2680716" y="114300"/>
                </a:lnTo>
                <a:lnTo>
                  <a:pt x="2720340" y="126492"/>
                </a:lnTo>
                <a:lnTo>
                  <a:pt x="2759964" y="140208"/>
                </a:lnTo>
                <a:lnTo>
                  <a:pt x="2798064" y="153924"/>
                </a:lnTo>
                <a:lnTo>
                  <a:pt x="2808732" y="158496"/>
                </a:lnTo>
                <a:lnTo>
                  <a:pt x="2799588" y="182880"/>
                </a:lnTo>
                <a:close/>
              </a:path>
              <a:path w="4849495" h="2550160">
                <a:moveTo>
                  <a:pt x="3000756" y="260604"/>
                </a:moveTo>
                <a:lnTo>
                  <a:pt x="2985516" y="254508"/>
                </a:lnTo>
                <a:lnTo>
                  <a:pt x="2945892" y="237744"/>
                </a:lnTo>
                <a:lnTo>
                  <a:pt x="2907792" y="222504"/>
                </a:lnTo>
                <a:lnTo>
                  <a:pt x="2875788" y="211836"/>
                </a:lnTo>
                <a:lnTo>
                  <a:pt x="2884932" y="185928"/>
                </a:lnTo>
                <a:lnTo>
                  <a:pt x="2996184" y="228600"/>
                </a:lnTo>
                <a:lnTo>
                  <a:pt x="3011424" y="234696"/>
                </a:lnTo>
                <a:lnTo>
                  <a:pt x="3000756" y="260604"/>
                </a:lnTo>
                <a:close/>
              </a:path>
              <a:path w="4849495" h="2550160">
                <a:moveTo>
                  <a:pt x="3200400" y="342900"/>
                </a:moveTo>
                <a:lnTo>
                  <a:pt x="3185160" y="336804"/>
                </a:lnTo>
                <a:lnTo>
                  <a:pt x="3105912" y="303276"/>
                </a:lnTo>
                <a:lnTo>
                  <a:pt x="3075432" y="291084"/>
                </a:lnTo>
                <a:lnTo>
                  <a:pt x="3086100" y="265176"/>
                </a:lnTo>
                <a:lnTo>
                  <a:pt x="3115056" y="277368"/>
                </a:lnTo>
                <a:lnTo>
                  <a:pt x="3156204" y="294132"/>
                </a:lnTo>
                <a:lnTo>
                  <a:pt x="3195828" y="310896"/>
                </a:lnTo>
                <a:lnTo>
                  <a:pt x="3211068" y="318516"/>
                </a:lnTo>
                <a:lnTo>
                  <a:pt x="3200400" y="342900"/>
                </a:lnTo>
                <a:close/>
              </a:path>
              <a:path w="4849495" h="2550160">
                <a:moveTo>
                  <a:pt x="3398520" y="428244"/>
                </a:moveTo>
                <a:lnTo>
                  <a:pt x="3386328" y="422148"/>
                </a:lnTo>
                <a:lnTo>
                  <a:pt x="3275076" y="374904"/>
                </a:lnTo>
                <a:lnTo>
                  <a:pt x="3285744" y="348996"/>
                </a:lnTo>
                <a:lnTo>
                  <a:pt x="3396996" y="397764"/>
                </a:lnTo>
                <a:lnTo>
                  <a:pt x="3409188" y="402336"/>
                </a:lnTo>
                <a:lnTo>
                  <a:pt x="3398520" y="428244"/>
                </a:lnTo>
                <a:close/>
              </a:path>
              <a:path w="4849495" h="2550160">
                <a:moveTo>
                  <a:pt x="3598164" y="512064"/>
                </a:moveTo>
                <a:lnTo>
                  <a:pt x="3590544" y="509016"/>
                </a:lnTo>
                <a:lnTo>
                  <a:pt x="3473196" y="458724"/>
                </a:lnTo>
                <a:lnTo>
                  <a:pt x="3483864" y="434340"/>
                </a:lnTo>
                <a:lnTo>
                  <a:pt x="3560064" y="467868"/>
                </a:lnTo>
                <a:lnTo>
                  <a:pt x="3608832" y="487680"/>
                </a:lnTo>
                <a:lnTo>
                  <a:pt x="3598164" y="512064"/>
                </a:lnTo>
                <a:close/>
              </a:path>
              <a:path w="4849495" h="2550160">
                <a:moveTo>
                  <a:pt x="3797808" y="592836"/>
                </a:moveTo>
                <a:lnTo>
                  <a:pt x="3756660" y="576072"/>
                </a:lnTo>
                <a:lnTo>
                  <a:pt x="3715512" y="560832"/>
                </a:lnTo>
                <a:lnTo>
                  <a:pt x="3674364" y="544068"/>
                </a:lnTo>
                <a:lnTo>
                  <a:pt x="3672840" y="542544"/>
                </a:lnTo>
                <a:lnTo>
                  <a:pt x="3683508" y="518160"/>
                </a:lnTo>
                <a:lnTo>
                  <a:pt x="3724656" y="534924"/>
                </a:lnTo>
                <a:lnTo>
                  <a:pt x="3767328" y="551688"/>
                </a:lnTo>
                <a:lnTo>
                  <a:pt x="3808476" y="568452"/>
                </a:lnTo>
                <a:lnTo>
                  <a:pt x="3797808" y="592836"/>
                </a:lnTo>
                <a:close/>
              </a:path>
              <a:path w="4849495" h="2550160">
                <a:moveTo>
                  <a:pt x="4002024" y="669036"/>
                </a:moveTo>
                <a:lnTo>
                  <a:pt x="3924300" y="640080"/>
                </a:lnTo>
                <a:lnTo>
                  <a:pt x="3881628" y="624840"/>
                </a:lnTo>
                <a:lnTo>
                  <a:pt x="3874008" y="621792"/>
                </a:lnTo>
                <a:lnTo>
                  <a:pt x="3883152" y="597408"/>
                </a:lnTo>
                <a:lnTo>
                  <a:pt x="3890772" y="600456"/>
                </a:lnTo>
                <a:lnTo>
                  <a:pt x="3933444" y="615696"/>
                </a:lnTo>
                <a:lnTo>
                  <a:pt x="3974592" y="630936"/>
                </a:lnTo>
                <a:lnTo>
                  <a:pt x="4009644" y="643128"/>
                </a:lnTo>
                <a:lnTo>
                  <a:pt x="4002024" y="669036"/>
                </a:lnTo>
                <a:close/>
              </a:path>
              <a:path w="4849495" h="2550160">
                <a:moveTo>
                  <a:pt x="4207764" y="734568"/>
                </a:moveTo>
                <a:lnTo>
                  <a:pt x="4198620" y="731520"/>
                </a:lnTo>
                <a:lnTo>
                  <a:pt x="4134612" y="713232"/>
                </a:lnTo>
                <a:lnTo>
                  <a:pt x="4091940" y="699516"/>
                </a:lnTo>
                <a:lnTo>
                  <a:pt x="4078224" y="694944"/>
                </a:lnTo>
                <a:lnTo>
                  <a:pt x="4087368" y="669036"/>
                </a:lnTo>
                <a:lnTo>
                  <a:pt x="4101084" y="673608"/>
                </a:lnTo>
                <a:lnTo>
                  <a:pt x="4143756" y="687324"/>
                </a:lnTo>
                <a:lnTo>
                  <a:pt x="4163568" y="693420"/>
                </a:lnTo>
                <a:lnTo>
                  <a:pt x="4206240" y="705612"/>
                </a:lnTo>
                <a:lnTo>
                  <a:pt x="4215384" y="708660"/>
                </a:lnTo>
                <a:lnTo>
                  <a:pt x="4207764" y="734568"/>
                </a:lnTo>
                <a:close/>
              </a:path>
              <a:path w="4849495" h="2550160">
                <a:moveTo>
                  <a:pt x="4418076" y="787908"/>
                </a:moveTo>
                <a:lnTo>
                  <a:pt x="4413504" y="787908"/>
                </a:lnTo>
                <a:lnTo>
                  <a:pt x="4392168" y="783336"/>
                </a:lnTo>
                <a:lnTo>
                  <a:pt x="4370832" y="777240"/>
                </a:lnTo>
                <a:lnTo>
                  <a:pt x="4349496" y="772668"/>
                </a:lnTo>
                <a:lnTo>
                  <a:pt x="4328160" y="766572"/>
                </a:lnTo>
                <a:lnTo>
                  <a:pt x="4305300" y="762000"/>
                </a:lnTo>
                <a:lnTo>
                  <a:pt x="4285488" y="755904"/>
                </a:lnTo>
                <a:lnTo>
                  <a:pt x="4293108" y="729996"/>
                </a:lnTo>
                <a:lnTo>
                  <a:pt x="4312920" y="736092"/>
                </a:lnTo>
                <a:lnTo>
                  <a:pt x="4334256" y="740664"/>
                </a:lnTo>
                <a:lnTo>
                  <a:pt x="4355592" y="746760"/>
                </a:lnTo>
                <a:lnTo>
                  <a:pt x="4398264" y="755904"/>
                </a:lnTo>
                <a:lnTo>
                  <a:pt x="4419600" y="762000"/>
                </a:lnTo>
                <a:lnTo>
                  <a:pt x="4424172" y="762000"/>
                </a:lnTo>
                <a:lnTo>
                  <a:pt x="4418076" y="787908"/>
                </a:lnTo>
                <a:close/>
              </a:path>
              <a:path w="4849495" h="2550160">
                <a:moveTo>
                  <a:pt x="4631436" y="826008"/>
                </a:moveTo>
                <a:lnTo>
                  <a:pt x="4544568" y="813816"/>
                </a:lnTo>
                <a:lnTo>
                  <a:pt x="4521708" y="809244"/>
                </a:lnTo>
                <a:lnTo>
                  <a:pt x="4500372" y="806196"/>
                </a:lnTo>
                <a:lnTo>
                  <a:pt x="4497324" y="804672"/>
                </a:lnTo>
                <a:lnTo>
                  <a:pt x="4501896" y="778764"/>
                </a:lnTo>
                <a:lnTo>
                  <a:pt x="4504944" y="778764"/>
                </a:lnTo>
                <a:lnTo>
                  <a:pt x="4527804" y="783336"/>
                </a:lnTo>
                <a:lnTo>
                  <a:pt x="4549140" y="786384"/>
                </a:lnTo>
                <a:lnTo>
                  <a:pt x="4570476" y="790956"/>
                </a:lnTo>
                <a:lnTo>
                  <a:pt x="4634484" y="800100"/>
                </a:lnTo>
                <a:lnTo>
                  <a:pt x="4631436" y="826008"/>
                </a:lnTo>
                <a:close/>
              </a:path>
              <a:path w="4849495" h="2550160">
                <a:moveTo>
                  <a:pt x="4847844" y="844296"/>
                </a:moveTo>
                <a:lnTo>
                  <a:pt x="4829556" y="844296"/>
                </a:lnTo>
                <a:lnTo>
                  <a:pt x="4719828" y="836676"/>
                </a:lnTo>
                <a:lnTo>
                  <a:pt x="4712208" y="836676"/>
                </a:lnTo>
                <a:lnTo>
                  <a:pt x="4715256" y="809244"/>
                </a:lnTo>
                <a:lnTo>
                  <a:pt x="4722876" y="809244"/>
                </a:lnTo>
                <a:lnTo>
                  <a:pt x="4744212" y="812292"/>
                </a:lnTo>
                <a:lnTo>
                  <a:pt x="4809744" y="816864"/>
                </a:lnTo>
                <a:lnTo>
                  <a:pt x="4831080" y="816864"/>
                </a:lnTo>
                <a:lnTo>
                  <a:pt x="4849368" y="818388"/>
                </a:lnTo>
                <a:lnTo>
                  <a:pt x="4847844" y="844296"/>
                </a:lnTo>
                <a:close/>
              </a:path>
            </a:pathLst>
          </a:custGeom>
          <a:solidFill>
            <a:srgbClr val="DD2A1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1281" name="object 1281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844854" y="4566352"/>
            <a:ext cx="1428940" cy="1428940"/>
          </a:xfrm>
          <a:prstGeom prst="rect">
            <a:avLst/>
          </a:prstGeom>
        </p:spPr>
      </p:pic>
      <p:pic>
        <p:nvPicPr>
          <p:cNvPr id="1282" name="object 1282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844854" y="1357590"/>
            <a:ext cx="1428940" cy="1429917"/>
          </a:xfrm>
          <a:prstGeom prst="rect">
            <a:avLst/>
          </a:prstGeom>
        </p:spPr>
      </p:pic>
      <p:pic>
        <p:nvPicPr>
          <p:cNvPr id="1283" name="object 1283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8924069" y="1357590"/>
            <a:ext cx="1429917" cy="1429917"/>
          </a:xfrm>
          <a:prstGeom prst="rect">
            <a:avLst/>
          </a:prstGeom>
        </p:spPr>
      </p:pic>
      <p:pic>
        <p:nvPicPr>
          <p:cNvPr id="1284" name="object 1284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8924069" y="4566352"/>
            <a:ext cx="1429917" cy="1428940"/>
          </a:xfrm>
          <a:prstGeom prst="rect">
            <a:avLst/>
          </a:prstGeom>
        </p:spPr>
      </p:pic>
      <p:pic>
        <p:nvPicPr>
          <p:cNvPr id="1285" name="object 1285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474771" y="289228"/>
            <a:ext cx="1542934" cy="159478"/>
          </a:xfrm>
          <a:prstGeom prst="rect">
            <a:avLst/>
          </a:prstGeom>
        </p:spPr>
      </p:pic>
      <p:sp>
        <p:nvSpPr>
          <p:cNvPr id="1286" name="object 1286"/>
          <p:cNvSpPr/>
          <p:nvPr/>
        </p:nvSpPr>
        <p:spPr>
          <a:xfrm>
            <a:off x="2727981" y="510945"/>
            <a:ext cx="1598843" cy="69639"/>
          </a:xfrm>
          <a:custGeom>
            <a:avLst/>
            <a:gdLst/>
            <a:ahLst/>
            <a:cxnLst/>
            <a:rect l="l" t="t" r="r" b="b"/>
            <a:pathLst>
              <a:path w="2493010" h="108584">
                <a:moveTo>
                  <a:pt x="51384" y="56997"/>
                </a:moveTo>
                <a:lnTo>
                  <a:pt x="43370" y="20993"/>
                </a:lnTo>
                <a:lnTo>
                  <a:pt x="40373" y="15722"/>
                </a:lnTo>
                <a:lnTo>
                  <a:pt x="40322" y="56997"/>
                </a:lnTo>
                <a:lnTo>
                  <a:pt x="40093" y="65354"/>
                </a:lnTo>
                <a:lnTo>
                  <a:pt x="30505" y="92951"/>
                </a:lnTo>
                <a:lnTo>
                  <a:pt x="20828" y="92951"/>
                </a:lnTo>
                <a:lnTo>
                  <a:pt x="10985" y="56997"/>
                </a:lnTo>
                <a:lnTo>
                  <a:pt x="11226" y="48653"/>
                </a:lnTo>
                <a:lnTo>
                  <a:pt x="20828" y="20993"/>
                </a:lnTo>
                <a:lnTo>
                  <a:pt x="30505" y="20993"/>
                </a:lnTo>
                <a:lnTo>
                  <a:pt x="40322" y="56997"/>
                </a:lnTo>
                <a:lnTo>
                  <a:pt x="40322" y="15697"/>
                </a:lnTo>
                <a:lnTo>
                  <a:pt x="34010" y="11849"/>
                </a:lnTo>
                <a:lnTo>
                  <a:pt x="17373" y="11849"/>
                </a:lnTo>
                <a:lnTo>
                  <a:pt x="406" y="46685"/>
                </a:lnTo>
                <a:lnTo>
                  <a:pt x="0" y="56997"/>
                </a:lnTo>
                <a:lnTo>
                  <a:pt x="406" y="67335"/>
                </a:lnTo>
                <a:lnTo>
                  <a:pt x="17335" y="102031"/>
                </a:lnTo>
                <a:lnTo>
                  <a:pt x="33972" y="102031"/>
                </a:lnTo>
                <a:lnTo>
                  <a:pt x="40297" y="98183"/>
                </a:lnTo>
                <a:lnTo>
                  <a:pt x="43319" y="92951"/>
                </a:lnTo>
                <a:lnTo>
                  <a:pt x="44729" y="90512"/>
                </a:lnTo>
                <a:lnTo>
                  <a:pt x="47637" y="84086"/>
                </a:lnTo>
                <a:lnTo>
                  <a:pt x="49720" y="76365"/>
                </a:lnTo>
                <a:lnTo>
                  <a:pt x="50965" y="67335"/>
                </a:lnTo>
                <a:lnTo>
                  <a:pt x="51384" y="56997"/>
                </a:lnTo>
                <a:close/>
              </a:path>
              <a:path w="2493010" h="108584">
                <a:moveTo>
                  <a:pt x="108673" y="70548"/>
                </a:moveTo>
                <a:lnTo>
                  <a:pt x="107162" y="65747"/>
                </a:lnTo>
                <a:lnTo>
                  <a:pt x="102438" y="59905"/>
                </a:lnTo>
                <a:lnTo>
                  <a:pt x="101104" y="58254"/>
                </a:lnTo>
                <a:lnTo>
                  <a:pt x="96913" y="55968"/>
                </a:lnTo>
                <a:lnTo>
                  <a:pt x="91567" y="55143"/>
                </a:lnTo>
                <a:lnTo>
                  <a:pt x="96837" y="53835"/>
                </a:lnTo>
                <a:lnTo>
                  <a:pt x="100901" y="51409"/>
                </a:lnTo>
                <a:lnTo>
                  <a:pt x="101269" y="50952"/>
                </a:lnTo>
                <a:lnTo>
                  <a:pt x="106616" y="44373"/>
                </a:lnTo>
                <a:lnTo>
                  <a:pt x="108051" y="40030"/>
                </a:lnTo>
                <a:lnTo>
                  <a:pt x="108051" y="27927"/>
                </a:lnTo>
                <a:lnTo>
                  <a:pt x="105816" y="22352"/>
                </a:lnTo>
                <a:lnTo>
                  <a:pt x="104241" y="20866"/>
                </a:lnTo>
                <a:lnTo>
                  <a:pt x="96888" y="13957"/>
                </a:lnTo>
                <a:lnTo>
                  <a:pt x="90919" y="11849"/>
                </a:lnTo>
                <a:lnTo>
                  <a:pt x="80048" y="11849"/>
                </a:lnTo>
                <a:lnTo>
                  <a:pt x="76708" y="12217"/>
                </a:lnTo>
                <a:lnTo>
                  <a:pt x="70167" y="13652"/>
                </a:lnTo>
                <a:lnTo>
                  <a:pt x="67144" y="14693"/>
                </a:lnTo>
                <a:lnTo>
                  <a:pt x="64389" y="16052"/>
                </a:lnTo>
                <a:lnTo>
                  <a:pt x="65493" y="26060"/>
                </a:lnTo>
                <a:lnTo>
                  <a:pt x="68376" y="24244"/>
                </a:lnTo>
                <a:lnTo>
                  <a:pt x="71069" y="22923"/>
                </a:lnTo>
                <a:lnTo>
                  <a:pt x="76047" y="21285"/>
                </a:lnTo>
                <a:lnTo>
                  <a:pt x="78549" y="20866"/>
                </a:lnTo>
                <a:lnTo>
                  <a:pt x="86131" y="20866"/>
                </a:lnTo>
                <a:lnTo>
                  <a:pt x="89992" y="22161"/>
                </a:lnTo>
                <a:lnTo>
                  <a:pt x="95300" y="27305"/>
                </a:lnTo>
                <a:lnTo>
                  <a:pt x="96621" y="31013"/>
                </a:lnTo>
                <a:lnTo>
                  <a:pt x="96621" y="40690"/>
                </a:lnTo>
                <a:lnTo>
                  <a:pt x="94983" y="44411"/>
                </a:lnTo>
                <a:lnTo>
                  <a:pt x="88392" y="49644"/>
                </a:lnTo>
                <a:lnTo>
                  <a:pt x="83718" y="50952"/>
                </a:lnTo>
                <a:lnTo>
                  <a:pt x="76631" y="50952"/>
                </a:lnTo>
                <a:lnTo>
                  <a:pt x="74993" y="50863"/>
                </a:lnTo>
                <a:lnTo>
                  <a:pt x="72720" y="50698"/>
                </a:lnTo>
                <a:lnTo>
                  <a:pt x="72351" y="50698"/>
                </a:lnTo>
                <a:lnTo>
                  <a:pt x="72351" y="60210"/>
                </a:lnTo>
                <a:lnTo>
                  <a:pt x="73050" y="60083"/>
                </a:lnTo>
                <a:lnTo>
                  <a:pt x="73787" y="60007"/>
                </a:lnTo>
                <a:lnTo>
                  <a:pt x="75311" y="59918"/>
                </a:lnTo>
                <a:lnTo>
                  <a:pt x="76390" y="59905"/>
                </a:lnTo>
                <a:lnTo>
                  <a:pt x="84455" y="59905"/>
                </a:lnTo>
                <a:lnTo>
                  <a:pt x="89331" y="61150"/>
                </a:lnTo>
                <a:lnTo>
                  <a:pt x="95465" y="66128"/>
                </a:lnTo>
                <a:lnTo>
                  <a:pt x="97002" y="70027"/>
                </a:lnTo>
                <a:lnTo>
                  <a:pt x="97002" y="80899"/>
                </a:lnTo>
                <a:lnTo>
                  <a:pt x="95402" y="85204"/>
                </a:lnTo>
                <a:lnTo>
                  <a:pt x="89014" y="91300"/>
                </a:lnTo>
                <a:lnTo>
                  <a:pt x="84505" y="92824"/>
                </a:lnTo>
                <a:lnTo>
                  <a:pt x="75857" y="92824"/>
                </a:lnTo>
                <a:lnTo>
                  <a:pt x="73152" y="92494"/>
                </a:lnTo>
                <a:lnTo>
                  <a:pt x="67970" y="91173"/>
                </a:lnTo>
                <a:lnTo>
                  <a:pt x="65354" y="90144"/>
                </a:lnTo>
                <a:lnTo>
                  <a:pt x="62725" y="88747"/>
                </a:lnTo>
                <a:lnTo>
                  <a:pt x="61849" y="98869"/>
                </a:lnTo>
                <a:lnTo>
                  <a:pt x="64731" y="99987"/>
                </a:lnTo>
                <a:lnTo>
                  <a:pt x="67716" y="100812"/>
                </a:lnTo>
                <a:lnTo>
                  <a:pt x="73850" y="101879"/>
                </a:lnTo>
                <a:lnTo>
                  <a:pt x="76949" y="102146"/>
                </a:lnTo>
                <a:lnTo>
                  <a:pt x="88887" y="102146"/>
                </a:lnTo>
                <a:lnTo>
                  <a:pt x="95859" y="99847"/>
                </a:lnTo>
                <a:lnTo>
                  <a:pt x="103657" y="92824"/>
                </a:lnTo>
                <a:lnTo>
                  <a:pt x="106108" y="90614"/>
                </a:lnTo>
                <a:lnTo>
                  <a:pt x="108673" y="84340"/>
                </a:lnTo>
                <a:lnTo>
                  <a:pt x="108673" y="70548"/>
                </a:lnTo>
                <a:close/>
              </a:path>
              <a:path w="2493010" h="108584">
                <a:moveTo>
                  <a:pt x="151777" y="63360"/>
                </a:moveTo>
                <a:lnTo>
                  <a:pt x="124980" y="63360"/>
                </a:lnTo>
                <a:lnTo>
                  <a:pt x="124980" y="72440"/>
                </a:lnTo>
                <a:lnTo>
                  <a:pt x="151777" y="72440"/>
                </a:lnTo>
                <a:lnTo>
                  <a:pt x="151777" y="63360"/>
                </a:lnTo>
                <a:close/>
              </a:path>
              <a:path w="2493010" h="108584">
                <a:moveTo>
                  <a:pt x="214553" y="56997"/>
                </a:moveTo>
                <a:lnTo>
                  <a:pt x="206540" y="20993"/>
                </a:lnTo>
                <a:lnTo>
                  <a:pt x="203542" y="15722"/>
                </a:lnTo>
                <a:lnTo>
                  <a:pt x="203504" y="56997"/>
                </a:lnTo>
                <a:lnTo>
                  <a:pt x="203276" y="65354"/>
                </a:lnTo>
                <a:lnTo>
                  <a:pt x="193687" y="92951"/>
                </a:lnTo>
                <a:lnTo>
                  <a:pt x="184010" y="92951"/>
                </a:lnTo>
                <a:lnTo>
                  <a:pt x="174167" y="56997"/>
                </a:lnTo>
                <a:lnTo>
                  <a:pt x="174396" y="48653"/>
                </a:lnTo>
                <a:lnTo>
                  <a:pt x="184010" y="20993"/>
                </a:lnTo>
                <a:lnTo>
                  <a:pt x="193687" y="20993"/>
                </a:lnTo>
                <a:lnTo>
                  <a:pt x="203504" y="56997"/>
                </a:lnTo>
                <a:lnTo>
                  <a:pt x="203504" y="15709"/>
                </a:lnTo>
                <a:lnTo>
                  <a:pt x="197180" y="11849"/>
                </a:lnTo>
                <a:lnTo>
                  <a:pt x="180543" y="11849"/>
                </a:lnTo>
                <a:lnTo>
                  <a:pt x="163588" y="46685"/>
                </a:lnTo>
                <a:lnTo>
                  <a:pt x="163169" y="56997"/>
                </a:lnTo>
                <a:lnTo>
                  <a:pt x="163576" y="67335"/>
                </a:lnTo>
                <a:lnTo>
                  <a:pt x="180505" y="102031"/>
                </a:lnTo>
                <a:lnTo>
                  <a:pt x="197142" y="102031"/>
                </a:lnTo>
                <a:lnTo>
                  <a:pt x="214134" y="67335"/>
                </a:lnTo>
                <a:lnTo>
                  <a:pt x="214553" y="56997"/>
                </a:lnTo>
                <a:close/>
              </a:path>
              <a:path w="2493010" h="108584">
                <a:moveTo>
                  <a:pt x="276225" y="64287"/>
                </a:moveTo>
                <a:lnTo>
                  <a:pt x="274193" y="57645"/>
                </a:lnTo>
                <a:lnTo>
                  <a:pt x="271195" y="53975"/>
                </a:lnTo>
                <a:lnTo>
                  <a:pt x="266039" y="47637"/>
                </a:lnTo>
                <a:lnTo>
                  <a:pt x="265480" y="47383"/>
                </a:lnTo>
                <a:lnTo>
                  <a:pt x="265480" y="67271"/>
                </a:lnTo>
                <a:lnTo>
                  <a:pt x="265480" y="79997"/>
                </a:lnTo>
                <a:lnTo>
                  <a:pt x="264299" y="84797"/>
                </a:lnTo>
                <a:lnTo>
                  <a:pt x="259575" y="91503"/>
                </a:lnTo>
                <a:lnTo>
                  <a:pt x="256159" y="93192"/>
                </a:lnTo>
                <a:lnTo>
                  <a:pt x="247307" y="93192"/>
                </a:lnTo>
                <a:lnTo>
                  <a:pt x="243941" y="91516"/>
                </a:lnTo>
                <a:lnTo>
                  <a:pt x="239229" y="84747"/>
                </a:lnTo>
                <a:lnTo>
                  <a:pt x="238074" y="79997"/>
                </a:lnTo>
                <a:lnTo>
                  <a:pt x="238061" y="67271"/>
                </a:lnTo>
                <a:lnTo>
                  <a:pt x="239229" y="62433"/>
                </a:lnTo>
                <a:lnTo>
                  <a:pt x="243928" y="55664"/>
                </a:lnTo>
                <a:lnTo>
                  <a:pt x="246557" y="54343"/>
                </a:lnTo>
                <a:lnTo>
                  <a:pt x="247307" y="53975"/>
                </a:lnTo>
                <a:lnTo>
                  <a:pt x="256197" y="53975"/>
                </a:lnTo>
                <a:lnTo>
                  <a:pt x="259613" y="55651"/>
                </a:lnTo>
                <a:lnTo>
                  <a:pt x="264312" y="62357"/>
                </a:lnTo>
                <a:lnTo>
                  <a:pt x="265480" y="67271"/>
                </a:lnTo>
                <a:lnTo>
                  <a:pt x="265480" y="47383"/>
                </a:lnTo>
                <a:lnTo>
                  <a:pt x="260629" y="45135"/>
                </a:lnTo>
                <a:lnTo>
                  <a:pt x="250329" y="45135"/>
                </a:lnTo>
                <a:lnTo>
                  <a:pt x="247180" y="45923"/>
                </a:lnTo>
                <a:lnTo>
                  <a:pt x="241668" y="49047"/>
                </a:lnTo>
                <a:lnTo>
                  <a:pt x="239382" y="51333"/>
                </a:lnTo>
                <a:lnTo>
                  <a:pt x="237566" y="54343"/>
                </a:lnTo>
                <a:lnTo>
                  <a:pt x="238048" y="46316"/>
                </a:lnTo>
                <a:lnTo>
                  <a:pt x="251688" y="20739"/>
                </a:lnTo>
                <a:lnTo>
                  <a:pt x="261073" y="20739"/>
                </a:lnTo>
                <a:lnTo>
                  <a:pt x="263448" y="21056"/>
                </a:lnTo>
                <a:lnTo>
                  <a:pt x="267893" y="22288"/>
                </a:lnTo>
                <a:lnTo>
                  <a:pt x="269951" y="23241"/>
                </a:lnTo>
                <a:lnTo>
                  <a:pt x="271843" y="24511"/>
                </a:lnTo>
                <a:lnTo>
                  <a:pt x="272211" y="20739"/>
                </a:lnTo>
                <a:lnTo>
                  <a:pt x="260438" y="11849"/>
                </a:lnTo>
                <a:lnTo>
                  <a:pt x="257886" y="11849"/>
                </a:lnTo>
                <a:lnTo>
                  <a:pt x="228358" y="39903"/>
                </a:lnTo>
                <a:lnTo>
                  <a:pt x="226453" y="62357"/>
                </a:lnTo>
                <a:lnTo>
                  <a:pt x="226834" y="71577"/>
                </a:lnTo>
                <a:lnTo>
                  <a:pt x="242976" y="102031"/>
                </a:lnTo>
                <a:lnTo>
                  <a:pt x="258991" y="102031"/>
                </a:lnTo>
                <a:lnTo>
                  <a:pt x="265163" y="99428"/>
                </a:lnTo>
                <a:lnTo>
                  <a:pt x="270484" y="93192"/>
                </a:lnTo>
                <a:lnTo>
                  <a:pt x="274015" y="89052"/>
                </a:lnTo>
                <a:lnTo>
                  <a:pt x="276225" y="81826"/>
                </a:lnTo>
                <a:lnTo>
                  <a:pt x="276225" y="64287"/>
                </a:lnTo>
                <a:close/>
              </a:path>
              <a:path w="2493010" h="108584">
                <a:moveTo>
                  <a:pt x="314960" y="63360"/>
                </a:moveTo>
                <a:lnTo>
                  <a:pt x="288150" y="63360"/>
                </a:lnTo>
                <a:lnTo>
                  <a:pt x="288150" y="72440"/>
                </a:lnTo>
                <a:lnTo>
                  <a:pt x="314960" y="72440"/>
                </a:lnTo>
                <a:lnTo>
                  <a:pt x="314960" y="63360"/>
                </a:lnTo>
                <a:close/>
              </a:path>
              <a:path w="2493010" h="108584">
                <a:moveTo>
                  <a:pt x="371157" y="91274"/>
                </a:moveTo>
                <a:lnTo>
                  <a:pt x="337743" y="91274"/>
                </a:lnTo>
                <a:lnTo>
                  <a:pt x="345617" y="82118"/>
                </a:lnTo>
                <a:lnTo>
                  <a:pt x="352310" y="73660"/>
                </a:lnTo>
                <a:lnTo>
                  <a:pt x="357847" y="65900"/>
                </a:lnTo>
                <a:lnTo>
                  <a:pt x="362204" y="58851"/>
                </a:lnTo>
                <a:lnTo>
                  <a:pt x="367220" y="49923"/>
                </a:lnTo>
                <a:lnTo>
                  <a:pt x="369671" y="42100"/>
                </a:lnTo>
                <a:lnTo>
                  <a:pt x="369658" y="27660"/>
                </a:lnTo>
                <a:lnTo>
                  <a:pt x="367665" y="22301"/>
                </a:lnTo>
                <a:lnTo>
                  <a:pt x="366737" y="21361"/>
                </a:lnTo>
                <a:lnTo>
                  <a:pt x="359384" y="13944"/>
                </a:lnTo>
                <a:lnTo>
                  <a:pt x="353860" y="11849"/>
                </a:lnTo>
                <a:lnTo>
                  <a:pt x="343484" y="11849"/>
                </a:lnTo>
                <a:lnTo>
                  <a:pt x="340067" y="12344"/>
                </a:lnTo>
                <a:lnTo>
                  <a:pt x="333311" y="14325"/>
                </a:lnTo>
                <a:lnTo>
                  <a:pt x="330327" y="15684"/>
                </a:lnTo>
                <a:lnTo>
                  <a:pt x="327736" y="17411"/>
                </a:lnTo>
                <a:lnTo>
                  <a:pt x="329158" y="27660"/>
                </a:lnTo>
                <a:lnTo>
                  <a:pt x="331990" y="25476"/>
                </a:lnTo>
                <a:lnTo>
                  <a:pt x="334721" y="23888"/>
                </a:lnTo>
                <a:lnTo>
                  <a:pt x="339953" y="21869"/>
                </a:lnTo>
                <a:lnTo>
                  <a:pt x="342620" y="21361"/>
                </a:lnTo>
                <a:lnTo>
                  <a:pt x="349542" y="21361"/>
                </a:lnTo>
                <a:lnTo>
                  <a:pt x="352818" y="22669"/>
                </a:lnTo>
                <a:lnTo>
                  <a:pt x="357555" y="27901"/>
                </a:lnTo>
                <a:lnTo>
                  <a:pt x="358736" y="31508"/>
                </a:lnTo>
                <a:lnTo>
                  <a:pt x="358736" y="42100"/>
                </a:lnTo>
                <a:lnTo>
                  <a:pt x="334035" y="81191"/>
                </a:lnTo>
                <a:lnTo>
                  <a:pt x="325691" y="91033"/>
                </a:lnTo>
                <a:lnTo>
                  <a:pt x="325691" y="100914"/>
                </a:lnTo>
                <a:lnTo>
                  <a:pt x="371157" y="100914"/>
                </a:lnTo>
                <a:lnTo>
                  <a:pt x="371157" y="91274"/>
                </a:lnTo>
                <a:close/>
              </a:path>
              <a:path w="2493010" h="108584">
                <a:moveTo>
                  <a:pt x="438442" y="56997"/>
                </a:moveTo>
                <a:lnTo>
                  <a:pt x="430428" y="20993"/>
                </a:lnTo>
                <a:lnTo>
                  <a:pt x="427431" y="15722"/>
                </a:lnTo>
                <a:lnTo>
                  <a:pt x="427393" y="56997"/>
                </a:lnTo>
                <a:lnTo>
                  <a:pt x="427164" y="65354"/>
                </a:lnTo>
                <a:lnTo>
                  <a:pt x="417576" y="92951"/>
                </a:lnTo>
                <a:lnTo>
                  <a:pt x="407898" y="92951"/>
                </a:lnTo>
                <a:lnTo>
                  <a:pt x="398056" y="56997"/>
                </a:lnTo>
                <a:lnTo>
                  <a:pt x="398284" y="48653"/>
                </a:lnTo>
                <a:lnTo>
                  <a:pt x="407898" y="20993"/>
                </a:lnTo>
                <a:lnTo>
                  <a:pt x="417576" y="20993"/>
                </a:lnTo>
                <a:lnTo>
                  <a:pt x="427393" y="56997"/>
                </a:lnTo>
                <a:lnTo>
                  <a:pt x="427393" y="15709"/>
                </a:lnTo>
                <a:lnTo>
                  <a:pt x="421068" y="11849"/>
                </a:lnTo>
                <a:lnTo>
                  <a:pt x="404431" y="11849"/>
                </a:lnTo>
                <a:lnTo>
                  <a:pt x="387477" y="46685"/>
                </a:lnTo>
                <a:lnTo>
                  <a:pt x="387057" y="56997"/>
                </a:lnTo>
                <a:lnTo>
                  <a:pt x="387464" y="67335"/>
                </a:lnTo>
                <a:lnTo>
                  <a:pt x="404393" y="102031"/>
                </a:lnTo>
                <a:lnTo>
                  <a:pt x="421030" y="102031"/>
                </a:lnTo>
                <a:lnTo>
                  <a:pt x="438023" y="67335"/>
                </a:lnTo>
                <a:lnTo>
                  <a:pt x="438442" y="56997"/>
                </a:lnTo>
                <a:close/>
              </a:path>
              <a:path w="2493010" h="108584">
                <a:moveTo>
                  <a:pt x="495109" y="91274"/>
                </a:moveTo>
                <a:lnTo>
                  <a:pt x="461695" y="91274"/>
                </a:lnTo>
                <a:lnTo>
                  <a:pt x="469569" y="82118"/>
                </a:lnTo>
                <a:lnTo>
                  <a:pt x="476275" y="73660"/>
                </a:lnTo>
                <a:lnTo>
                  <a:pt x="481799" y="65900"/>
                </a:lnTo>
                <a:lnTo>
                  <a:pt x="486156" y="58851"/>
                </a:lnTo>
                <a:lnTo>
                  <a:pt x="491185" y="49923"/>
                </a:lnTo>
                <a:lnTo>
                  <a:pt x="493623" y="42100"/>
                </a:lnTo>
                <a:lnTo>
                  <a:pt x="493623" y="27660"/>
                </a:lnTo>
                <a:lnTo>
                  <a:pt x="491629" y="22301"/>
                </a:lnTo>
                <a:lnTo>
                  <a:pt x="490702" y="21361"/>
                </a:lnTo>
                <a:lnTo>
                  <a:pt x="483349" y="13944"/>
                </a:lnTo>
                <a:lnTo>
                  <a:pt x="477824" y="11849"/>
                </a:lnTo>
                <a:lnTo>
                  <a:pt x="467448" y="11849"/>
                </a:lnTo>
                <a:lnTo>
                  <a:pt x="464032" y="12344"/>
                </a:lnTo>
                <a:lnTo>
                  <a:pt x="457276" y="14325"/>
                </a:lnTo>
                <a:lnTo>
                  <a:pt x="454291" y="15684"/>
                </a:lnTo>
                <a:lnTo>
                  <a:pt x="451700" y="17411"/>
                </a:lnTo>
                <a:lnTo>
                  <a:pt x="453110" y="27660"/>
                </a:lnTo>
                <a:lnTo>
                  <a:pt x="455955" y="25476"/>
                </a:lnTo>
                <a:lnTo>
                  <a:pt x="458685" y="23888"/>
                </a:lnTo>
                <a:lnTo>
                  <a:pt x="463918" y="21869"/>
                </a:lnTo>
                <a:lnTo>
                  <a:pt x="466585" y="21361"/>
                </a:lnTo>
                <a:lnTo>
                  <a:pt x="473494" y="21361"/>
                </a:lnTo>
                <a:lnTo>
                  <a:pt x="476783" y="22669"/>
                </a:lnTo>
                <a:lnTo>
                  <a:pt x="481520" y="27901"/>
                </a:lnTo>
                <a:lnTo>
                  <a:pt x="482701" y="31508"/>
                </a:lnTo>
                <a:lnTo>
                  <a:pt x="482701" y="42100"/>
                </a:lnTo>
                <a:lnTo>
                  <a:pt x="457987" y="81191"/>
                </a:lnTo>
                <a:lnTo>
                  <a:pt x="449656" y="91033"/>
                </a:lnTo>
                <a:lnTo>
                  <a:pt x="449656" y="100914"/>
                </a:lnTo>
                <a:lnTo>
                  <a:pt x="495109" y="100914"/>
                </a:lnTo>
                <a:lnTo>
                  <a:pt x="495109" y="91274"/>
                </a:lnTo>
                <a:close/>
              </a:path>
              <a:path w="2493010" h="108584">
                <a:moveTo>
                  <a:pt x="564654" y="71945"/>
                </a:moveTo>
                <a:lnTo>
                  <a:pt x="555028" y="71945"/>
                </a:lnTo>
                <a:lnTo>
                  <a:pt x="555028" y="24638"/>
                </a:lnTo>
                <a:lnTo>
                  <a:pt x="555028" y="13144"/>
                </a:lnTo>
                <a:lnTo>
                  <a:pt x="544893" y="13144"/>
                </a:lnTo>
                <a:lnTo>
                  <a:pt x="544893" y="24638"/>
                </a:lnTo>
                <a:lnTo>
                  <a:pt x="544893" y="71945"/>
                </a:lnTo>
                <a:lnTo>
                  <a:pt x="519633" y="71945"/>
                </a:lnTo>
                <a:lnTo>
                  <a:pt x="544893" y="24638"/>
                </a:lnTo>
                <a:lnTo>
                  <a:pt x="544893" y="13144"/>
                </a:lnTo>
                <a:lnTo>
                  <a:pt x="541997" y="13144"/>
                </a:lnTo>
                <a:lnTo>
                  <a:pt x="510743" y="70954"/>
                </a:lnTo>
                <a:lnTo>
                  <a:pt x="510743" y="80784"/>
                </a:lnTo>
                <a:lnTo>
                  <a:pt x="544766" y="80784"/>
                </a:lnTo>
                <a:lnTo>
                  <a:pt x="544766" y="100914"/>
                </a:lnTo>
                <a:lnTo>
                  <a:pt x="555028" y="100914"/>
                </a:lnTo>
                <a:lnTo>
                  <a:pt x="555028" y="80784"/>
                </a:lnTo>
                <a:lnTo>
                  <a:pt x="564654" y="80784"/>
                </a:lnTo>
                <a:lnTo>
                  <a:pt x="564654" y="71945"/>
                </a:lnTo>
                <a:close/>
              </a:path>
              <a:path w="2493010" h="108584">
                <a:moveTo>
                  <a:pt x="622731" y="0"/>
                </a:moveTo>
                <a:lnTo>
                  <a:pt x="613600" y="0"/>
                </a:lnTo>
                <a:lnTo>
                  <a:pt x="613600" y="108204"/>
                </a:lnTo>
                <a:lnTo>
                  <a:pt x="622731" y="108204"/>
                </a:lnTo>
                <a:lnTo>
                  <a:pt x="622731" y="0"/>
                </a:lnTo>
                <a:close/>
              </a:path>
              <a:path w="2493010" h="108584">
                <a:moveTo>
                  <a:pt x="731761" y="13144"/>
                </a:moveTo>
                <a:lnTo>
                  <a:pt x="720890" y="13144"/>
                </a:lnTo>
                <a:lnTo>
                  <a:pt x="699274" y="88252"/>
                </a:lnTo>
                <a:lnTo>
                  <a:pt x="679386" y="13144"/>
                </a:lnTo>
                <a:lnTo>
                  <a:pt x="667651" y="13144"/>
                </a:lnTo>
                <a:lnTo>
                  <a:pt x="693407" y="100914"/>
                </a:lnTo>
                <a:lnTo>
                  <a:pt x="704583" y="100914"/>
                </a:lnTo>
                <a:lnTo>
                  <a:pt x="708507" y="88252"/>
                </a:lnTo>
                <a:lnTo>
                  <a:pt x="731761" y="13144"/>
                </a:lnTo>
                <a:close/>
              </a:path>
              <a:path w="2493010" h="108584">
                <a:moveTo>
                  <a:pt x="803617" y="56997"/>
                </a:moveTo>
                <a:lnTo>
                  <a:pt x="792073" y="20180"/>
                </a:lnTo>
                <a:lnTo>
                  <a:pt x="792073" y="56997"/>
                </a:lnTo>
                <a:lnTo>
                  <a:pt x="791730" y="65278"/>
                </a:lnTo>
                <a:lnTo>
                  <a:pt x="778065" y="93065"/>
                </a:lnTo>
                <a:lnTo>
                  <a:pt x="764565" y="93065"/>
                </a:lnTo>
                <a:lnTo>
                  <a:pt x="750620" y="56997"/>
                </a:lnTo>
                <a:lnTo>
                  <a:pt x="750951" y="48755"/>
                </a:lnTo>
                <a:lnTo>
                  <a:pt x="764565" y="20993"/>
                </a:lnTo>
                <a:lnTo>
                  <a:pt x="778065" y="20993"/>
                </a:lnTo>
                <a:lnTo>
                  <a:pt x="792073" y="56997"/>
                </a:lnTo>
                <a:lnTo>
                  <a:pt x="792073" y="20180"/>
                </a:lnTo>
                <a:lnTo>
                  <a:pt x="790536" y="18465"/>
                </a:lnTo>
                <a:lnTo>
                  <a:pt x="784999" y="14795"/>
                </a:lnTo>
                <a:lnTo>
                  <a:pt x="778598" y="12585"/>
                </a:lnTo>
                <a:lnTo>
                  <a:pt x="771309" y="11849"/>
                </a:lnTo>
                <a:lnTo>
                  <a:pt x="764057" y="12585"/>
                </a:lnTo>
                <a:lnTo>
                  <a:pt x="739597" y="46812"/>
                </a:lnTo>
                <a:lnTo>
                  <a:pt x="739076" y="56997"/>
                </a:lnTo>
                <a:lnTo>
                  <a:pt x="739597" y="67221"/>
                </a:lnTo>
                <a:lnTo>
                  <a:pt x="764057" y="101409"/>
                </a:lnTo>
                <a:lnTo>
                  <a:pt x="771309" y="102146"/>
                </a:lnTo>
                <a:lnTo>
                  <a:pt x="778598" y="101409"/>
                </a:lnTo>
                <a:lnTo>
                  <a:pt x="803084" y="67221"/>
                </a:lnTo>
                <a:lnTo>
                  <a:pt x="803617" y="56997"/>
                </a:lnTo>
                <a:close/>
              </a:path>
              <a:path w="2493010" h="108584">
                <a:moveTo>
                  <a:pt x="880783" y="56997"/>
                </a:moveTo>
                <a:lnTo>
                  <a:pt x="869226" y="20167"/>
                </a:lnTo>
                <a:lnTo>
                  <a:pt x="869226" y="56997"/>
                </a:lnTo>
                <a:lnTo>
                  <a:pt x="868895" y="65278"/>
                </a:lnTo>
                <a:lnTo>
                  <a:pt x="855230" y="93065"/>
                </a:lnTo>
                <a:lnTo>
                  <a:pt x="841717" y="93065"/>
                </a:lnTo>
                <a:lnTo>
                  <a:pt x="827786" y="56997"/>
                </a:lnTo>
                <a:lnTo>
                  <a:pt x="828116" y="48755"/>
                </a:lnTo>
                <a:lnTo>
                  <a:pt x="841717" y="20993"/>
                </a:lnTo>
                <a:lnTo>
                  <a:pt x="855230" y="20993"/>
                </a:lnTo>
                <a:lnTo>
                  <a:pt x="869226" y="56997"/>
                </a:lnTo>
                <a:lnTo>
                  <a:pt x="869226" y="20167"/>
                </a:lnTo>
                <a:lnTo>
                  <a:pt x="867689" y="18465"/>
                </a:lnTo>
                <a:lnTo>
                  <a:pt x="862164" y="14795"/>
                </a:lnTo>
                <a:lnTo>
                  <a:pt x="855751" y="12585"/>
                </a:lnTo>
                <a:lnTo>
                  <a:pt x="848474" y="11849"/>
                </a:lnTo>
                <a:lnTo>
                  <a:pt x="841222" y="12585"/>
                </a:lnTo>
                <a:lnTo>
                  <a:pt x="816762" y="46812"/>
                </a:lnTo>
                <a:lnTo>
                  <a:pt x="816241" y="56997"/>
                </a:lnTo>
                <a:lnTo>
                  <a:pt x="816762" y="67221"/>
                </a:lnTo>
                <a:lnTo>
                  <a:pt x="841222" y="101409"/>
                </a:lnTo>
                <a:lnTo>
                  <a:pt x="848474" y="102146"/>
                </a:lnTo>
                <a:lnTo>
                  <a:pt x="855751" y="101409"/>
                </a:lnTo>
                <a:lnTo>
                  <a:pt x="862164" y="99212"/>
                </a:lnTo>
                <a:lnTo>
                  <a:pt x="867689" y="95542"/>
                </a:lnTo>
                <a:lnTo>
                  <a:pt x="869937" y="93065"/>
                </a:lnTo>
                <a:lnTo>
                  <a:pt x="872350" y="90411"/>
                </a:lnTo>
                <a:lnTo>
                  <a:pt x="876033" y="83921"/>
                </a:lnTo>
                <a:lnTo>
                  <a:pt x="878674" y="76187"/>
                </a:lnTo>
                <a:lnTo>
                  <a:pt x="880249" y="67221"/>
                </a:lnTo>
                <a:lnTo>
                  <a:pt x="880783" y="56997"/>
                </a:lnTo>
                <a:close/>
              </a:path>
              <a:path w="2493010" h="108584">
                <a:moveTo>
                  <a:pt x="948016" y="100914"/>
                </a:moveTo>
                <a:lnTo>
                  <a:pt x="937031" y="69659"/>
                </a:lnTo>
                <a:lnTo>
                  <a:pt x="935342" y="64808"/>
                </a:lnTo>
                <a:lnTo>
                  <a:pt x="933691" y="61556"/>
                </a:lnTo>
                <a:lnTo>
                  <a:pt x="933450" y="61328"/>
                </a:lnTo>
                <a:lnTo>
                  <a:pt x="930427" y="58305"/>
                </a:lnTo>
                <a:lnTo>
                  <a:pt x="928179" y="57327"/>
                </a:lnTo>
                <a:lnTo>
                  <a:pt x="925296" y="56997"/>
                </a:lnTo>
                <a:lnTo>
                  <a:pt x="931024" y="55930"/>
                </a:lnTo>
                <a:lnTo>
                  <a:pt x="935405" y="53619"/>
                </a:lnTo>
                <a:lnTo>
                  <a:pt x="936574" y="52247"/>
                </a:lnTo>
                <a:lnTo>
                  <a:pt x="941501" y="46494"/>
                </a:lnTo>
                <a:lnTo>
                  <a:pt x="942949" y="42049"/>
                </a:lnTo>
                <a:lnTo>
                  <a:pt x="943025" y="27927"/>
                </a:lnTo>
                <a:lnTo>
                  <a:pt x="940714" y="22225"/>
                </a:lnTo>
                <a:lnTo>
                  <a:pt x="940638" y="22047"/>
                </a:lnTo>
                <a:lnTo>
                  <a:pt x="931837" y="15468"/>
                </a:lnTo>
                <a:lnTo>
                  <a:pt x="931837" y="31178"/>
                </a:lnTo>
                <a:lnTo>
                  <a:pt x="931837" y="42049"/>
                </a:lnTo>
                <a:lnTo>
                  <a:pt x="930363" y="46177"/>
                </a:lnTo>
                <a:lnTo>
                  <a:pt x="924433" y="51028"/>
                </a:lnTo>
                <a:lnTo>
                  <a:pt x="919226" y="52247"/>
                </a:lnTo>
                <a:lnTo>
                  <a:pt x="907072" y="52247"/>
                </a:lnTo>
                <a:lnTo>
                  <a:pt x="907072" y="22225"/>
                </a:lnTo>
                <a:lnTo>
                  <a:pt x="919721" y="22225"/>
                </a:lnTo>
                <a:lnTo>
                  <a:pt x="924788" y="23291"/>
                </a:lnTo>
                <a:lnTo>
                  <a:pt x="930427" y="27584"/>
                </a:lnTo>
                <a:lnTo>
                  <a:pt x="931837" y="31178"/>
                </a:lnTo>
                <a:lnTo>
                  <a:pt x="931837" y="15468"/>
                </a:lnTo>
                <a:lnTo>
                  <a:pt x="931125" y="14935"/>
                </a:lnTo>
                <a:lnTo>
                  <a:pt x="922909" y="13144"/>
                </a:lnTo>
                <a:lnTo>
                  <a:pt x="896327" y="13144"/>
                </a:lnTo>
                <a:lnTo>
                  <a:pt x="896327" y="100914"/>
                </a:lnTo>
                <a:lnTo>
                  <a:pt x="907072" y="100914"/>
                </a:lnTo>
                <a:lnTo>
                  <a:pt x="907072" y="61328"/>
                </a:lnTo>
                <a:lnTo>
                  <a:pt x="917168" y="61328"/>
                </a:lnTo>
                <a:lnTo>
                  <a:pt x="919988" y="61988"/>
                </a:lnTo>
                <a:lnTo>
                  <a:pt x="923493" y="64668"/>
                </a:lnTo>
                <a:lnTo>
                  <a:pt x="925207" y="67868"/>
                </a:lnTo>
                <a:lnTo>
                  <a:pt x="926896" y="72936"/>
                </a:lnTo>
                <a:lnTo>
                  <a:pt x="936409" y="100914"/>
                </a:lnTo>
                <a:lnTo>
                  <a:pt x="948016" y="100914"/>
                </a:lnTo>
                <a:close/>
              </a:path>
              <a:path w="2493010" h="108584">
                <a:moveTo>
                  <a:pt x="999286" y="91401"/>
                </a:moveTo>
                <a:lnTo>
                  <a:pt x="970445" y="91401"/>
                </a:lnTo>
                <a:lnTo>
                  <a:pt x="970445" y="13144"/>
                </a:lnTo>
                <a:lnTo>
                  <a:pt x="959573" y="13144"/>
                </a:lnTo>
                <a:lnTo>
                  <a:pt x="959573" y="100914"/>
                </a:lnTo>
                <a:lnTo>
                  <a:pt x="999286" y="100914"/>
                </a:lnTo>
                <a:lnTo>
                  <a:pt x="999286" y="91401"/>
                </a:lnTo>
                <a:close/>
              </a:path>
              <a:path w="2493010" h="108584">
                <a:moveTo>
                  <a:pt x="1066723" y="56997"/>
                </a:moveTo>
                <a:lnTo>
                  <a:pt x="1055166" y="20167"/>
                </a:lnTo>
                <a:lnTo>
                  <a:pt x="1055166" y="56997"/>
                </a:lnTo>
                <a:lnTo>
                  <a:pt x="1054836" y="65278"/>
                </a:lnTo>
                <a:lnTo>
                  <a:pt x="1041171" y="93065"/>
                </a:lnTo>
                <a:lnTo>
                  <a:pt x="1027658" y="93065"/>
                </a:lnTo>
                <a:lnTo>
                  <a:pt x="1013726" y="56997"/>
                </a:lnTo>
                <a:lnTo>
                  <a:pt x="1014056" y="48755"/>
                </a:lnTo>
                <a:lnTo>
                  <a:pt x="1027658" y="20993"/>
                </a:lnTo>
                <a:lnTo>
                  <a:pt x="1041171" y="20993"/>
                </a:lnTo>
                <a:lnTo>
                  <a:pt x="1055166" y="56997"/>
                </a:lnTo>
                <a:lnTo>
                  <a:pt x="1055166" y="20167"/>
                </a:lnTo>
                <a:lnTo>
                  <a:pt x="1053630" y="18465"/>
                </a:lnTo>
                <a:lnTo>
                  <a:pt x="1048105" y="14795"/>
                </a:lnTo>
                <a:lnTo>
                  <a:pt x="1041704" y="12585"/>
                </a:lnTo>
                <a:lnTo>
                  <a:pt x="1034415" y="11849"/>
                </a:lnTo>
                <a:lnTo>
                  <a:pt x="1027163" y="12585"/>
                </a:lnTo>
                <a:lnTo>
                  <a:pt x="1002703" y="46812"/>
                </a:lnTo>
                <a:lnTo>
                  <a:pt x="1002182" y="56997"/>
                </a:lnTo>
                <a:lnTo>
                  <a:pt x="1002703" y="67221"/>
                </a:lnTo>
                <a:lnTo>
                  <a:pt x="1027163" y="101409"/>
                </a:lnTo>
                <a:lnTo>
                  <a:pt x="1034415" y="102146"/>
                </a:lnTo>
                <a:lnTo>
                  <a:pt x="1041704" y="101409"/>
                </a:lnTo>
                <a:lnTo>
                  <a:pt x="1048105" y="99212"/>
                </a:lnTo>
                <a:lnTo>
                  <a:pt x="1053630" y="95542"/>
                </a:lnTo>
                <a:lnTo>
                  <a:pt x="1055878" y="93065"/>
                </a:lnTo>
                <a:lnTo>
                  <a:pt x="1058291" y="90411"/>
                </a:lnTo>
                <a:lnTo>
                  <a:pt x="1061974" y="83921"/>
                </a:lnTo>
                <a:lnTo>
                  <a:pt x="1064615" y="76187"/>
                </a:lnTo>
                <a:lnTo>
                  <a:pt x="1066190" y="67221"/>
                </a:lnTo>
                <a:lnTo>
                  <a:pt x="1066723" y="56997"/>
                </a:lnTo>
                <a:close/>
              </a:path>
              <a:path w="2493010" h="108584">
                <a:moveTo>
                  <a:pt x="1128407" y="29641"/>
                </a:moveTo>
                <a:lnTo>
                  <a:pt x="1126083" y="23393"/>
                </a:lnTo>
                <a:lnTo>
                  <a:pt x="1124762" y="22225"/>
                </a:lnTo>
                <a:lnTo>
                  <a:pt x="1117295" y="15671"/>
                </a:lnTo>
                <a:lnTo>
                  <a:pt x="1117295" y="32270"/>
                </a:lnTo>
                <a:lnTo>
                  <a:pt x="1117295" y="43967"/>
                </a:lnTo>
                <a:lnTo>
                  <a:pt x="1116037" y="48285"/>
                </a:lnTo>
                <a:lnTo>
                  <a:pt x="1111008" y="53428"/>
                </a:lnTo>
                <a:lnTo>
                  <a:pt x="1106792" y="54711"/>
                </a:lnTo>
                <a:lnTo>
                  <a:pt x="1093139" y="54711"/>
                </a:lnTo>
                <a:lnTo>
                  <a:pt x="1093139" y="22225"/>
                </a:lnTo>
                <a:lnTo>
                  <a:pt x="1105941" y="22225"/>
                </a:lnTo>
                <a:lnTo>
                  <a:pt x="1110602" y="23431"/>
                </a:lnTo>
                <a:lnTo>
                  <a:pt x="1115949" y="28244"/>
                </a:lnTo>
                <a:lnTo>
                  <a:pt x="1117295" y="32270"/>
                </a:lnTo>
                <a:lnTo>
                  <a:pt x="1117295" y="15671"/>
                </a:lnTo>
                <a:lnTo>
                  <a:pt x="1116774" y="15201"/>
                </a:lnTo>
                <a:lnTo>
                  <a:pt x="1109675" y="13144"/>
                </a:lnTo>
                <a:lnTo>
                  <a:pt x="1082268" y="13144"/>
                </a:lnTo>
                <a:lnTo>
                  <a:pt x="1082268" y="100914"/>
                </a:lnTo>
                <a:lnTo>
                  <a:pt x="1093139" y="100914"/>
                </a:lnTo>
                <a:lnTo>
                  <a:pt x="1093139" y="63982"/>
                </a:lnTo>
                <a:lnTo>
                  <a:pt x="1108621" y="63982"/>
                </a:lnTo>
                <a:lnTo>
                  <a:pt x="1116317" y="61912"/>
                </a:lnTo>
                <a:lnTo>
                  <a:pt x="1124724" y="54711"/>
                </a:lnTo>
                <a:lnTo>
                  <a:pt x="1125994" y="53632"/>
                </a:lnTo>
                <a:lnTo>
                  <a:pt x="1128407" y="47053"/>
                </a:lnTo>
                <a:lnTo>
                  <a:pt x="1128407" y="29641"/>
                </a:lnTo>
                <a:close/>
              </a:path>
              <a:path w="2493010" h="108584">
                <a:moveTo>
                  <a:pt x="1152588" y="13144"/>
                </a:moveTo>
                <a:lnTo>
                  <a:pt x="1141717" y="13144"/>
                </a:lnTo>
                <a:lnTo>
                  <a:pt x="1141717" y="100914"/>
                </a:lnTo>
                <a:lnTo>
                  <a:pt x="1152588" y="100914"/>
                </a:lnTo>
                <a:lnTo>
                  <a:pt x="1152588" y="13144"/>
                </a:lnTo>
                <a:close/>
              </a:path>
              <a:path w="2493010" h="108584">
                <a:moveTo>
                  <a:pt x="1230109" y="52984"/>
                </a:moveTo>
                <a:lnTo>
                  <a:pt x="1205090" y="52984"/>
                </a:lnTo>
                <a:lnTo>
                  <a:pt x="1205090" y="62064"/>
                </a:lnTo>
                <a:lnTo>
                  <a:pt x="1219606" y="62064"/>
                </a:lnTo>
                <a:lnTo>
                  <a:pt x="1219606" y="90538"/>
                </a:lnTo>
                <a:lnTo>
                  <a:pt x="1217917" y="91363"/>
                </a:lnTo>
                <a:lnTo>
                  <a:pt x="1216152" y="91973"/>
                </a:lnTo>
                <a:lnTo>
                  <a:pt x="1212494" y="92748"/>
                </a:lnTo>
                <a:lnTo>
                  <a:pt x="1210462" y="92951"/>
                </a:lnTo>
                <a:lnTo>
                  <a:pt x="1199426" y="92951"/>
                </a:lnTo>
                <a:lnTo>
                  <a:pt x="1180693" y="56261"/>
                </a:lnTo>
                <a:lnTo>
                  <a:pt x="1181163" y="48348"/>
                </a:lnTo>
                <a:lnTo>
                  <a:pt x="1200213" y="20866"/>
                </a:lnTo>
                <a:lnTo>
                  <a:pt x="1212240" y="20866"/>
                </a:lnTo>
                <a:lnTo>
                  <a:pt x="1215275" y="21297"/>
                </a:lnTo>
                <a:lnTo>
                  <a:pt x="1221155" y="23025"/>
                </a:lnTo>
                <a:lnTo>
                  <a:pt x="1224076" y="24371"/>
                </a:lnTo>
                <a:lnTo>
                  <a:pt x="1226947" y="26174"/>
                </a:lnTo>
                <a:lnTo>
                  <a:pt x="1227201" y="20866"/>
                </a:lnTo>
                <a:lnTo>
                  <a:pt x="1212240" y="11722"/>
                </a:lnTo>
                <a:lnTo>
                  <a:pt x="1208735" y="11722"/>
                </a:lnTo>
                <a:lnTo>
                  <a:pt x="1175029" y="30568"/>
                </a:lnTo>
                <a:lnTo>
                  <a:pt x="1169022" y="57124"/>
                </a:lnTo>
                <a:lnTo>
                  <a:pt x="1169657" y="67335"/>
                </a:lnTo>
                <a:lnTo>
                  <a:pt x="1191666" y="99225"/>
                </a:lnTo>
                <a:lnTo>
                  <a:pt x="1208366" y="102146"/>
                </a:lnTo>
                <a:lnTo>
                  <a:pt x="1212354" y="102146"/>
                </a:lnTo>
                <a:lnTo>
                  <a:pt x="1216152" y="101752"/>
                </a:lnTo>
                <a:lnTo>
                  <a:pt x="1223365" y="100139"/>
                </a:lnTo>
                <a:lnTo>
                  <a:pt x="1226807" y="98920"/>
                </a:lnTo>
                <a:lnTo>
                  <a:pt x="1230109" y="97269"/>
                </a:lnTo>
                <a:lnTo>
                  <a:pt x="1230109" y="92951"/>
                </a:lnTo>
                <a:lnTo>
                  <a:pt x="1230109" y="52984"/>
                </a:lnTo>
                <a:close/>
              </a:path>
              <a:path w="2493010" h="108584">
                <a:moveTo>
                  <a:pt x="1338668" y="56997"/>
                </a:moveTo>
                <a:lnTo>
                  <a:pt x="1327124" y="20167"/>
                </a:lnTo>
                <a:lnTo>
                  <a:pt x="1327124" y="56997"/>
                </a:lnTo>
                <a:lnTo>
                  <a:pt x="1326794" y="65278"/>
                </a:lnTo>
                <a:lnTo>
                  <a:pt x="1313129" y="93065"/>
                </a:lnTo>
                <a:lnTo>
                  <a:pt x="1299616" y="93065"/>
                </a:lnTo>
                <a:lnTo>
                  <a:pt x="1285684" y="56997"/>
                </a:lnTo>
                <a:lnTo>
                  <a:pt x="1286014" y="48755"/>
                </a:lnTo>
                <a:lnTo>
                  <a:pt x="1299616" y="20993"/>
                </a:lnTo>
                <a:lnTo>
                  <a:pt x="1313129" y="20993"/>
                </a:lnTo>
                <a:lnTo>
                  <a:pt x="1327124" y="56997"/>
                </a:lnTo>
                <a:lnTo>
                  <a:pt x="1327124" y="20167"/>
                </a:lnTo>
                <a:lnTo>
                  <a:pt x="1325587" y="18465"/>
                </a:lnTo>
                <a:lnTo>
                  <a:pt x="1320063" y="14795"/>
                </a:lnTo>
                <a:lnTo>
                  <a:pt x="1313649" y="12585"/>
                </a:lnTo>
                <a:lnTo>
                  <a:pt x="1306372" y="11849"/>
                </a:lnTo>
                <a:lnTo>
                  <a:pt x="1299121" y="12585"/>
                </a:lnTo>
                <a:lnTo>
                  <a:pt x="1274660" y="46812"/>
                </a:lnTo>
                <a:lnTo>
                  <a:pt x="1274127" y="56997"/>
                </a:lnTo>
                <a:lnTo>
                  <a:pt x="1274660" y="67221"/>
                </a:lnTo>
                <a:lnTo>
                  <a:pt x="1299121" y="101409"/>
                </a:lnTo>
                <a:lnTo>
                  <a:pt x="1306372" y="102146"/>
                </a:lnTo>
                <a:lnTo>
                  <a:pt x="1313649" y="101409"/>
                </a:lnTo>
                <a:lnTo>
                  <a:pt x="1320063" y="99212"/>
                </a:lnTo>
                <a:lnTo>
                  <a:pt x="1325587" y="95542"/>
                </a:lnTo>
                <a:lnTo>
                  <a:pt x="1327835" y="93065"/>
                </a:lnTo>
                <a:lnTo>
                  <a:pt x="1330248" y="90411"/>
                </a:lnTo>
                <a:lnTo>
                  <a:pt x="1333931" y="83921"/>
                </a:lnTo>
                <a:lnTo>
                  <a:pt x="1336573" y="76187"/>
                </a:lnTo>
                <a:lnTo>
                  <a:pt x="1338148" y="67221"/>
                </a:lnTo>
                <a:lnTo>
                  <a:pt x="1338668" y="56997"/>
                </a:lnTo>
                <a:close/>
              </a:path>
              <a:path w="2493010" h="108584">
                <a:moveTo>
                  <a:pt x="1410982" y="13144"/>
                </a:moveTo>
                <a:lnTo>
                  <a:pt x="1401038" y="13144"/>
                </a:lnTo>
                <a:lnTo>
                  <a:pt x="1401038" y="85966"/>
                </a:lnTo>
                <a:lnTo>
                  <a:pt x="1374495" y="28956"/>
                </a:lnTo>
                <a:lnTo>
                  <a:pt x="1367142" y="13144"/>
                </a:lnTo>
                <a:lnTo>
                  <a:pt x="1354226" y="13144"/>
                </a:lnTo>
                <a:lnTo>
                  <a:pt x="1354226" y="100914"/>
                </a:lnTo>
                <a:lnTo>
                  <a:pt x="1364361" y="100914"/>
                </a:lnTo>
                <a:lnTo>
                  <a:pt x="1364361" y="28956"/>
                </a:lnTo>
                <a:lnTo>
                  <a:pt x="1397711" y="100914"/>
                </a:lnTo>
                <a:lnTo>
                  <a:pt x="1410982" y="100914"/>
                </a:lnTo>
                <a:lnTo>
                  <a:pt x="1410982" y="85966"/>
                </a:lnTo>
                <a:lnTo>
                  <a:pt x="1410982" y="13144"/>
                </a:lnTo>
                <a:close/>
              </a:path>
              <a:path w="2493010" h="108584">
                <a:moveTo>
                  <a:pt x="1476006" y="13144"/>
                </a:moveTo>
                <a:lnTo>
                  <a:pt x="1424927" y="13144"/>
                </a:lnTo>
                <a:lnTo>
                  <a:pt x="1424927" y="22479"/>
                </a:lnTo>
                <a:lnTo>
                  <a:pt x="1445006" y="22479"/>
                </a:lnTo>
                <a:lnTo>
                  <a:pt x="1445006" y="100914"/>
                </a:lnTo>
                <a:lnTo>
                  <a:pt x="1455940" y="100914"/>
                </a:lnTo>
                <a:lnTo>
                  <a:pt x="1455940" y="22479"/>
                </a:lnTo>
                <a:lnTo>
                  <a:pt x="1476006" y="22479"/>
                </a:lnTo>
                <a:lnTo>
                  <a:pt x="1476006" y="13144"/>
                </a:lnTo>
                <a:close/>
              </a:path>
              <a:path w="2493010" h="108584">
                <a:moveTo>
                  <a:pt x="1578483" y="13144"/>
                </a:moveTo>
                <a:lnTo>
                  <a:pt x="1568234" y="13144"/>
                </a:lnTo>
                <a:lnTo>
                  <a:pt x="1552790" y="89420"/>
                </a:lnTo>
                <a:lnTo>
                  <a:pt x="1539392" y="23774"/>
                </a:lnTo>
                <a:lnTo>
                  <a:pt x="1537220" y="13144"/>
                </a:lnTo>
                <a:lnTo>
                  <a:pt x="1523453" y="13144"/>
                </a:lnTo>
                <a:lnTo>
                  <a:pt x="1507515" y="89420"/>
                </a:lnTo>
                <a:lnTo>
                  <a:pt x="1492567" y="13144"/>
                </a:lnTo>
                <a:lnTo>
                  <a:pt x="1481696" y="13144"/>
                </a:lnTo>
                <a:lnTo>
                  <a:pt x="1500543" y="100914"/>
                </a:lnTo>
                <a:lnTo>
                  <a:pt x="1513446" y="100914"/>
                </a:lnTo>
                <a:lnTo>
                  <a:pt x="1515897" y="89420"/>
                </a:lnTo>
                <a:lnTo>
                  <a:pt x="1529930" y="23774"/>
                </a:lnTo>
                <a:lnTo>
                  <a:pt x="1546237" y="100914"/>
                </a:lnTo>
                <a:lnTo>
                  <a:pt x="1559267" y="100914"/>
                </a:lnTo>
                <a:lnTo>
                  <a:pt x="1561782" y="89420"/>
                </a:lnTo>
                <a:lnTo>
                  <a:pt x="1578483" y="13144"/>
                </a:lnTo>
                <a:close/>
              </a:path>
              <a:path w="2493010" h="108584">
                <a:moveTo>
                  <a:pt x="1633537" y="91833"/>
                </a:moveTo>
                <a:lnTo>
                  <a:pt x="1602892" y="91833"/>
                </a:lnTo>
                <a:lnTo>
                  <a:pt x="1602892" y="60337"/>
                </a:lnTo>
                <a:lnTo>
                  <a:pt x="1630438" y="60337"/>
                </a:lnTo>
                <a:lnTo>
                  <a:pt x="1630438" y="51066"/>
                </a:lnTo>
                <a:lnTo>
                  <a:pt x="1602892" y="51066"/>
                </a:lnTo>
                <a:lnTo>
                  <a:pt x="1602892" y="22225"/>
                </a:lnTo>
                <a:lnTo>
                  <a:pt x="1631988" y="22225"/>
                </a:lnTo>
                <a:lnTo>
                  <a:pt x="1631988" y="13144"/>
                </a:lnTo>
                <a:lnTo>
                  <a:pt x="1592021" y="13144"/>
                </a:lnTo>
                <a:lnTo>
                  <a:pt x="1592021" y="100914"/>
                </a:lnTo>
                <a:lnTo>
                  <a:pt x="1633537" y="100914"/>
                </a:lnTo>
                <a:lnTo>
                  <a:pt x="1633537" y="91833"/>
                </a:lnTo>
                <a:close/>
              </a:path>
              <a:path w="2493010" h="108584">
                <a:moveTo>
                  <a:pt x="1701914" y="100914"/>
                </a:moveTo>
                <a:lnTo>
                  <a:pt x="1690916" y="69659"/>
                </a:lnTo>
                <a:lnTo>
                  <a:pt x="1689227" y="64808"/>
                </a:lnTo>
                <a:lnTo>
                  <a:pt x="1687576" y="61556"/>
                </a:lnTo>
                <a:lnTo>
                  <a:pt x="1687334" y="61328"/>
                </a:lnTo>
                <a:lnTo>
                  <a:pt x="1684312" y="58305"/>
                </a:lnTo>
                <a:lnTo>
                  <a:pt x="1682064" y="57327"/>
                </a:lnTo>
                <a:lnTo>
                  <a:pt x="1679181" y="56997"/>
                </a:lnTo>
                <a:lnTo>
                  <a:pt x="1684909" y="55930"/>
                </a:lnTo>
                <a:lnTo>
                  <a:pt x="1689290" y="53619"/>
                </a:lnTo>
                <a:lnTo>
                  <a:pt x="1690458" y="52247"/>
                </a:lnTo>
                <a:lnTo>
                  <a:pt x="1695386" y="46494"/>
                </a:lnTo>
                <a:lnTo>
                  <a:pt x="1696847" y="42049"/>
                </a:lnTo>
                <a:lnTo>
                  <a:pt x="1696910" y="27927"/>
                </a:lnTo>
                <a:lnTo>
                  <a:pt x="1694599" y="22225"/>
                </a:lnTo>
                <a:lnTo>
                  <a:pt x="1694535" y="22047"/>
                </a:lnTo>
                <a:lnTo>
                  <a:pt x="1685734" y="15468"/>
                </a:lnTo>
                <a:lnTo>
                  <a:pt x="1685734" y="31178"/>
                </a:lnTo>
                <a:lnTo>
                  <a:pt x="1685734" y="42049"/>
                </a:lnTo>
                <a:lnTo>
                  <a:pt x="1684248" y="46177"/>
                </a:lnTo>
                <a:lnTo>
                  <a:pt x="1678317" y="51028"/>
                </a:lnTo>
                <a:lnTo>
                  <a:pt x="1673110" y="52247"/>
                </a:lnTo>
                <a:lnTo>
                  <a:pt x="1660956" y="52247"/>
                </a:lnTo>
                <a:lnTo>
                  <a:pt x="1660956" y="22225"/>
                </a:lnTo>
                <a:lnTo>
                  <a:pt x="1673606" y="22225"/>
                </a:lnTo>
                <a:lnTo>
                  <a:pt x="1678673" y="23291"/>
                </a:lnTo>
                <a:lnTo>
                  <a:pt x="1684312" y="27584"/>
                </a:lnTo>
                <a:lnTo>
                  <a:pt x="1685734" y="31178"/>
                </a:lnTo>
                <a:lnTo>
                  <a:pt x="1685734" y="15468"/>
                </a:lnTo>
                <a:lnTo>
                  <a:pt x="1685023" y="14935"/>
                </a:lnTo>
                <a:lnTo>
                  <a:pt x="1676793" y="13144"/>
                </a:lnTo>
                <a:lnTo>
                  <a:pt x="1650212" y="13144"/>
                </a:lnTo>
                <a:lnTo>
                  <a:pt x="1650212" y="100914"/>
                </a:lnTo>
                <a:lnTo>
                  <a:pt x="1660956" y="100914"/>
                </a:lnTo>
                <a:lnTo>
                  <a:pt x="1660956" y="61328"/>
                </a:lnTo>
                <a:lnTo>
                  <a:pt x="1671053" y="61328"/>
                </a:lnTo>
                <a:lnTo>
                  <a:pt x="1673885" y="61988"/>
                </a:lnTo>
                <a:lnTo>
                  <a:pt x="1677377" y="64668"/>
                </a:lnTo>
                <a:lnTo>
                  <a:pt x="1679092" y="67868"/>
                </a:lnTo>
                <a:lnTo>
                  <a:pt x="1680794" y="72936"/>
                </a:lnTo>
                <a:lnTo>
                  <a:pt x="1690306" y="100914"/>
                </a:lnTo>
                <a:lnTo>
                  <a:pt x="1701914" y="100914"/>
                </a:lnTo>
                <a:close/>
              </a:path>
              <a:path w="2493010" h="108584">
                <a:moveTo>
                  <a:pt x="1760855" y="29641"/>
                </a:moveTo>
                <a:lnTo>
                  <a:pt x="1758530" y="23393"/>
                </a:lnTo>
                <a:lnTo>
                  <a:pt x="1757210" y="22225"/>
                </a:lnTo>
                <a:lnTo>
                  <a:pt x="1749742" y="15659"/>
                </a:lnTo>
                <a:lnTo>
                  <a:pt x="1749742" y="32270"/>
                </a:lnTo>
                <a:lnTo>
                  <a:pt x="1749742" y="43967"/>
                </a:lnTo>
                <a:lnTo>
                  <a:pt x="1748485" y="48285"/>
                </a:lnTo>
                <a:lnTo>
                  <a:pt x="1743468" y="53428"/>
                </a:lnTo>
                <a:lnTo>
                  <a:pt x="1739239" y="54711"/>
                </a:lnTo>
                <a:lnTo>
                  <a:pt x="1725599" y="54711"/>
                </a:lnTo>
                <a:lnTo>
                  <a:pt x="1725599" y="22225"/>
                </a:lnTo>
                <a:lnTo>
                  <a:pt x="1738401" y="22225"/>
                </a:lnTo>
                <a:lnTo>
                  <a:pt x="1743049" y="23431"/>
                </a:lnTo>
                <a:lnTo>
                  <a:pt x="1748409" y="28244"/>
                </a:lnTo>
                <a:lnTo>
                  <a:pt x="1749742" y="32270"/>
                </a:lnTo>
                <a:lnTo>
                  <a:pt x="1749742" y="15659"/>
                </a:lnTo>
                <a:lnTo>
                  <a:pt x="1749234" y="15201"/>
                </a:lnTo>
                <a:lnTo>
                  <a:pt x="1742122" y="13144"/>
                </a:lnTo>
                <a:lnTo>
                  <a:pt x="1714728" y="13144"/>
                </a:lnTo>
                <a:lnTo>
                  <a:pt x="1714728" y="100914"/>
                </a:lnTo>
                <a:lnTo>
                  <a:pt x="1725599" y="100914"/>
                </a:lnTo>
                <a:lnTo>
                  <a:pt x="1725599" y="63982"/>
                </a:lnTo>
                <a:lnTo>
                  <a:pt x="1741081" y="63982"/>
                </a:lnTo>
                <a:lnTo>
                  <a:pt x="1748764" y="61912"/>
                </a:lnTo>
                <a:lnTo>
                  <a:pt x="1757184" y="54711"/>
                </a:lnTo>
                <a:lnTo>
                  <a:pt x="1758442" y="53632"/>
                </a:lnTo>
                <a:lnTo>
                  <a:pt x="1760855" y="47053"/>
                </a:lnTo>
                <a:lnTo>
                  <a:pt x="1760855" y="29641"/>
                </a:lnTo>
                <a:close/>
              </a:path>
              <a:path w="2493010" h="108584">
                <a:moveTo>
                  <a:pt x="1826526" y="63360"/>
                </a:moveTo>
                <a:lnTo>
                  <a:pt x="1799717" y="63360"/>
                </a:lnTo>
                <a:lnTo>
                  <a:pt x="1799717" y="72440"/>
                </a:lnTo>
                <a:lnTo>
                  <a:pt x="1826526" y="72440"/>
                </a:lnTo>
                <a:lnTo>
                  <a:pt x="1826526" y="63360"/>
                </a:lnTo>
                <a:close/>
              </a:path>
              <a:path w="2493010" h="108584">
                <a:moveTo>
                  <a:pt x="1918970" y="29641"/>
                </a:moveTo>
                <a:lnTo>
                  <a:pt x="1916645" y="23393"/>
                </a:lnTo>
                <a:lnTo>
                  <a:pt x="1915325" y="22225"/>
                </a:lnTo>
                <a:lnTo>
                  <a:pt x="1907857" y="15659"/>
                </a:lnTo>
                <a:lnTo>
                  <a:pt x="1907857" y="32270"/>
                </a:lnTo>
                <a:lnTo>
                  <a:pt x="1907857" y="43967"/>
                </a:lnTo>
                <a:lnTo>
                  <a:pt x="1906600" y="48285"/>
                </a:lnTo>
                <a:lnTo>
                  <a:pt x="1901583" y="53428"/>
                </a:lnTo>
                <a:lnTo>
                  <a:pt x="1897354" y="54711"/>
                </a:lnTo>
                <a:lnTo>
                  <a:pt x="1883702" y="54711"/>
                </a:lnTo>
                <a:lnTo>
                  <a:pt x="1883702" y="22225"/>
                </a:lnTo>
                <a:lnTo>
                  <a:pt x="1896516" y="22225"/>
                </a:lnTo>
                <a:lnTo>
                  <a:pt x="1901164" y="23431"/>
                </a:lnTo>
                <a:lnTo>
                  <a:pt x="1906524" y="28244"/>
                </a:lnTo>
                <a:lnTo>
                  <a:pt x="1907857" y="32270"/>
                </a:lnTo>
                <a:lnTo>
                  <a:pt x="1907857" y="15659"/>
                </a:lnTo>
                <a:lnTo>
                  <a:pt x="1907349" y="15201"/>
                </a:lnTo>
                <a:lnTo>
                  <a:pt x="1900237" y="13144"/>
                </a:lnTo>
                <a:lnTo>
                  <a:pt x="1872843" y="13144"/>
                </a:lnTo>
                <a:lnTo>
                  <a:pt x="1872843" y="100914"/>
                </a:lnTo>
                <a:lnTo>
                  <a:pt x="1883702" y="100914"/>
                </a:lnTo>
                <a:lnTo>
                  <a:pt x="1883702" y="63982"/>
                </a:lnTo>
                <a:lnTo>
                  <a:pt x="1899196" y="63982"/>
                </a:lnTo>
                <a:lnTo>
                  <a:pt x="1906879" y="61912"/>
                </a:lnTo>
                <a:lnTo>
                  <a:pt x="1915299" y="54711"/>
                </a:lnTo>
                <a:lnTo>
                  <a:pt x="1916557" y="53632"/>
                </a:lnTo>
                <a:lnTo>
                  <a:pt x="1918970" y="47053"/>
                </a:lnTo>
                <a:lnTo>
                  <a:pt x="1918970" y="29641"/>
                </a:lnTo>
                <a:close/>
              </a:path>
              <a:path w="2493010" h="108584">
                <a:moveTo>
                  <a:pt x="1985251" y="100914"/>
                </a:moveTo>
                <a:lnTo>
                  <a:pt x="1974253" y="69659"/>
                </a:lnTo>
                <a:lnTo>
                  <a:pt x="1972564" y="64808"/>
                </a:lnTo>
                <a:lnTo>
                  <a:pt x="1970913" y="61556"/>
                </a:lnTo>
                <a:lnTo>
                  <a:pt x="1970671" y="61328"/>
                </a:lnTo>
                <a:lnTo>
                  <a:pt x="1967661" y="58305"/>
                </a:lnTo>
                <a:lnTo>
                  <a:pt x="1965401" y="57327"/>
                </a:lnTo>
                <a:lnTo>
                  <a:pt x="1962518" y="56997"/>
                </a:lnTo>
                <a:lnTo>
                  <a:pt x="1968246" y="55930"/>
                </a:lnTo>
                <a:lnTo>
                  <a:pt x="1972627" y="53619"/>
                </a:lnTo>
                <a:lnTo>
                  <a:pt x="1973795" y="52247"/>
                </a:lnTo>
                <a:lnTo>
                  <a:pt x="1978723" y="46494"/>
                </a:lnTo>
                <a:lnTo>
                  <a:pt x="1980184" y="42049"/>
                </a:lnTo>
                <a:lnTo>
                  <a:pt x="1980247" y="27927"/>
                </a:lnTo>
                <a:lnTo>
                  <a:pt x="1977936" y="22225"/>
                </a:lnTo>
                <a:lnTo>
                  <a:pt x="1977872" y="22047"/>
                </a:lnTo>
                <a:lnTo>
                  <a:pt x="1969071" y="15468"/>
                </a:lnTo>
                <a:lnTo>
                  <a:pt x="1969071" y="31178"/>
                </a:lnTo>
                <a:lnTo>
                  <a:pt x="1969071" y="42049"/>
                </a:lnTo>
                <a:lnTo>
                  <a:pt x="1967585" y="46177"/>
                </a:lnTo>
                <a:lnTo>
                  <a:pt x="1961654" y="51028"/>
                </a:lnTo>
                <a:lnTo>
                  <a:pt x="1956447" y="52247"/>
                </a:lnTo>
                <a:lnTo>
                  <a:pt x="1944306" y="52247"/>
                </a:lnTo>
                <a:lnTo>
                  <a:pt x="1944306" y="22225"/>
                </a:lnTo>
                <a:lnTo>
                  <a:pt x="1956943" y="22225"/>
                </a:lnTo>
                <a:lnTo>
                  <a:pt x="1962010" y="23291"/>
                </a:lnTo>
                <a:lnTo>
                  <a:pt x="1967661" y="27584"/>
                </a:lnTo>
                <a:lnTo>
                  <a:pt x="1969071" y="31178"/>
                </a:lnTo>
                <a:lnTo>
                  <a:pt x="1969071" y="15468"/>
                </a:lnTo>
                <a:lnTo>
                  <a:pt x="1968360" y="14935"/>
                </a:lnTo>
                <a:lnTo>
                  <a:pt x="1960130" y="13144"/>
                </a:lnTo>
                <a:lnTo>
                  <a:pt x="1933549" y="13144"/>
                </a:lnTo>
                <a:lnTo>
                  <a:pt x="1933549" y="100914"/>
                </a:lnTo>
                <a:lnTo>
                  <a:pt x="1944306" y="100914"/>
                </a:lnTo>
                <a:lnTo>
                  <a:pt x="1944306" y="61328"/>
                </a:lnTo>
                <a:lnTo>
                  <a:pt x="1954390" y="61328"/>
                </a:lnTo>
                <a:lnTo>
                  <a:pt x="1957222" y="61988"/>
                </a:lnTo>
                <a:lnTo>
                  <a:pt x="1960714" y="64668"/>
                </a:lnTo>
                <a:lnTo>
                  <a:pt x="1962442" y="67868"/>
                </a:lnTo>
                <a:lnTo>
                  <a:pt x="1964131" y="72936"/>
                </a:lnTo>
                <a:lnTo>
                  <a:pt x="1973643" y="100914"/>
                </a:lnTo>
                <a:lnTo>
                  <a:pt x="1985251" y="100914"/>
                </a:lnTo>
                <a:close/>
              </a:path>
              <a:path w="2493010" h="108584">
                <a:moveTo>
                  <a:pt x="2038299" y="91833"/>
                </a:moveTo>
                <a:lnTo>
                  <a:pt x="2007666" y="91833"/>
                </a:lnTo>
                <a:lnTo>
                  <a:pt x="2007666" y="60337"/>
                </a:lnTo>
                <a:lnTo>
                  <a:pt x="2035213" y="60337"/>
                </a:lnTo>
                <a:lnTo>
                  <a:pt x="2035213" y="51066"/>
                </a:lnTo>
                <a:lnTo>
                  <a:pt x="2007666" y="51066"/>
                </a:lnTo>
                <a:lnTo>
                  <a:pt x="2007666" y="22225"/>
                </a:lnTo>
                <a:lnTo>
                  <a:pt x="2036762" y="22225"/>
                </a:lnTo>
                <a:lnTo>
                  <a:pt x="2036762" y="13144"/>
                </a:lnTo>
                <a:lnTo>
                  <a:pt x="1996795" y="13144"/>
                </a:lnTo>
                <a:lnTo>
                  <a:pt x="1996795" y="100914"/>
                </a:lnTo>
                <a:lnTo>
                  <a:pt x="2038299" y="100914"/>
                </a:lnTo>
                <a:lnTo>
                  <a:pt x="2038299" y="91833"/>
                </a:lnTo>
                <a:close/>
              </a:path>
              <a:path w="2493010" h="108584">
                <a:moveTo>
                  <a:pt x="2093810" y="72110"/>
                </a:moveTo>
                <a:lnTo>
                  <a:pt x="2092629" y="67843"/>
                </a:lnTo>
                <a:lnTo>
                  <a:pt x="2087943" y="60553"/>
                </a:lnTo>
                <a:lnTo>
                  <a:pt x="2083676" y="56603"/>
                </a:lnTo>
                <a:lnTo>
                  <a:pt x="2077504" y="52362"/>
                </a:lnTo>
                <a:lnTo>
                  <a:pt x="2076640" y="51752"/>
                </a:lnTo>
                <a:lnTo>
                  <a:pt x="2065020" y="43865"/>
                </a:lnTo>
                <a:lnTo>
                  <a:pt x="2060638" y="38366"/>
                </a:lnTo>
                <a:lnTo>
                  <a:pt x="2060638" y="29387"/>
                </a:lnTo>
                <a:lnTo>
                  <a:pt x="2061845" y="26327"/>
                </a:lnTo>
                <a:lnTo>
                  <a:pt x="2066658" y="21958"/>
                </a:lnTo>
                <a:lnTo>
                  <a:pt x="2070061" y="20866"/>
                </a:lnTo>
                <a:lnTo>
                  <a:pt x="2077072" y="20866"/>
                </a:lnTo>
                <a:lnTo>
                  <a:pt x="2079574" y="21234"/>
                </a:lnTo>
                <a:lnTo>
                  <a:pt x="2084438" y="22669"/>
                </a:lnTo>
                <a:lnTo>
                  <a:pt x="2086724" y="23736"/>
                </a:lnTo>
                <a:lnTo>
                  <a:pt x="2088870" y="25133"/>
                </a:lnTo>
                <a:lnTo>
                  <a:pt x="2088959" y="20866"/>
                </a:lnTo>
                <a:lnTo>
                  <a:pt x="2076475" y="11849"/>
                </a:lnTo>
                <a:lnTo>
                  <a:pt x="2066594" y="11849"/>
                </a:lnTo>
                <a:lnTo>
                  <a:pt x="2060740" y="14058"/>
                </a:lnTo>
                <a:lnTo>
                  <a:pt x="2051761" y="22923"/>
                </a:lnTo>
                <a:lnTo>
                  <a:pt x="2049526" y="28676"/>
                </a:lnTo>
                <a:lnTo>
                  <a:pt x="2049526" y="40081"/>
                </a:lnTo>
                <a:lnTo>
                  <a:pt x="2050630" y="43865"/>
                </a:lnTo>
                <a:lnTo>
                  <a:pt x="2055126" y="50520"/>
                </a:lnTo>
                <a:lnTo>
                  <a:pt x="2059800" y="54597"/>
                </a:lnTo>
                <a:lnTo>
                  <a:pt x="2073795" y="64058"/>
                </a:lnTo>
                <a:lnTo>
                  <a:pt x="2078139" y="67665"/>
                </a:lnTo>
                <a:lnTo>
                  <a:pt x="2081682" y="72771"/>
                </a:lnTo>
                <a:lnTo>
                  <a:pt x="2082571" y="75793"/>
                </a:lnTo>
                <a:lnTo>
                  <a:pt x="2082571" y="83616"/>
                </a:lnTo>
                <a:lnTo>
                  <a:pt x="2081301" y="86995"/>
                </a:lnTo>
                <a:lnTo>
                  <a:pt x="2076284" y="91859"/>
                </a:lnTo>
                <a:lnTo>
                  <a:pt x="2072767" y="93065"/>
                </a:lnTo>
                <a:lnTo>
                  <a:pt x="2065185" y="93065"/>
                </a:lnTo>
                <a:lnTo>
                  <a:pt x="2062213" y="92595"/>
                </a:lnTo>
                <a:lnTo>
                  <a:pt x="2056409" y="90703"/>
                </a:lnTo>
                <a:lnTo>
                  <a:pt x="2053704" y="89319"/>
                </a:lnTo>
                <a:lnTo>
                  <a:pt x="2051189" y="87515"/>
                </a:lnTo>
                <a:lnTo>
                  <a:pt x="2050135" y="98005"/>
                </a:lnTo>
                <a:lnTo>
                  <a:pt x="2052688" y="99364"/>
                </a:lnTo>
                <a:lnTo>
                  <a:pt x="2055456" y="100393"/>
                </a:lnTo>
                <a:lnTo>
                  <a:pt x="2061425" y="101803"/>
                </a:lnTo>
                <a:lnTo>
                  <a:pt x="2064537" y="102146"/>
                </a:lnTo>
                <a:lnTo>
                  <a:pt x="2075522" y="102146"/>
                </a:lnTo>
                <a:lnTo>
                  <a:pt x="2081809" y="99847"/>
                </a:lnTo>
                <a:lnTo>
                  <a:pt x="2088857" y="93065"/>
                </a:lnTo>
                <a:lnTo>
                  <a:pt x="2091410" y="90614"/>
                </a:lnTo>
                <a:lnTo>
                  <a:pt x="2093810" y="84543"/>
                </a:lnTo>
                <a:lnTo>
                  <a:pt x="2093810" y="72110"/>
                </a:lnTo>
                <a:close/>
              </a:path>
              <a:path w="2493010" h="108584">
                <a:moveTo>
                  <a:pt x="2152142" y="91833"/>
                </a:moveTo>
                <a:lnTo>
                  <a:pt x="2121509" y="91833"/>
                </a:lnTo>
                <a:lnTo>
                  <a:pt x="2121509" y="60337"/>
                </a:lnTo>
                <a:lnTo>
                  <a:pt x="2149056" y="60337"/>
                </a:lnTo>
                <a:lnTo>
                  <a:pt x="2149056" y="51066"/>
                </a:lnTo>
                <a:lnTo>
                  <a:pt x="2121509" y="51066"/>
                </a:lnTo>
                <a:lnTo>
                  <a:pt x="2121509" y="22225"/>
                </a:lnTo>
                <a:lnTo>
                  <a:pt x="2150605" y="22225"/>
                </a:lnTo>
                <a:lnTo>
                  <a:pt x="2150605" y="13144"/>
                </a:lnTo>
                <a:lnTo>
                  <a:pt x="2110638" y="13144"/>
                </a:lnTo>
                <a:lnTo>
                  <a:pt x="2110638" y="100914"/>
                </a:lnTo>
                <a:lnTo>
                  <a:pt x="2152142" y="100914"/>
                </a:lnTo>
                <a:lnTo>
                  <a:pt x="2152142" y="91833"/>
                </a:lnTo>
                <a:close/>
              </a:path>
              <a:path w="2493010" h="108584">
                <a:moveTo>
                  <a:pt x="2225586" y="13144"/>
                </a:moveTo>
                <a:lnTo>
                  <a:pt x="2215642" y="13144"/>
                </a:lnTo>
                <a:lnTo>
                  <a:pt x="2215642" y="85966"/>
                </a:lnTo>
                <a:lnTo>
                  <a:pt x="2189099" y="28956"/>
                </a:lnTo>
                <a:lnTo>
                  <a:pt x="2181733" y="13144"/>
                </a:lnTo>
                <a:lnTo>
                  <a:pt x="2168829" y="13144"/>
                </a:lnTo>
                <a:lnTo>
                  <a:pt x="2168829" y="100914"/>
                </a:lnTo>
                <a:lnTo>
                  <a:pt x="2178964" y="100914"/>
                </a:lnTo>
                <a:lnTo>
                  <a:pt x="2178964" y="28956"/>
                </a:lnTo>
                <a:lnTo>
                  <a:pt x="2212314" y="100914"/>
                </a:lnTo>
                <a:lnTo>
                  <a:pt x="2225586" y="100914"/>
                </a:lnTo>
                <a:lnTo>
                  <a:pt x="2225586" y="85966"/>
                </a:lnTo>
                <a:lnTo>
                  <a:pt x="2225586" y="13144"/>
                </a:lnTo>
                <a:close/>
              </a:path>
              <a:path w="2493010" h="108584">
                <a:moveTo>
                  <a:pt x="2289340" y="13144"/>
                </a:moveTo>
                <a:lnTo>
                  <a:pt x="2238260" y="13144"/>
                </a:lnTo>
                <a:lnTo>
                  <a:pt x="2238260" y="22479"/>
                </a:lnTo>
                <a:lnTo>
                  <a:pt x="2258339" y="22479"/>
                </a:lnTo>
                <a:lnTo>
                  <a:pt x="2258339" y="100914"/>
                </a:lnTo>
                <a:lnTo>
                  <a:pt x="2269274" y="100914"/>
                </a:lnTo>
                <a:lnTo>
                  <a:pt x="2269274" y="22479"/>
                </a:lnTo>
                <a:lnTo>
                  <a:pt x="2289340" y="22479"/>
                </a:lnTo>
                <a:lnTo>
                  <a:pt x="2289340" y="13144"/>
                </a:lnTo>
                <a:close/>
              </a:path>
              <a:path w="2493010" h="108584">
                <a:moveTo>
                  <a:pt x="2356561" y="100914"/>
                </a:moveTo>
                <a:lnTo>
                  <a:pt x="2349144" y="77876"/>
                </a:lnTo>
                <a:lnTo>
                  <a:pt x="2346185" y="68668"/>
                </a:lnTo>
                <a:lnTo>
                  <a:pt x="2335250" y="34671"/>
                </a:lnTo>
                <a:lnTo>
                  <a:pt x="2335250" y="68668"/>
                </a:lnTo>
                <a:lnTo>
                  <a:pt x="2307818" y="68668"/>
                </a:lnTo>
                <a:lnTo>
                  <a:pt x="2321839" y="24269"/>
                </a:lnTo>
                <a:lnTo>
                  <a:pt x="2335250" y="68668"/>
                </a:lnTo>
                <a:lnTo>
                  <a:pt x="2335250" y="34671"/>
                </a:lnTo>
                <a:lnTo>
                  <a:pt x="2331910" y="24269"/>
                </a:lnTo>
                <a:lnTo>
                  <a:pt x="2328329" y="13144"/>
                </a:lnTo>
                <a:lnTo>
                  <a:pt x="2316035" y="13144"/>
                </a:lnTo>
                <a:lnTo>
                  <a:pt x="2286825" y="100914"/>
                </a:lnTo>
                <a:lnTo>
                  <a:pt x="2297823" y="100914"/>
                </a:lnTo>
                <a:lnTo>
                  <a:pt x="2304923" y="77876"/>
                </a:lnTo>
                <a:lnTo>
                  <a:pt x="2338209" y="77876"/>
                </a:lnTo>
                <a:lnTo>
                  <a:pt x="2344877" y="100914"/>
                </a:lnTo>
                <a:lnTo>
                  <a:pt x="2356561" y="100914"/>
                </a:lnTo>
                <a:close/>
              </a:path>
              <a:path w="2493010" h="108584">
                <a:moveTo>
                  <a:pt x="2406980" y="13144"/>
                </a:moveTo>
                <a:lnTo>
                  <a:pt x="2355900" y="13144"/>
                </a:lnTo>
                <a:lnTo>
                  <a:pt x="2355900" y="22479"/>
                </a:lnTo>
                <a:lnTo>
                  <a:pt x="2375979" y="22479"/>
                </a:lnTo>
                <a:lnTo>
                  <a:pt x="2375979" y="100914"/>
                </a:lnTo>
                <a:lnTo>
                  <a:pt x="2386901" y="100914"/>
                </a:lnTo>
                <a:lnTo>
                  <a:pt x="2386901" y="22479"/>
                </a:lnTo>
                <a:lnTo>
                  <a:pt x="2406980" y="22479"/>
                </a:lnTo>
                <a:lnTo>
                  <a:pt x="2406980" y="13144"/>
                </a:lnTo>
                <a:close/>
              </a:path>
              <a:path w="2493010" h="108584">
                <a:moveTo>
                  <a:pt x="2428887" y="13144"/>
                </a:moveTo>
                <a:lnTo>
                  <a:pt x="2418016" y="13144"/>
                </a:lnTo>
                <a:lnTo>
                  <a:pt x="2418016" y="100914"/>
                </a:lnTo>
                <a:lnTo>
                  <a:pt x="2428887" y="100914"/>
                </a:lnTo>
                <a:lnTo>
                  <a:pt x="2428887" y="13144"/>
                </a:lnTo>
                <a:close/>
              </a:path>
              <a:path w="2493010" h="108584">
                <a:moveTo>
                  <a:pt x="2492413" y="91833"/>
                </a:moveTo>
                <a:lnTo>
                  <a:pt x="2461768" y="91833"/>
                </a:lnTo>
                <a:lnTo>
                  <a:pt x="2461768" y="60337"/>
                </a:lnTo>
                <a:lnTo>
                  <a:pt x="2489314" y="60337"/>
                </a:lnTo>
                <a:lnTo>
                  <a:pt x="2489314" y="51066"/>
                </a:lnTo>
                <a:lnTo>
                  <a:pt x="2461768" y="51066"/>
                </a:lnTo>
                <a:lnTo>
                  <a:pt x="2461768" y="22225"/>
                </a:lnTo>
                <a:lnTo>
                  <a:pt x="2490863" y="22225"/>
                </a:lnTo>
                <a:lnTo>
                  <a:pt x="2490863" y="13144"/>
                </a:lnTo>
                <a:lnTo>
                  <a:pt x="2450896" y="13144"/>
                </a:lnTo>
                <a:lnTo>
                  <a:pt x="2450896" y="100914"/>
                </a:lnTo>
                <a:lnTo>
                  <a:pt x="2492413" y="100914"/>
                </a:lnTo>
                <a:lnTo>
                  <a:pt x="2492413" y="91833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287" name="object 1287"/>
          <p:cNvSpPr/>
          <p:nvPr/>
        </p:nvSpPr>
        <p:spPr>
          <a:xfrm>
            <a:off x="2469136" y="518463"/>
            <a:ext cx="180409" cy="58236"/>
          </a:xfrm>
          <a:custGeom>
            <a:avLst/>
            <a:gdLst/>
            <a:ahLst/>
            <a:cxnLst/>
            <a:rect l="l" t="t" r="r" b="b"/>
            <a:pathLst>
              <a:path w="281305" h="90805">
                <a:moveTo>
                  <a:pt x="5123" y="26187"/>
                </a:moveTo>
                <a:lnTo>
                  <a:pt x="0" y="18467"/>
                </a:lnTo>
                <a:lnTo>
                  <a:pt x="16566" y="1420"/>
                </a:lnTo>
                <a:lnTo>
                  <a:pt x="25106" y="1420"/>
                </a:lnTo>
                <a:lnTo>
                  <a:pt x="25106" y="14329"/>
                </a:lnTo>
                <a:lnTo>
                  <a:pt x="15655" y="14329"/>
                </a:lnTo>
                <a:lnTo>
                  <a:pt x="5123" y="26187"/>
                </a:lnTo>
                <a:close/>
              </a:path>
              <a:path w="281305" h="90805">
                <a:moveTo>
                  <a:pt x="25106" y="89185"/>
                </a:moveTo>
                <a:lnTo>
                  <a:pt x="15655" y="89185"/>
                </a:lnTo>
                <a:lnTo>
                  <a:pt x="15655" y="14329"/>
                </a:lnTo>
                <a:lnTo>
                  <a:pt x="25106" y="14329"/>
                </a:lnTo>
                <a:lnTo>
                  <a:pt x="25106" y="89185"/>
                </a:lnTo>
                <a:close/>
              </a:path>
              <a:path w="281305" h="90805">
                <a:moveTo>
                  <a:pt x="101336" y="69051"/>
                </a:moveTo>
                <a:lnTo>
                  <a:pt x="51636" y="69051"/>
                </a:lnTo>
                <a:lnTo>
                  <a:pt x="51636" y="59230"/>
                </a:lnTo>
                <a:lnTo>
                  <a:pt x="80442" y="1420"/>
                </a:lnTo>
                <a:lnTo>
                  <a:pt x="92455" y="1420"/>
                </a:lnTo>
                <a:lnTo>
                  <a:pt x="92455" y="12908"/>
                </a:lnTo>
                <a:lnTo>
                  <a:pt x="83118" y="12908"/>
                </a:lnTo>
                <a:lnTo>
                  <a:pt x="59833" y="60219"/>
                </a:lnTo>
                <a:lnTo>
                  <a:pt x="101336" y="60219"/>
                </a:lnTo>
                <a:lnTo>
                  <a:pt x="101336" y="69051"/>
                </a:lnTo>
                <a:close/>
              </a:path>
              <a:path w="281305" h="90805">
                <a:moveTo>
                  <a:pt x="92455" y="60219"/>
                </a:moveTo>
                <a:lnTo>
                  <a:pt x="83118" y="60219"/>
                </a:lnTo>
                <a:lnTo>
                  <a:pt x="83118" y="12908"/>
                </a:lnTo>
                <a:lnTo>
                  <a:pt x="92455" y="12908"/>
                </a:lnTo>
                <a:lnTo>
                  <a:pt x="92455" y="60219"/>
                </a:lnTo>
                <a:close/>
              </a:path>
              <a:path w="281305" h="90805">
                <a:moveTo>
                  <a:pt x="92455" y="89185"/>
                </a:moveTo>
                <a:lnTo>
                  <a:pt x="83004" y="89185"/>
                </a:lnTo>
                <a:lnTo>
                  <a:pt x="83004" y="69051"/>
                </a:lnTo>
                <a:lnTo>
                  <a:pt x="92455" y="69051"/>
                </a:lnTo>
                <a:lnTo>
                  <a:pt x="92455" y="89185"/>
                </a:lnTo>
                <a:close/>
              </a:path>
              <a:path w="281305" h="90805">
                <a:moveTo>
                  <a:pt x="133797" y="57192"/>
                </a:moveTo>
                <a:lnTo>
                  <a:pt x="124385" y="57192"/>
                </a:lnTo>
                <a:lnTo>
                  <a:pt x="119422" y="54691"/>
                </a:lnTo>
                <a:lnTo>
                  <a:pt x="111945" y="44685"/>
                </a:lnTo>
                <a:lnTo>
                  <a:pt x="110076" y="38025"/>
                </a:lnTo>
                <a:lnTo>
                  <a:pt x="110076" y="20649"/>
                </a:lnTo>
                <a:lnTo>
                  <a:pt x="112088" y="13453"/>
                </a:lnTo>
                <a:lnTo>
                  <a:pt x="120134" y="2789"/>
                </a:lnTo>
                <a:lnTo>
                  <a:pt x="125542" y="123"/>
                </a:lnTo>
                <a:lnTo>
                  <a:pt x="140306" y="123"/>
                </a:lnTo>
                <a:lnTo>
                  <a:pt x="146227" y="3489"/>
                </a:lnTo>
                <a:lnTo>
                  <a:pt x="149405" y="9017"/>
                </a:lnTo>
                <a:lnTo>
                  <a:pt x="128389" y="9017"/>
                </a:lnTo>
                <a:lnTo>
                  <a:pt x="125269" y="10695"/>
                </a:lnTo>
                <a:lnTo>
                  <a:pt x="120950" y="17355"/>
                </a:lnTo>
                <a:lnTo>
                  <a:pt x="119868" y="22172"/>
                </a:lnTo>
                <a:lnTo>
                  <a:pt x="119914" y="35061"/>
                </a:lnTo>
                <a:lnTo>
                  <a:pt x="120950" y="39734"/>
                </a:lnTo>
                <a:lnTo>
                  <a:pt x="125276" y="46487"/>
                </a:lnTo>
                <a:lnTo>
                  <a:pt x="128389" y="48175"/>
                </a:lnTo>
                <a:lnTo>
                  <a:pt x="145557" y="48175"/>
                </a:lnTo>
                <a:lnTo>
                  <a:pt x="143988" y="50892"/>
                </a:lnTo>
                <a:lnTo>
                  <a:pt x="141815" y="53229"/>
                </a:lnTo>
                <a:lnTo>
                  <a:pt x="136691" y="56400"/>
                </a:lnTo>
                <a:lnTo>
                  <a:pt x="133797" y="57192"/>
                </a:lnTo>
                <a:close/>
              </a:path>
              <a:path w="281305" h="90805">
                <a:moveTo>
                  <a:pt x="145557" y="48175"/>
                </a:moveTo>
                <a:lnTo>
                  <a:pt x="136587" y="48175"/>
                </a:lnTo>
                <a:lnTo>
                  <a:pt x="139737" y="46518"/>
                </a:lnTo>
                <a:lnTo>
                  <a:pt x="144063" y="39888"/>
                </a:lnTo>
                <a:lnTo>
                  <a:pt x="145145" y="35061"/>
                </a:lnTo>
                <a:lnTo>
                  <a:pt x="145118" y="22172"/>
                </a:lnTo>
                <a:lnTo>
                  <a:pt x="144063" y="17406"/>
                </a:lnTo>
                <a:lnTo>
                  <a:pt x="139717" y="10685"/>
                </a:lnTo>
                <a:lnTo>
                  <a:pt x="136587" y="9017"/>
                </a:lnTo>
                <a:lnTo>
                  <a:pt x="149405" y="9017"/>
                </a:lnTo>
                <a:lnTo>
                  <a:pt x="155905" y="41134"/>
                </a:lnTo>
                <a:lnTo>
                  <a:pt x="155649" y="47804"/>
                </a:lnTo>
                <a:lnTo>
                  <a:pt x="145771" y="47804"/>
                </a:lnTo>
                <a:lnTo>
                  <a:pt x="145557" y="48175"/>
                </a:lnTo>
                <a:close/>
              </a:path>
              <a:path w="281305" h="90805">
                <a:moveTo>
                  <a:pt x="146838" y="81465"/>
                </a:moveTo>
                <a:lnTo>
                  <a:pt x="132715" y="81465"/>
                </a:lnTo>
                <a:lnTo>
                  <a:pt x="137441" y="78748"/>
                </a:lnTo>
                <a:lnTo>
                  <a:pt x="140591" y="73312"/>
                </a:lnTo>
                <a:lnTo>
                  <a:pt x="142686" y="68661"/>
                </a:lnTo>
                <a:lnTo>
                  <a:pt x="144248" y="62859"/>
                </a:lnTo>
                <a:lnTo>
                  <a:pt x="145277" y="55907"/>
                </a:lnTo>
                <a:lnTo>
                  <a:pt x="145771" y="47804"/>
                </a:lnTo>
                <a:lnTo>
                  <a:pt x="155649" y="47804"/>
                </a:lnTo>
                <a:lnTo>
                  <a:pt x="155457" y="52811"/>
                </a:lnTo>
                <a:lnTo>
                  <a:pt x="154112" y="62890"/>
                </a:lnTo>
                <a:lnTo>
                  <a:pt x="151870" y="71371"/>
                </a:lnTo>
                <a:lnTo>
                  <a:pt x="148732" y="78253"/>
                </a:lnTo>
                <a:lnTo>
                  <a:pt x="146838" y="81465"/>
                </a:lnTo>
                <a:close/>
              </a:path>
              <a:path w="281305" h="90805">
                <a:moveTo>
                  <a:pt x="136662" y="90421"/>
                </a:moveTo>
                <a:lnTo>
                  <a:pt x="124669" y="90421"/>
                </a:lnTo>
                <a:lnTo>
                  <a:pt x="122430" y="90205"/>
                </a:lnTo>
                <a:lnTo>
                  <a:pt x="117875" y="89340"/>
                </a:lnTo>
                <a:lnTo>
                  <a:pt x="115560" y="88671"/>
                </a:lnTo>
                <a:lnTo>
                  <a:pt x="113207" y="87765"/>
                </a:lnTo>
                <a:lnTo>
                  <a:pt x="114175" y="77821"/>
                </a:lnTo>
                <a:lnTo>
                  <a:pt x="115845" y="79056"/>
                </a:lnTo>
                <a:lnTo>
                  <a:pt x="117695" y="79972"/>
                </a:lnTo>
                <a:lnTo>
                  <a:pt x="121756" y="81167"/>
                </a:lnTo>
                <a:lnTo>
                  <a:pt x="123986" y="81465"/>
                </a:lnTo>
                <a:lnTo>
                  <a:pt x="146838" y="81465"/>
                </a:lnTo>
                <a:lnTo>
                  <a:pt x="143949" y="86365"/>
                </a:lnTo>
                <a:lnTo>
                  <a:pt x="136662" y="90421"/>
                </a:lnTo>
                <a:close/>
              </a:path>
              <a:path w="281305" h="90805">
                <a:moveTo>
                  <a:pt x="172699" y="45519"/>
                </a:moveTo>
                <a:lnTo>
                  <a:pt x="172699" y="1420"/>
                </a:lnTo>
                <a:lnTo>
                  <a:pt x="209420" y="1420"/>
                </a:lnTo>
                <a:lnTo>
                  <a:pt x="209420" y="10376"/>
                </a:lnTo>
                <a:lnTo>
                  <a:pt x="181922" y="10376"/>
                </a:lnTo>
                <a:lnTo>
                  <a:pt x="181922" y="34896"/>
                </a:lnTo>
                <a:lnTo>
                  <a:pt x="200419" y="34896"/>
                </a:lnTo>
                <a:lnTo>
                  <a:pt x="203129" y="36059"/>
                </a:lnTo>
                <a:lnTo>
                  <a:pt x="208446" y="42369"/>
                </a:lnTo>
                <a:lnTo>
                  <a:pt x="184237" y="42369"/>
                </a:lnTo>
                <a:lnTo>
                  <a:pt x="181846" y="42637"/>
                </a:lnTo>
                <a:lnTo>
                  <a:pt x="177216" y="43707"/>
                </a:lnTo>
                <a:lnTo>
                  <a:pt x="174939" y="44489"/>
                </a:lnTo>
                <a:lnTo>
                  <a:pt x="172699" y="45519"/>
                </a:lnTo>
                <a:close/>
              </a:path>
              <a:path w="281305" h="90805">
                <a:moveTo>
                  <a:pt x="200419" y="34896"/>
                </a:moveTo>
                <a:lnTo>
                  <a:pt x="181922" y="34896"/>
                </a:lnTo>
                <a:lnTo>
                  <a:pt x="183630" y="34443"/>
                </a:lnTo>
                <a:lnTo>
                  <a:pt x="185158" y="34124"/>
                </a:lnTo>
                <a:lnTo>
                  <a:pt x="187852" y="33753"/>
                </a:lnTo>
                <a:lnTo>
                  <a:pt x="189152" y="33660"/>
                </a:lnTo>
                <a:lnTo>
                  <a:pt x="197540" y="33660"/>
                </a:lnTo>
                <a:lnTo>
                  <a:pt x="200419" y="34896"/>
                </a:lnTo>
                <a:close/>
              </a:path>
              <a:path w="281305" h="90805">
                <a:moveTo>
                  <a:pt x="207468" y="81095"/>
                </a:moveTo>
                <a:lnTo>
                  <a:pt x="191942" y="81095"/>
                </a:lnTo>
                <a:lnTo>
                  <a:pt x="195984" y="79406"/>
                </a:lnTo>
                <a:lnTo>
                  <a:pt x="201677" y="72654"/>
                </a:lnTo>
                <a:lnTo>
                  <a:pt x="203100" y="67857"/>
                </a:lnTo>
                <a:lnTo>
                  <a:pt x="203100" y="55339"/>
                </a:lnTo>
                <a:lnTo>
                  <a:pt x="201705" y="50553"/>
                </a:lnTo>
                <a:lnTo>
                  <a:pt x="196126" y="44006"/>
                </a:lnTo>
                <a:lnTo>
                  <a:pt x="192056" y="42369"/>
                </a:lnTo>
                <a:lnTo>
                  <a:pt x="208446" y="42369"/>
                </a:lnTo>
                <a:lnTo>
                  <a:pt x="211213" y="45653"/>
                </a:lnTo>
                <a:lnTo>
                  <a:pt x="213234" y="52272"/>
                </a:lnTo>
                <a:lnTo>
                  <a:pt x="213234" y="69977"/>
                </a:lnTo>
                <a:lnTo>
                  <a:pt x="210909" y="77224"/>
                </a:lnTo>
                <a:lnTo>
                  <a:pt x="207468" y="81095"/>
                </a:lnTo>
                <a:close/>
              </a:path>
              <a:path w="281305" h="90805">
                <a:moveTo>
                  <a:pt x="195168" y="90297"/>
                </a:moveTo>
                <a:lnTo>
                  <a:pt x="184313" y="90297"/>
                </a:lnTo>
                <a:lnTo>
                  <a:pt x="181694" y="90030"/>
                </a:lnTo>
                <a:lnTo>
                  <a:pt x="176457" y="88959"/>
                </a:lnTo>
                <a:lnTo>
                  <a:pt x="173971" y="88177"/>
                </a:lnTo>
                <a:lnTo>
                  <a:pt x="171618" y="87147"/>
                </a:lnTo>
                <a:lnTo>
                  <a:pt x="172358" y="76401"/>
                </a:lnTo>
                <a:lnTo>
                  <a:pt x="174293" y="77965"/>
                </a:lnTo>
                <a:lnTo>
                  <a:pt x="176466" y="79139"/>
                </a:lnTo>
                <a:lnTo>
                  <a:pt x="181287" y="80703"/>
                </a:lnTo>
                <a:lnTo>
                  <a:pt x="183896" y="81095"/>
                </a:lnTo>
                <a:lnTo>
                  <a:pt x="207468" y="81095"/>
                </a:lnTo>
                <a:lnTo>
                  <a:pt x="201611" y="87683"/>
                </a:lnTo>
                <a:lnTo>
                  <a:pt x="195168" y="90297"/>
                </a:lnTo>
                <a:close/>
              </a:path>
              <a:path w="281305" h="90805">
                <a:moveTo>
                  <a:pt x="264625" y="90421"/>
                </a:moveTo>
                <a:lnTo>
                  <a:pt x="260944" y="90421"/>
                </a:lnTo>
                <a:lnTo>
                  <a:pt x="252757" y="89691"/>
                </a:lnTo>
                <a:lnTo>
                  <a:pt x="225270" y="55609"/>
                </a:lnTo>
                <a:lnTo>
                  <a:pt x="224679" y="45395"/>
                </a:lnTo>
                <a:lnTo>
                  <a:pt x="225295" y="35446"/>
                </a:lnTo>
                <a:lnTo>
                  <a:pt x="246142" y="3049"/>
                </a:lnTo>
                <a:lnTo>
                  <a:pt x="261286" y="0"/>
                </a:lnTo>
                <a:lnTo>
                  <a:pt x="264512" y="0"/>
                </a:lnTo>
                <a:lnTo>
                  <a:pt x="267586" y="308"/>
                </a:lnTo>
                <a:lnTo>
                  <a:pt x="273431" y="1544"/>
                </a:lnTo>
                <a:lnTo>
                  <a:pt x="276107" y="2470"/>
                </a:lnTo>
                <a:lnTo>
                  <a:pt x="278536" y="3705"/>
                </a:lnTo>
                <a:lnTo>
                  <a:pt x="278305" y="9140"/>
                </a:lnTo>
                <a:lnTo>
                  <a:pt x="253429" y="9140"/>
                </a:lnTo>
                <a:lnTo>
                  <a:pt x="247015" y="12249"/>
                </a:lnTo>
                <a:lnTo>
                  <a:pt x="235439" y="44531"/>
                </a:lnTo>
                <a:lnTo>
                  <a:pt x="235852" y="52853"/>
                </a:lnTo>
                <a:lnTo>
                  <a:pt x="252708" y="81218"/>
                </a:lnTo>
                <a:lnTo>
                  <a:pt x="280984" y="81218"/>
                </a:lnTo>
                <a:lnTo>
                  <a:pt x="280984" y="85541"/>
                </a:lnTo>
                <a:lnTo>
                  <a:pt x="277947" y="87188"/>
                </a:lnTo>
                <a:lnTo>
                  <a:pt x="274769" y="88413"/>
                </a:lnTo>
                <a:lnTo>
                  <a:pt x="268127" y="90019"/>
                </a:lnTo>
                <a:lnTo>
                  <a:pt x="264625" y="90421"/>
                </a:lnTo>
                <a:close/>
              </a:path>
              <a:path w="281305" h="90805">
                <a:moveTo>
                  <a:pt x="278080" y="14452"/>
                </a:moveTo>
                <a:lnTo>
                  <a:pt x="275423" y="12640"/>
                </a:lnTo>
                <a:lnTo>
                  <a:pt x="272738" y="11302"/>
                </a:lnTo>
                <a:lnTo>
                  <a:pt x="267311" y="9573"/>
                </a:lnTo>
                <a:lnTo>
                  <a:pt x="264512" y="9140"/>
                </a:lnTo>
                <a:lnTo>
                  <a:pt x="278305" y="9140"/>
                </a:lnTo>
                <a:lnTo>
                  <a:pt x="278080" y="14452"/>
                </a:lnTo>
                <a:close/>
              </a:path>
              <a:path w="281305" h="90805">
                <a:moveTo>
                  <a:pt x="280984" y="81218"/>
                </a:moveTo>
                <a:lnTo>
                  <a:pt x="262880" y="81218"/>
                </a:lnTo>
                <a:lnTo>
                  <a:pt x="264749" y="81022"/>
                </a:lnTo>
                <a:lnTo>
                  <a:pt x="268127" y="80240"/>
                </a:lnTo>
                <a:lnTo>
                  <a:pt x="269749" y="79633"/>
                </a:lnTo>
                <a:lnTo>
                  <a:pt x="271306" y="78809"/>
                </a:lnTo>
                <a:lnTo>
                  <a:pt x="271306" y="50336"/>
                </a:lnTo>
                <a:lnTo>
                  <a:pt x="257927" y="50336"/>
                </a:lnTo>
                <a:lnTo>
                  <a:pt x="257927" y="41257"/>
                </a:lnTo>
                <a:lnTo>
                  <a:pt x="280984" y="41257"/>
                </a:lnTo>
                <a:lnTo>
                  <a:pt x="280984" y="8121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1288" name="object 1288"/>
          <p:cNvGrpSpPr/>
          <p:nvPr/>
        </p:nvGrpSpPr>
        <p:grpSpPr>
          <a:xfrm>
            <a:off x="10523075" y="229360"/>
            <a:ext cx="187740" cy="347380"/>
            <a:chOff x="14465808" y="357631"/>
            <a:chExt cx="292735" cy="541655"/>
          </a:xfrm>
        </p:grpSpPr>
        <p:sp>
          <p:nvSpPr>
            <p:cNvPr id="1289" name="object 1289"/>
            <p:cNvSpPr/>
            <p:nvPr/>
          </p:nvSpPr>
          <p:spPr>
            <a:xfrm>
              <a:off x="14465796" y="357631"/>
              <a:ext cx="292735" cy="541655"/>
            </a:xfrm>
            <a:custGeom>
              <a:avLst/>
              <a:gdLst/>
              <a:ahLst/>
              <a:cxnLst/>
              <a:rect l="l" t="t" r="r" b="b"/>
              <a:pathLst>
                <a:path w="292734" h="541655">
                  <a:moveTo>
                    <a:pt x="59448" y="404380"/>
                  </a:moveTo>
                  <a:lnTo>
                    <a:pt x="57010" y="399681"/>
                  </a:lnTo>
                  <a:lnTo>
                    <a:pt x="56019" y="394284"/>
                  </a:lnTo>
                  <a:lnTo>
                    <a:pt x="55587" y="387438"/>
                  </a:lnTo>
                  <a:lnTo>
                    <a:pt x="54876" y="378472"/>
                  </a:lnTo>
                  <a:lnTo>
                    <a:pt x="53352" y="367804"/>
                  </a:lnTo>
                  <a:lnTo>
                    <a:pt x="51066" y="363232"/>
                  </a:lnTo>
                  <a:lnTo>
                    <a:pt x="50304" y="361708"/>
                  </a:lnTo>
                  <a:lnTo>
                    <a:pt x="39636" y="358660"/>
                  </a:lnTo>
                  <a:lnTo>
                    <a:pt x="50304" y="357136"/>
                  </a:lnTo>
                  <a:lnTo>
                    <a:pt x="51523" y="355600"/>
                  </a:lnTo>
                  <a:lnTo>
                    <a:pt x="56400" y="349504"/>
                  </a:lnTo>
                  <a:lnTo>
                    <a:pt x="56400" y="332740"/>
                  </a:lnTo>
                  <a:lnTo>
                    <a:pt x="53352" y="326644"/>
                  </a:lnTo>
                  <a:lnTo>
                    <a:pt x="51320" y="325120"/>
                  </a:lnTo>
                  <a:lnTo>
                    <a:pt x="48780" y="323215"/>
                  </a:lnTo>
                  <a:lnTo>
                    <a:pt x="48780" y="340360"/>
                  </a:lnTo>
                  <a:lnTo>
                    <a:pt x="46469" y="349173"/>
                  </a:lnTo>
                  <a:lnTo>
                    <a:pt x="40589" y="353695"/>
                  </a:lnTo>
                  <a:lnTo>
                    <a:pt x="32702" y="355371"/>
                  </a:lnTo>
                  <a:lnTo>
                    <a:pt x="24396" y="355600"/>
                  </a:lnTo>
                  <a:lnTo>
                    <a:pt x="7620" y="355600"/>
                  </a:lnTo>
                  <a:lnTo>
                    <a:pt x="7620" y="325120"/>
                  </a:lnTo>
                  <a:lnTo>
                    <a:pt x="24396" y="325120"/>
                  </a:lnTo>
                  <a:lnTo>
                    <a:pt x="31419" y="325145"/>
                  </a:lnTo>
                  <a:lnTo>
                    <a:pt x="39446" y="326453"/>
                  </a:lnTo>
                  <a:lnTo>
                    <a:pt x="46037" y="330911"/>
                  </a:lnTo>
                  <a:lnTo>
                    <a:pt x="48780" y="340360"/>
                  </a:lnTo>
                  <a:lnTo>
                    <a:pt x="48780" y="323215"/>
                  </a:lnTo>
                  <a:lnTo>
                    <a:pt x="47256" y="322072"/>
                  </a:lnTo>
                  <a:lnTo>
                    <a:pt x="41160" y="319024"/>
                  </a:lnTo>
                  <a:lnTo>
                    <a:pt x="0" y="319024"/>
                  </a:lnTo>
                  <a:lnTo>
                    <a:pt x="0" y="404380"/>
                  </a:lnTo>
                  <a:lnTo>
                    <a:pt x="7620" y="404380"/>
                  </a:lnTo>
                  <a:lnTo>
                    <a:pt x="7620" y="363232"/>
                  </a:lnTo>
                  <a:lnTo>
                    <a:pt x="28968" y="363232"/>
                  </a:lnTo>
                  <a:lnTo>
                    <a:pt x="38036" y="364007"/>
                  </a:lnTo>
                  <a:lnTo>
                    <a:pt x="43256" y="367233"/>
                  </a:lnTo>
                  <a:lnTo>
                    <a:pt x="45897" y="374154"/>
                  </a:lnTo>
                  <a:lnTo>
                    <a:pt x="47256" y="386092"/>
                  </a:lnTo>
                  <a:lnTo>
                    <a:pt x="47256" y="398284"/>
                  </a:lnTo>
                  <a:lnTo>
                    <a:pt x="50304" y="404380"/>
                  </a:lnTo>
                  <a:lnTo>
                    <a:pt x="59448" y="404380"/>
                  </a:lnTo>
                  <a:close/>
                </a:path>
                <a:path w="292734" h="541655">
                  <a:moveTo>
                    <a:pt x="89928" y="538492"/>
                  </a:moveTo>
                  <a:lnTo>
                    <a:pt x="88404" y="536956"/>
                  </a:lnTo>
                  <a:lnTo>
                    <a:pt x="88404" y="535432"/>
                  </a:lnTo>
                  <a:lnTo>
                    <a:pt x="86880" y="530860"/>
                  </a:lnTo>
                  <a:lnTo>
                    <a:pt x="85356" y="527812"/>
                  </a:lnTo>
                  <a:lnTo>
                    <a:pt x="85356" y="521716"/>
                  </a:lnTo>
                  <a:lnTo>
                    <a:pt x="83832" y="508000"/>
                  </a:lnTo>
                  <a:lnTo>
                    <a:pt x="62496" y="482092"/>
                  </a:lnTo>
                  <a:lnTo>
                    <a:pt x="68872" y="480174"/>
                  </a:lnTo>
                  <a:lnTo>
                    <a:pt x="76974" y="475805"/>
                  </a:lnTo>
                  <a:lnTo>
                    <a:pt x="78117" y="474472"/>
                  </a:lnTo>
                  <a:lnTo>
                    <a:pt x="83921" y="467741"/>
                  </a:lnTo>
                  <a:lnTo>
                    <a:pt x="86880" y="454660"/>
                  </a:lnTo>
                  <a:lnTo>
                    <a:pt x="86880" y="447040"/>
                  </a:lnTo>
                  <a:lnTo>
                    <a:pt x="85661" y="443992"/>
                  </a:lnTo>
                  <a:lnTo>
                    <a:pt x="83832" y="439420"/>
                  </a:lnTo>
                  <a:lnTo>
                    <a:pt x="76212" y="433324"/>
                  </a:lnTo>
                  <a:lnTo>
                    <a:pt x="68821" y="428929"/>
                  </a:lnTo>
                  <a:lnTo>
                    <a:pt x="60972" y="426770"/>
                  </a:lnTo>
                  <a:lnTo>
                    <a:pt x="60972" y="451612"/>
                  </a:lnTo>
                  <a:lnTo>
                    <a:pt x="60972" y="466852"/>
                  </a:lnTo>
                  <a:lnTo>
                    <a:pt x="56400" y="469900"/>
                  </a:lnTo>
                  <a:lnTo>
                    <a:pt x="54876" y="471424"/>
                  </a:lnTo>
                  <a:lnTo>
                    <a:pt x="50304" y="474472"/>
                  </a:lnTo>
                  <a:lnTo>
                    <a:pt x="22872" y="474472"/>
                  </a:lnTo>
                  <a:lnTo>
                    <a:pt x="22872" y="443992"/>
                  </a:lnTo>
                  <a:lnTo>
                    <a:pt x="51828" y="443992"/>
                  </a:lnTo>
                  <a:lnTo>
                    <a:pt x="57924" y="447040"/>
                  </a:lnTo>
                  <a:lnTo>
                    <a:pt x="60972" y="451612"/>
                  </a:lnTo>
                  <a:lnTo>
                    <a:pt x="60972" y="426770"/>
                  </a:lnTo>
                  <a:lnTo>
                    <a:pt x="60591" y="426656"/>
                  </a:lnTo>
                  <a:lnTo>
                    <a:pt x="51777" y="425831"/>
                  </a:lnTo>
                  <a:lnTo>
                    <a:pt x="42684" y="425704"/>
                  </a:lnTo>
                  <a:lnTo>
                    <a:pt x="12" y="425704"/>
                  </a:lnTo>
                  <a:lnTo>
                    <a:pt x="12" y="538492"/>
                  </a:lnTo>
                  <a:lnTo>
                    <a:pt x="24396" y="538492"/>
                  </a:lnTo>
                  <a:lnTo>
                    <a:pt x="24396" y="492760"/>
                  </a:lnTo>
                  <a:lnTo>
                    <a:pt x="54876" y="492760"/>
                  </a:lnTo>
                  <a:lnTo>
                    <a:pt x="57924" y="498856"/>
                  </a:lnTo>
                  <a:lnTo>
                    <a:pt x="59296" y="506120"/>
                  </a:lnTo>
                  <a:lnTo>
                    <a:pt x="60972" y="518096"/>
                  </a:lnTo>
                  <a:lnTo>
                    <a:pt x="62636" y="530364"/>
                  </a:lnTo>
                  <a:lnTo>
                    <a:pt x="64020" y="538492"/>
                  </a:lnTo>
                  <a:lnTo>
                    <a:pt x="89928" y="538492"/>
                  </a:lnTo>
                  <a:close/>
                </a:path>
                <a:path w="292734" h="541655">
                  <a:moveTo>
                    <a:pt x="141744" y="361708"/>
                  </a:moveTo>
                  <a:lnTo>
                    <a:pt x="139217" y="342988"/>
                  </a:lnTo>
                  <a:lnTo>
                    <a:pt x="134124" y="333032"/>
                  </a:lnTo>
                  <a:lnTo>
                    <a:pt x="134124" y="361708"/>
                  </a:lnTo>
                  <a:lnTo>
                    <a:pt x="132359" y="375132"/>
                  </a:lnTo>
                  <a:lnTo>
                    <a:pt x="126885" y="386854"/>
                  </a:lnTo>
                  <a:lnTo>
                    <a:pt x="117398" y="395135"/>
                  </a:lnTo>
                  <a:lnTo>
                    <a:pt x="103644" y="398284"/>
                  </a:lnTo>
                  <a:lnTo>
                    <a:pt x="90119" y="395135"/>
                  </a:lnTo>
                  <a:lnTo>
                    <a:pt x="81165" y="386854"/>
                  </a:lnTo>
                  <a:lnTo>
                    <a:pt x="76212" y="375132"/>
                  </a:lnTo>
                  <a:lnTo>
                    <a:pt x="74688" y="361708"/>
                  </a:lnTo>
                  <a:lnTo>
                    <a:pt x="76212" y="347395"/>
                  </a:lnTo>
                  <a:lnTo>
                    <a:pt x="81165" y="335216"/>
                  </a:lnTo>
                  <a:lnTo>
                    <a:pt x="90119" y="326771"/>
                  </a:lnTo>
                  <a:lnTo>
                    <a:pt x="103644" y="323596"/>
                  </a:lnTo>
                  <a:lnTo>
                    <a:pt x="117398" y="326771"/>
                  </a:lnTo>
                  <a:lnTo>
                    <a:pt x="126885" y="335216"/>
                  </a:lnTo>
                  <a:lnTo>
                    <a:pt x="132359" y="347395"/>
                  </a:lnTo>
                  <a:lnTo>
                    <a:pt x="134124" y="361708"/>
                  </a:lnTo>
                  <a:lnTo>
                    <a:pt x="134124" y="333032"/>
                  </a:lnTo>
                  <a:lnTo>
                    <a:pt x="131838" y="328549"/>
                  </a:lnTo>
                  <a:lnTo>
                    <a:pt x="125463" y="323596"/>
                  </a:lnTo>
                  <a:lnTo>
                    <a:pt x="119875" y="319265"/>
                  </a:lnTo>
                  <a:lnTo>
                    <a:pt x="103644" y="315976"/>
                  </a:lnTo>
                  <a:lnTo>
                    <a:pt x="87401" y="319265"/>
                  </a:lnTo>
                  <a:lnTo>
                    <a:pt x="75450" y="328549"/>
                  </a:lnTo>
                  <a:lnTo>
                    <a:pt x="68059" y="342988"/>
                  </a:lnTo>
                  <a:lnTo>
                    <a:pt x="65544" y="361708"/>
                  </a:lnTo>
                  <a:lnTo>
                    <a:pt x="68059" y="379539"/>
                  </a:lnTo>
                  <a:lnTo>
                    <a:pt x="75450" y="393522"/>
                  </a:lnTo>
                  <a:lnTo>
                    <a:pt x="87401" y="402640"/>
                  </a:lnTo>
                  <a:lnTo>
                    <a:pt x="103644" y="405904"/>
                  </a:lnTo>
                  <a:lnTo>
                    <a:pt x="119875" y="402640"/>
                  </a:lnTo>
                  <a:lnTo>
                    <a:pt x="125590" y="398284"/>
                  </a:lnTo>
                  <a:lnTo>
                    <a:pt x="131838" y="393522"/>
                  </a:lnTo>
                  <a:lnTo>
                    <a:pt x="139217" y="379539"/>
                  </a:lnTo>
                  <a:lnTo>
                    <a:pt x="141744" y="361708"/>
                  </a:lnTo>
                  <a:close/>
                </a:path>
                <a:path w="292734" h="541655">
                  <a:moveTo>
                    <a:pt x="198132" y="480568"/>
                  </a:moveTo>
                  <a:lnTo>
                    <a:pt x="197700" y="471576"/>
                  </a:lnTo>
                  <a:lnTo>
                    <a:pt x="195846" y="461137"/>
                  </a:lnTo>
                  <a:lnTo>
                    <a:pt x="191693" y="450138"/>
                  </a:lnTo>
                  <a:lnTo>
                    <a:pt x="185445" y="440944"/>
                  </a:lnTo>
                  <a:lnTo>
                    <a:pt x="184416" y="439420"/>
                  </a:lnTo>
                  <a:lnTo>
                    <a:pt x="175437" y="431253"/>
                  </a:lnTo>
                  <a:lnTo>
                    <a:pt x="173748" y="430504"/>
                  </a:lnTo>
                  <a:lnTo>
                    <a:pt x="173748" y="475996"/>
                  </a:lnTo>
                  <a:lnTo>
                    <a:pt x="173748" y="480568"/>
                  </a:lnTo>
                  <a:lnTo>
                    <a:pt x="161556" y="520192"/>
                  </a:lnTo>
                  <a:lnTo>
                    <a:pt x="153936" y="523240"/>
                  </a:lnTo>
                  <a:lnTo>
                    <a:pt x="134124" y="523240"/>
                  </a:lnTo>
                  <a:lnTo>
                    <a:pt x="115836" y="483616"/>
                  </a:lnTo>
                  <a:lnTo>
                    <a:pt x="116192" y="473671"/>
                  </a:lnTo>
                  <a:lnTo>
                    <a:pt x="135648" y="440944"/>
                  </a:lnTo>
                  <a:lnTo>
                    <a:pt x="144792" y="440944"/>
                  </a:lnTo>
                  <a:lnTo>
                    <a:pt x="173748" y="475996"/>
                  </a:lnTo>
                  <a:lnTo>
                    <a:pt x="173748" y="430504"/>
                  </a:lnTo>
                  <a:lnTo>
                    <a:pt x="165176" y="426656"/>
                  </a:lnTo>
                  <a:lnTo>
                    <a:pt x="154622" y="424637"/>
                  </a:lnTo>
                  <a:lnTo>
                    <a:pt x="144792" y="424180"/>
                  </a:lnTo>
                  <a:lnTo>
                    <a:pt x="119735" y="429183"/>
                  </a:lnTo>
                  <a:lnTo>
                    <a:pt x="103263" y="442468"/>
                  </a:lnTo>
                  <a:lnTo>
                    <a:pt x="94208" y="461479"/>
                  </a:lnTo>
                  <a:lnTo>
                    <a:pt x="91452" y="483616"/>
                  </a:lnTo>
                  <a:lnTo>
                    <a:pt x="91821" y="491604"/>
                  </a:lnTo>
                  <a:lnTo>
                    <a:pt x="113068" y="533171"/>
                  </a:lnTo>
                  <a:lnTo>
                    <a:pt x="144792" y="541540"/>
                  </a:lnTo>
                  <a:lnTo>
                    <a:pt x="153123" y="540842"/>
                  </a:lnTo>
                  <a:lnTo>
                    <a:pt x="163461" y="538289"/>
                  </a:lnTo>
                  <a:lnTo>
                    <a:pt x="174358" y="533171"/>
                  </a:lnTo>
                  <a:lnTo>
                    <a:pt x="184416" y="524764"/>
                  </a:lnTo>
                  <a:lnTo>
                    <a:pt x="185420" y="523240"/>
                  </a:lnTo>
                  <a:lnTo>
                    <a:pt x="190411" y="515721"/>
                  </a:lnTo>
                  <a:lnTo>
                    <a:pt x="194703" y="504952"/>
                  </a:lnTo>
                  <a:lnTo>
                    <a:pt x="197269" y="493052"/>
                  </a:lnTo>
                  <a:lnTo>
                    <a:pt x="198132" y="480568"/>
                  </a:lnTo>
                  <a:close/>
                </a:path>
                <a:path w="292734" h="541655">
                  <a:moveTo>
                    <a:pt x="227088" y="361708"/>
                  </a:moveTo>
                  <a:lnTo>
                    <a:pt x="224561" y="342988"/>
                  </a:lnTo>
                  <a:lnTo>
                    <a:pt x="219468" y="333032"/>
                  </a:lnTo>
                  <a:lnTo>
                    <a:pt x="219468" y="361708"/>
                  </a:lnTo>
                  <a:lnTo>
                    <a:pt x="217703" y="375132"/>
                  </a:lnTo>
                  <a:lnTo>
                    <a:pt x="212229" y="386854"/>
                  </a:lnTo>
                  <a:lnTo>
                    <a:pt x="202742" y="395135"/>
                  </a:lnTo>
                  <a:lnTo>
                    <a:pt x="188988" y="398284"/>
                  </a:lnTo>
                  <a:lnTo>
                    <a:pt x="175221" y="395135"/>
                  </a:lnTo>
                  <a:lnTo>
                    <a:pt x="165747" y="386854"/>
                  </a:lnTo>
                  <a:lnTo>
                    <a:pt x="160261" y="375132"/>
                  </a:lnTo>
                  <a:lnTo>
                    <a:pt x="158508" y="361708"/>
                  </a:lnTo>
                  <a:lnTo>
                    <a:pt x="160261" y="347395"/>
                  </a:lnTo>
                  <a:lnTo>
                    <a:pt x="165747" y="335216"/>
                  </a:lnTo>
                  <a:lnTo>
                    <a:pt x="175221" y="326771"/>
                  </a:lnTo>
                  <a:lnTo>
                    <a:pt x="188988" y="323596"/>
                  </a:lnTo>
                  <a:lnTo>
                    <a:pt x="202742" y="326771"/>
                  </a:lnTo>
                  <a:lnTo>
                    <a:pt x="212229" y="335216"/>
                  </a:lnTo>
                  <a:lnTo>
                    <a:pt x="217703" y="347395"/>
                  </a:lnTo>
                  <a:lnTo>
                    <a:pt x="219468" y="361708"/>
                  </a:lnTo>
                  <a:lnTo>
                    <a:pt x="219468" y="333032"/>
                  </a:lnTo>
                  <a:lnTo>
                    <a:pt x="217182" y="328549"/>
                  </a:lnTo>
                  <a:lnTo>
                    <a:pt x="210807" y="323596"/>
                  </a:lnTo>
                  <a:lnTo>
                    <a:pt x="205219" y="319265"/>
                  </a:lnTo>
                  <a:lnTo>
                    <a:pt x="188988" y="315976"/>
                  </a:lnTo>
                  <a:lnTo>
                    <a:pt x="172745" y="319265"/>
                  </a:lnTo>
                  <a:lnTo>
                    <a:pt x="160794" y="328549"/>
                  </a:lnTo>
                  <a:lnTo>
                    <a:pt x="153403" y="342988"/>
                  </a:lnTo>
                  <a:lnTo>
                    <a:pt x="150888" y="361708"/>
                  </a:lnTo>
                  <a:lnTo>
                    <a:pt x="153403" y="379539"/>
                  </a:lnTo>
                  <a:lnTo>
                    <a:pt x="160794" y="393522"/>
                  </a:lnTo>
                  <a:lnTo>
                    <a:pt x="172745" y="402640"/>
                  </a:lnTo>
                  <a:lnTo>
                    <a:pt x="188988" y="405904"/>
                  </a:lnTo>
                  <a:lnTo>
                    <a:pt x="205219" y="402640"/>
                  </a:lnTo>
                  <a:lnTo>
                    <a:pt x="210934" y="398284"/>
                  </a:lnTo>
                  <a:lnTo>
                    <a:pt x="217182" y="393522"/>
                  </a:lnTo>
                  <a:lnTo>
                    <a:pt x="224561" y="379539"/>
                  </a:lnTo>
                  <a:lnTo>
                    <a:pt x="227088" y="361708"/>
                  </a:lnTo>
                  <a:close/>
                </a:path>
                <a:path w="292734" h="541655">
                  <a:moveTo>
                    <a:pt x="292620" y="504952"/>
                  </a:moveTo>
                  <a:lnTo>
                    <a:pt x="289229" y="490956"/>
                  </a:lnTo>
                  <a:lnTo>
                    <a:pt x="280428" y="482092"/>
                  </a:lnTo>
                  <a:lnTo>
                    <a:pt x="268185" y="476669"/>
                  </a:lnTo>
                  <a:lnTo>
                    <a:pt x="243636" y="469900"/>
                  </a:lnTo>
                  <a:lnTo>
                    <a:pt x="236042" y="466852"/>
                  </a:lnTo>
                  <a:lnTo>
                    <a:pt x="231584" y="462661"/>
                  </a:lnTo>
                  <a:lnTo>
                    <a:pt x="230136" y="456184"/>
                  </a:lnTo>
                  <a:lnTo>
                    <a:pt x="230136" y="447040"/>
                  </a:lnTo>
                  <a:lnTo>
                    <a:pt x="236232" y="440944"/>
                  </a:lnTo>
                  <a:lnTo>
                    <a:pt x="265188" y="440944"/>
                  </a:lnTo>
                  <a:lnTo>
                    <a:pt x="265188" y="454660"/>
                  </a:lnTo>
                  <a:lnTo>
                    <a:pt x="266712" y="457708"/>
                  </a:lnTo>
                  <a:lnTo>
                    <a:pt x="289572" y="457708"/>
                  </a:lnTo>
                  <a:lnTo>
                    <a:pt x="289572" y="445516"/>
                  </a:lnTo>
                  <a:lnTo>
                    <a:pt x="285915" y="440944"/>
                  </a:lnTo>
                  <a:lnTo>
                    <a:pt x="283476" y="437896"/>
                  </a:lnTo>
                  <a:lnTo>
                    <a:pt x="275856" y="431253"/>
                  </a:lnTo>
                  <a:lnTo>
                    <a:pt x="267093" y="427037"/>
                  </a:lnTo>
                  <a:lnTo>
                    <a:pt x="257759" y="424827"/>
                  </a:lnTo>
                  <a:lnTo>
                    <a:pt x="248424" y="424180"/>
                  </a:lnTo>
                  <a:lnTo>
                    <a:pt x="228650" y="427088"/>
                  </a:lnTo>
                  <a:lnTo>
                    <a:pt x="214896" y="434848"/>
                  </a:lnTo>
                  <a:lnTo>
                    <a:pt x="206844" y="446049"/>
                  </a:lnTo>
                  <a:lnTo>
                    <a:pt x="204228" y="459232"/>
                  </a:lnTo>
                  <a:lnTo>
                    <a:pt x="207010" y="471335"/>
                  </a:lnTo>
                  <a:lnTo>
                    <a:pt x="215087" y="480568"/>
                  </a:lnTo>
                  <a:lnTo>
                    <a:pt x="228015" y="487527"/>
                  </a:lnTo>
                  <a:lnTo>
                    <a:pt x="245376" y="492760"/>
                  </a:lnTo>
                  <a:lnTo>
                    <a:pt x="255130" y="494931"/>
                  </a:lnTo>
                  <a:lnTo>
                    <a:pt x="261759" y="497522"/>
                  </a:lnTo>
                  <a:lnTo>
                    <a:pt x="265518" y="501548"/>
                  </a:lnTo>
                  <a:lnTo>
                    <a:pt x="266712" y="508000"/>
                  </a:lnTo>
                  <a:lnTo>
                    <a:pt x="265303" y="514248"/>
                  </a:lnTo>
                  <a:lnTo>
                    <a:pt x="261188" y="519049"/>
                  </a:lnTo>
                  <a:lnTo>
                    <a:pt x="254495" y="522147"/>
                  </a:lnTo>
                  <a:lnTo>
                    <a:pt x="245376" y="523240"/>
                  </a:lnTo>
                  <a:lnTo>
                    <a:pt x="233921" y="520763"/>
                  </a:lnTo>
                  <a:lnTo>
                    <a:pt x="228041" y="514858"/>
                  </a:lnTo>
                  <a:lnTo>
                    <a:pt x="225869" y="507809"/>
                  </a:lnTo>
                  <a:lnTo>
                    <a:pt x="225564" y="501904"/>
                  </a:lnTo>
                  <a:lnTo>
                    <a:pt x="201180" y="501904"/>
                  </a:lnTo>
                  <a:lnTo>
                    <a:pt x="201866" y="512597"/>
                  </a:lnTo>
                  <a:lnTo>
                    <a:pt x="206705" y="525716"/>
                  </a:lnTo>
                  <a:lnTo>
                    <a:pt x="219824" y="536841"/>
                  </a:lnTo>
                  <a:lnTo>
                    <a:pt x="245376" y="541540"/>
                  </a:lnTo>
                  <a:lnTo>
                    <a:pt x="265607" y="538607"/>
                  </a:lnTo>
                  <a:lnTo>
                    <a:pt x="280428" y="530669"/>
                  </a:lnTo>
                  <a:lnTo>
                    <a:pt x="286219" y="523240"/>
                  </a:lnTo>
                  <a:lnTo>
                    <a:pt x="289521" y="519036"/>
                  </a:lnTo>
                  <a:lnTo>
                    <a:pt x="292620" y="504952"/>
                  </a:lnTo>
                  <a:close/>
                </a:path>
                <a:path w="292734" h="541655">
                  <a:moveTo>
                    <a:pt x="292620" y="381520"/>
                  </a:moveTo>
                  <a:lnTo>
                    <a:pt x="285000" y="366064"/>
                  </a:lnTo>
                  <a:lnTo>
                    <a:pt x="268236" y="358470"/>
                  </a:lnTo>
                  <a:lnTo>
                    <a:pt x="251472" y="351726"/>
                  </a:lnTo>
                  <a:lnTo>
                    <a:pt x="243852" y="338836"/>
                  </a:lnTo>
                  <a:lnTo>
                    <a:pt x="243852" y="328168"/>
                  </a:lnTo>
                  <a:lnTo>
                    <a:pt x="254520" y="323596"/>
                  </a:lnTo>
                  <a:lnTo>
                    <a:pt x="272808" y="323596"/>
                  </a:lnTo>
                  <a:lnTo>
                    <a:pt x="281952" y="326644"/>
                  </a:lnTo>
                  <a:lnTo>
                    <a:pt x="281952" y="337312"/>
                  </a:lnTo>
                  <a:lnTo>
                    <a:pt x="291096" y="337312"/>
                  </a:lnTo>
                  <a:lnTo>
                    <a:pt x="263664" y="315976"/>
                  </a:lnTo>
                  <a:lnTo>
                    <a:pt x="253580" y="317652"/>
                  </a:lnTo>
                  <a:lnTo>
                    <a:pt x="244805" y="322453"/>
                  </a:lnTo>
                  <a:lnTo>
                    <a:pt x="238582" y="330123"/>
                  </a:lnTo>
                  <a:lnTo>
                    <a:pt x="236232" y="340360"/>
                  </a:lnTo>
                  <a:lnTo>
                    <a:pt x="239776" y="351726"/>
                  </a:lnTo>
                  <a:lnTo>
                    <a:pt x="248615" y="359232"/>
                  </a:lnTo>
                  <a:lnTo>
                    <a:pt x="260019" y="364159"/>
                  </a:lnTo>
                  <a:lnTo>
                    <a:pt x="271284" y="367804"/>
                  </a:lnTo>
                  <a:lnTo>
                    <a:pt x="277380" y="369328"/>
                  </a:lnTo>
                  <a:lnTo>
                    <a:pt x="283476" y="373900"/>
                  </a:lnTo>
                  <a:lnTo>
                    <a:pt x="283476" y="381520"/>
                  </a:lnTo>
                  <a:lnTo>
                    <a:pt x="281660" y="389280"/>
                  </a:lnTo>
                  <a:lnTo>
                    <a:pt x="276999" y="394474"/>
                  </a:lnTo>
                  <a:lnTo>
                    <a:pt x="270611" y="397370"/>
                  </a:lnTo>
                  <a:lnTo>
                    <a:pt x="263664" y="398284"/>
                  </a:lnTo>
                  <a:lnTo>
                    <a:pt x="255181" y="397586"/>
                  </a:lnTo>
                  <a:lnTo>
                    <a:pt x="248424" y="395046"/>
                  </a:lnTo>
                  <a:lnTo>
                    <a:pt x="243941" y="389915"/>
                  </a:lnTo>
                  <a:lnTo>
                    <a:pt x="242328" y="381520"/>
                  </a:lnTo>
                  <a:lnTo>
                    <a:pt x="233184" y="381520"/>
                  </a:lnTo>
                  <a:lnTo>
                    <a:pt x="235940" y="391109"/>
                  </a:lnTo>
                  <a:lnTo>
                    <a:pt x="241566" y="398856"/>
                  </a:lnTo>
                  <a:lnTo>
                    <a:pt x="249466" y="404012"/>
                  </a:lnTo>
                  <a:lnTo>
                    <a:pt x="259092" y="405904"/>
                  </a:lnTo>
                  <a:lnTo>
                    <a:pt x="271399" y="404660"/>
                  </a:lnTo>
                  <a:lnTo>
                    <a:pt x="282143" y="400570"/>
                  </a:lnTo>
                  <a:lnTo>
                    <a:pt x="284441" y="398284"/>
                  </a:lnTo>
                  <a:lnTo>
                    <a:pt x="289737" y="393039"/>
                  </a:lnTo>
                  <a:lnTo>
                    <a:pt x="292620" y="381520"/>
                  </a:lnTo>
                  <a:close/>
                </a:path>
                <a:path w="292734" h="541655">
                  <a:moveTo>
                    <a:pt x="292620" y="97790"/>
                  </a:moveTo>
                  <a:lnTo>
                    <a:pt x="243852" y="97790"/>
                  </a:lnTo>
                  <a:lnTo>
                    <a:pt x="243852" y="246380"/>
                  </a:lnTo>
                  <a:lnTo>
                    <a:pt x="48780" y="246380"/>
                  </a:lnTo>
                  <a:lnTo>
                    <a:pt x="48780" y="97790"/>
                  </a:lnTo>
                  <a:lnTo>
                    <a:pt x="48780" y="49530"/>
                  </a:lnTo>
                  <a:lnTo>
                    <a:pt x="195084" y="49530"/>
                  </a:lnTo>
                  <a:lnTo>
                    <a:pt x="195084" y="0"/>
                  </a:lnTo>
                  <a:lnTo>
                    <a:pt x="12" y="0"/>
                  </a:lnTo>
                  <a:lnTo>
                    <a:pt x="12" y="49530"/>
                  </a:lnTo>
                  <a:lnTo>
                    <a:pt x="12" y="97790"/>
                  </a:lnTo>
                  <a:lnTo>
                    <a:pt x="12" y="246380"/>
                  </a:lnTo>
                  <a:lnTo>
                    <a:pt x="12" y="294640"/>
                  </a:lnTo>
                  <a:lnTo>
                    <a:pt x="292620" y="294640"/>
                  </a:lnTo>
                  <a:lnTo>
                    <a:pt x="292620" y="246380"/>
                  </a:lnTo>
                  <a:lnTo>
                    <a:pt x="292620" y="977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4709648" y="358139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5">
                  <a:moveTo>
                    <a:pt x="48767" y="48767"/>
                  </a:moveTo>
                  <a:lnTo>
                    <a:pt x="0" y="48767"/>
                  </a:lnTo>
                  <a:lnTo>
                    <a:pt x="0" y="0"/>
                  </a:lnTo>
                  <a:lnTo>
                    <a:pt x="48767" y="0"/>
                  </a:lnTo>
                  <a:lnTo>
                    <a:pt x="48767" y="48767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291" name="object 1291"/>
          <p:cNvSpPr/>
          <p:nvPr/>
        </p:nvSpPr>
        <p:spPr>
          <a:xfrm>
            <a:off x="2690470" y="510938"/>
            <a:ext cx="6109" cy="69639"/>
          </a:xfrm>
          <a:custGeom>
            <a:avLst/>
            <a:gdLst/>
            <a:ahLst/>
            <a:cxnLst/>
            <a:rect l="l" t="t" r="r" b="b"/>
            <a:pathLst>
              <a:path w="9525" h="108584">
                <a:moveTo>
                  <a:pt x="9132" y="108204"/>
                </a:moveTo>
                <a:lnTo>
                  <a:pt x="0" y="108204"/>
                </a:lnTo>
                <a:lnTo>
                  <a:pt x="0" y="0"/>
                </a:lnTo>
                <a:lnTo>
                  <a:pt x="9132" y="0"/>
                </a:lnTo>
                <a:lnTo>
                  <a:pt x="9132" y="10820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1292" name="object 129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487470" y="518595"/>
            <a:ext cx="886596" cy="55894"/>
          </a:xfrm>
          <a:prstGeom prst="rect">
            <a:avLst/>
          </a:prstGeom>
        </p:spPr>
      </p:pic>
      <p:sp>
        <p:nvSpPr>
          <p:cNvPr id="1293" name="object 1293"/>
          <p:cNvSpPr/>
          <p:nvPr/>
        </p:nvSpPr>
        <p:spPr>
          <a:xfrm>
            <a:off x="2418541" y="510938"/>
            <a:ext cx="6109" cy="69639"/>
          </a:xfrm>
          <a:custGeom>
            <a:avLst/>
            <a:gdLst/>
            <a:ahLst/>
            <a:cxnLst/>
            <a:rect l="l" t="t" r="r" b="b"/>
            <a:pathLst>
              <a:path w="9525" h="108584">
                <a:moveTo>
                  <a:pt x="9468" y="108204"/>
                </a:moveTo>
                <a:lnTo>
                  <a:pt x="0" y="108204"/>
                </a:lnTo>
                <a:lnTo>
                  <a:pt x="0" y="0"/>
                </a:lnTo>
                <a:lnTo>
                  <a:pt x="9468" y="0"/>
                </a:lnTo>
                <a:lnTo>
                  <a:pt x="9468" y="10820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1295" name="Afbeelding 1294">
            <a:extLst>
              <a:ext uri="{FF2B5EF4-FFF2-40B4-BE49-F238E27FC236}">
                <a16:creationId xmlns:a16="http://schemas.microsoft.com/office/drawing/2014/main" id="{D0BC8197-11D5-88C2-80C1-D513E7D6216D}"/>
              </a:ext>
            </a:extLst>
          </p:cNvPr>
          <p:cNvPicPr>
            <a:picLocks noChangeAspect="1"/>
          </p:cNvPicPr>
          <p:nvPr/>
        </p:nvPicPr>
        <p:blipFill>
          <a:blip r:embed="rId114"/>
          <a:stretch>
            <a:fillRect/>
          </a:stretch>
        </p:blipFill>
        <p:spPr>
          <a:xfrm>
            <a:off x="5274587" y="229923"/>
            <a:ext cx="1219306" cy="896190"/>
          </a:xfrm>
          <a:prstGeom prst="rect">
            <a:avLst/>
          </a:prstGeom>
        </p:spPr>
      </p:pic>
      <p:sp>
        <p:nvSpPr>
          <p:cNvPr id="1297" name="Tekstvak 1296">
            <a:extLst>
              <a:ext uri="{FF2B5EF4-FFF2-40B4-BE49-F238E27FC236}">
                <a16:creationId xmlns:a16="http://schemas.microsoft.com/office/drawing/2014/main" id="{4C39209E-4539-6E1C-8F81-EE207CC21A03}"/>
              </a:ext>
            </a:extLst>
          </p:cNvPr>
          <p:cNvSpPr txBox="1"/>
          <p:nvPr/>
        </p:nvSpPr>
        <p:spPr>
          <a:xfrm>
            <a:off x="4091038" y="5673363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Bedankt voor uw aandacht.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buitenshuis, grond, plant, weg&#10;&#10;Automatisch gegenereerde beschrijving">
            <a:extLst>
              <a:ext uri="{FF2B5EF4-FFF2-40B4-BE49-F238E27FC236}">
                <a16:creationId xmlns:a16="http://schemas.microsoft.com/office/drawing/2014/main" id="{1AC2E087-7E91-BAEE-5BDA-5A28757720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667204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772735-B43A-86EC-5B25-03118822DF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DDE3FD-A8A4-9E6F-89DA-F9274B307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4" y="3119853"/>
            <a:ext cx="8451350" cy="2876501"/>
          </a:xfrm>
        </p:spPr>
        <p:txBody>
          <a:bodyPr/>
          <a:lstStyle/>
          <a:p>
            <a:r>
              <a:rPr lang="nl-NL" dirty="0"/>
              <a:t>Bedankt voor uw aandacht!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Vragen?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Contactinformatie: </a:t>
            </a:r>
            <a:r>
              <a:rPr lang="nl-NL" dirty="0">
                <a:hlinkClick r:id="rId4"/>
              </a:rPr>
              <a:t>projecten@veere.nl</a:t>
            </a:r>
            <a:r>
              <a:rPr lang="nl-NL" dirty="0"/>
              <a:t> 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1001566-7DC1-45D9-ADA3-CEDEC5023E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336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E0095-ED5C-A56E-C0EE-D21C2E7D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24" y="829651"/>
            <a:ext cx="9074151" cy="471611"/>
          </a:xfrm>
        </p:spPr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39C574-8565-76AD-017B-A57A3FFE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47" y="1659465"/>
            <a:ext cx="5621999" cy="477422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/>
              <a:t>Opening door wethouder Tuk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/>
              <a:t>Laatste impressies Kindcentrum en buitenruimte</a:t>
            </a:r>
          </a:p>
          <a:p>
            <a:pPr>
              <a:lnSpc>
                <a:spcPct val="100000"/>
              </a:lnSpc>
            </a:pPr>
            <a:endParaRPr lang="nl-NL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/>
              <a:t>Presentatie door aannemer Peters </a:t>
            </a:r>
          </a:p>
          <a:p>
            <a:pPr lvl="1" indent="0">
              <a:lnSpc>
                <a:spcPct val="100000"/>
              </a:lnSpc>
              <a:buNone/>
            </a:pPr>
            <a:endParaRPr lang="nl-NL" sz="1400" dirty="0"/>
          </a:p>
          <a:p>
            <a:r>
              <a:rPr lang="nl-NL" sz="1400" dirty="0"/>
              <a:t>Na het plenaire deel is er in de kleine zaal een optionele sessie voor geïnteresseerden over het parkeerterrein, inclusief toelichting op het beplantings- en lichtplan.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266E4661-F3D1-A729-FFD4-17D1EC6DCA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r="12661"/>
          <a:stretch>
            <a:fillRect/>
          </a:stretch>
        </p:blipFill>
        <p:spPr>
          <a:xfrm>
            <a:off x="6365630" y="1659465"/>
            <a:ext cx="5621999" cy="4234718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11774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1A06B-D219-4535-9AFE-1D80665D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95621F9-5DA1-A664-0245-8FFD0CCFC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1C6737-EAB9-6FA9-EAEC-F8074D63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40" y="407620"/>
            <a:ext cx="9074151" cy="829814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Impressies gebouw</a:t>
            </a:r>
          </a:p>
        </p:txBody>
      </p:sp>
    </p:spTree>
    <p:extLst>
      <p:ext uri="{BB962C8B-B14F-4D97-AF65-F5344CB8AC3E}">
        <p14:creationId xmlns:p14="http://schemas.microsoft.com/office/powerpoint/2010/main" val="95599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1FE7-6C6B-6470-6AE9-3BBFFE93E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56A63A6-7E66-02E1-7E11-B4E4B053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71FE6F6-9E3B-EA2D-FF53-88E0F6E6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4FD2-F6FF-BF91-65A0-E0A0E38B0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D0E21-8CFF-5841-B625-8CD2309D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B6C0A29-2D14-2D48-2A4A-A213F8854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6E552F3-54E3-4755-AD0C-01C825D3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9058E0-B1BD-6235-6B15-3B6E53E2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53" y="645314"/>
            <a:ext cx="9074151" cy="829814"/>
          </a:xfrm>
        </p:spPr>
        <p:txBody>
          <a:bodyPr/>
          <a:lstStyle/>
          <a:p>
            <a:r>
              <a:rPr lang="nl-NL" dirty="0"/>
              <a:t>Impressies buitenruimte</a:t>
            </a:r>
          </a:p>
        </p:txBody>
      </p:sp>
    </p:spTree>
    <p:extLst>
      <p:ext uri="{BB962C8B-B14F-4D97-AF65-F5344CB8AC3E}">
        <p14:creationId xmlns:p14="http://schemas.microsoft.com/office/powerpoint/2010/main" val="36428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7B48-4EC7-BB8C-1838-87D57B2EC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C8420-E4D0-D877-1D52-7267CEE8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44" y="275859"/>
            <a:ext cx="9074151" cy="829814"/>
          </a:xfrm>
        </p:spPr>
        <p:txBody>
          <a:bodyPr/>
          <a:lstStyle/>
          <a:p>
            <a:r>
              <a:rPr lang="nl-NL" dirty="0"/>
              <a:t>Impressie buitenruimte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B687BA-0500-3A43-694A-FF3A212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0"/>
            <a:ext cx="12192000" cy="68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A7F23-5813-6A6A-E1D1-60EC3E5D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B48FC-87D0-D92B-6836-3E5DB634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44" y="275859"/>
            <a:ext cx="9074151" cy="829814"/>
          </a:xfrm>
        </p:spPr>
        <p:txBody>
          <a:bodyPr/>
          <a:lstStyle/>
          <a:p>
            <a:r>
              <a:rPr lang="nl-NL" dirty="0"/>
              <a:t>Impressie buitenruimte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B042CC-AE9C-E877-AB8E-19E5197C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6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439DE-60E7-B0A9-BB30-4EF8CD9E6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0A4C8-0CCE-1ADC-0658-A0DAD39A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Presentatie aannemer Peters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29F1CE-76AC-2046-953D-E2FDB72BB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F2F15F-37A4-4F3F-3C03-437ECE1E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1" y="1244558"/>
            <a:ext cx="456247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9693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Gemeente Veere">
      <a:dk1>
        <a:sysClr val="windowText" lastClr="000000"/>
      </a:dk1>
      <a:lt1>
        <a:sysClr val="window" lastClr="FFFFFF"/>
      </a:lt1>
      <a:dk2>
        <a:srgbClr val="009FE3"/>
      </a:dk2>
      <a:lt2>
        <a:srgbClr val="E8F6FD"/>
      </a:lt2>
      <a:accent1>
        <a:srgbClr val="009FE3"/>
      </a:accent1>
      <a:accent2>
        <a:srgbClr val="00749E"/>
      </a:accent2>
      <a:accent3>
        <a:srgbClr val="FEE819"/>
      </a:accent3>
      <a:accent4>
        <a:srgbClr val="CCCBCC"/>
      </a:accent4>
      <a:accent5>
        <a:srgbClr val="3AAA35"/>
      </a:accent5>
      <a:accent6>
        <a:srgbClr val="A877A7"/>
      </a:accent6>
      <a:hlink>
        <a:srgbClr val="000000"/>
      </a:hlink>
      <a:folHlink>
        <a:srgbClr val="000000"/>
      </a:folHlink>
    </a:clrScheme>
    <a:fontScheme name="Gemeente Vee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ere-presentatie ingevuld DEFINITIEF gecomprimeerd" id="{201156E8-0B47-4AB4-823A-8AC6025D7EF1}" vid="{CDCEF655-CDE9-4CE4-9172-05CC7AF402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!--<group id="Footer" label="Voettekst">
					<button idMso="HeaderFooterInsert" size="large" />
				</group> -->
        <group id="Text" label="Tekst">
          <button idMso="PasteTextOnly" size="large"/>
          <button idMso="IndentDecrease" label="Vorige tekstopmaak" size="large"/>
          <button idMso="IndentIncrease" label="Volgende tekstopmaak" size="large"/>
          <!--	<gallery idMso="FontColorPicker" size="large"  /> -->
        </group>
        <!-- <group id="Tabel" label="Tabel">
					<splitButton idMso="TableBordersMenu" />
					<gallery idMso="TableBorderPenColorPicker" />
					<gallery idMso="ShadingColorPicker" />
					<comboBox idMso="FontSize" label="Tekengrootte" />
					<control idMso="FormatPainter" label="Opmaak kopiëren/plakken"  />
					<gallery idMso="TableCellMarginsGallery" />
				</group>
				<group id="Beeld" label="Beeld">
					<checkBox idMso="GuidesShowHide" /> 
					<button idMso="ZoomFitToWindow" />
					<button idMso="ZoomDialog" />
				</group>-->
        <group id="Picture" label="Foto's">
          <button idMso="PictureFillCrop" label="Foto bijsnijden" size="large"/>
          <button idMso="ObjectSendToBack" size="large"/>
          <button idMso="ObjectBringToFront" size="large"/>
          <!--	<button idMso="PictureInsertFromFilePowerPoint"/> -->
          <!--	<button idMso="PictureFitCrop" size="large"/>-->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1051</TotalTime>
  <Words>335</Words>
  <Application>Microsoft Office PowerPoint</Application>
  <PresentationFormat>Breedbeeld</PresentationFormat>
  <Paragraphs>77</Paragraphs>
  <Slides>12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Liberation Sans Narrow</vt:lpstr>
      <vt:lpstr>Times New Roman</vt:lpstr>
      <vt:lpstr>Verdana</vt:lpstr>
      <vt:lpstr>DIA-INDELINGEN</vt:lpstr>
      <vt:lpstr>Informatieavond Kindcentrum Oostkapelle       16 april 2027 </vt:lpstr>
      <vt:lpstr>Programma</vt:lpstr>
      <vt:lpstr>Impressies gebouw</vt:lpstr>
      <vt:lpstr>PowerPoint-presentatie</vt:lpstr>
      <vt:lpstr>PowerPoint-presentatie</vt:lpstr>
      <vt:lpstr>Impressies buitenruimte</vt:lpstr>
      <vt:lpstr>Impressie buitenruimte</vt:lpstr>
      <vt:lpstr>Impressie buitenruimte</vt:lpstr>
      <vt:lpstr>Presentatie aannemer Peters</vt:lpstr>
      <vt:lpstr>Kleine zaal</vt:lpstr>
      <vt:lpstr>PowerPoint-presentatie</vt:lpstr>
      <vt:lpstr>Bedankt voor uw aandacht!   Vragen?  Contactinformatie: projecten@veere.nl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Marlous Heemstra</dc:creator>
  <cp:lastModifiedBy>René van Wallenburg</cp:lastModifiedBy>
  <cp:revision>32</cp:revision>
  <cp:lastPrinted>2024-10-10T15:28:35Z</cp:lastPrinted>
  <dcterms:created xsi:type="dcterms:W3CDTF">2024-10-07T11:52:22Z</dcterms:created>
  <dcterms:modified xsi:type="dcterms:W3CDTF">2026-04-15T14:36:36Z</dcterms:modified>
</cp:coreProperties>
</file>