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bada482472941eb"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2" r:id="rId2"/>
    <p:sldId id="267" r:id="rId3"/>
    <p:sldId id="265" r:id="rId4"/>
    <p:sldId id="268" r:id="rId5"/>
    <p:sldId id="269" r:id="rId6"/>
    <p:sldId id="270" r:id="rId7"/>
    <p:sldId id="271" r:id="rId8"/>
    <p:sldId id="272" r:id="rId9"/>
    <p:sldId id="273" r:id="rId10"/>
    <p:sldId id="274" r:id="rId11"/>
    <p:sldId id="275" r:id="rId12"/>
  </p:sldIdLst>
  <p:sldSz cx="12192000" cy="6858000"/>
  <p:notesSz cx="6642100" cy="93218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C33201-B3D6-0789-E1BD-28ED89267A11}" name="Xander Koppelmans" initials="XK" userId="S::info@xanderkoppelmans.nl::0878a782-f83f-4e1e-83ac-9f059c0a3df2" providerId="AD"/>
  <p188:author id="{81EC87C5-D3A9-2951-6ABF-9DE4D8AF1B54}" name="Sarina Minderhoud" initials="SM" userId="S::S.Minderhoud@veere.nl::58b50d4f-e64b-4cad-979b-202b09842c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04" autoAdjust="0"/>
  </p:normalViewPr>
  <p:slideViewPr>
    <p:cSldViewPr snapToGrid="0">
      <p:cViewPr>
        <p:scale>
          <a:sx n="66" d="100"/>
          <a:sy n="66" d="100"/>
        </p:scale>
        <p:origin x="1330" y="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8138" cy="46672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762375" y="0"/>
            <a:ext cx="2878138" cy="466725"/>
          </a:xfrm>
          <a:prstGeom prst="rect">
            <a:avLst/>
          </a:prstGeom>
        </p:spPr>
        <p:txBody>
          <a:bodyPr vert="horz" lIns="91440" tIns="45720" rIns="91440" bIns="45720" rtlCol="0"/>
          <a:lstStyle>
            <a:lvl1pPr algn="r">
              <a:defRPr sz="1200"/>
            </a:lvl1pPr>
          </a:lstStyle>
          <a:p>
            <a:fld id="{5F9E0113-FB02-41F4-8C3E-36CA95A7179F}" type="datetimeFigureOut">
              <a:rPr lang="nl-NL" smtClean="0"/>
              <a:t>27-3-2026</a:t>
            </a:fld>
            <a:endParaRPr lang="nl-NL"/>
          </a:p>
        </p:txBody>
      </p:sp>
      <p:sp>
        <p:nvSpPr>
          <p:cNvPr id="4" name="Slide Image Placeholder 3"/>
          <p:cNvSpPr>
            <a:spLocks noGrp="1" noRot="1" noChangeAspect="1"/>
          </p:cNvSpPr>
          <p:nvPr>
            <p:ph type="sldImg" idx="2"/>
          </p:nvPr>
        </p:nvSpPr>
        <p:spPr>
          <a:xfrm>
            <a:off x="525463" y="1165225"/>
            <a:ext cx="5591175" cy="314642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63575" y="4486275"/>
            <a:ext cx="5314950" cy="36703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855075"/>
            <a:ext cx="2878138" cy="466725"/>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762375" y="8855075"/>
            <a:ext cx="2878138" cy="466725"/>
          </a:xfrm>
          <a:prstGeom prst="rect">
            <a:avLst/>
          </a:prstGeom>
        </p:spPr>
        <p:txBody>
          <a:bodyPr vert="horz" lIns="91440" tIns="45720" rIns="91440" bIns="45720" rtlCol="0" anchor="b"/>
          <a:lstStyle>
            <a:lvl1pPr algn="r">
              <a:defRPr sz="1200"/>
            </a:lvl1pPr>
          </a:lstStyle>
          <a:p>
            <a:fld id="{2CA944EC-334E-40F0-A2E0-D11387BB7E2E}" type="slidenum">
              <a:rPr lang="nl-NL" smtClean="0"/>
              <a:t>‹nr.›</a:t>
            </a:fld>
            <a:endParaRPr lang="nl-NL"/>
          </a:p>
        </p:txBody>
      </p:sp>
    </p:spTree>
    <p:extLst>
      <p:ext uri="{BB962C8B-B14F-4D97-AF65-F5344CB8AC3E}">
        <p14:creationId xmlns:p14="http://schemas.microsoft.com/office/powerpoint/2010/main" val="118005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A944EC-334E-40F0-A2E0-D11387BB7E2E}" type="slidenum">
              <a:rPr lang="nl-NL" smtClean="0"/>
              <a:t>2</a:t>
            </a:fld>
            <a:endParaRPr lang="nl-NL"/>
          </a:p>
        </p:txBody>
      </p:sp>
    </p:spTree>
    <p:extLst>
      <p:ext uri="{BB962C8B-B14F-4D97-AF65-F5344CB8AC3E}">
        <p14:creationId xmlns:p14="http://schemas.microsoft.com/office/powerpoint/2010/main" val="820676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55BF29E5-1E73-555E-1CE6-1A46C70E2B23}"/>
              </a:ext>
            </a:extLst>
          </p:cNvPr>
          <p:cNvSpPr>
            <a:spLocks noGrp="1"/>
          </p:cNvSpPr>
          <p:nvPr>
            <p:ph type="pic" sz="quarter" idx="15"/>
          </p:nvPr>
        </p:nvSpPr>
        <p:spPr>
          <a:xfrm>
            <a:off x="0" y="0"/>
            <a:ext cx="12192000" cy="6667204"/>
          </a:xfrm>
          <a:solidFill>
            <a:schemeClr val="bg1">
              <a:lumMod val="95000"/>
            </a:schemeClr>
          </a:solidFill>
        </p:spPr>
        <p:txBody>
          <a:bodyPr/>
          <a:lstStyle/>
          <a:p>
            <a:r>
              <a:rPr lang="nl-NL"/>
              <a:t>Klik op het pictogram als u een afbeelding wilt toevoegen</a:t>
            </a:r>
            <a:endParaRPr lang="nl-NL" dirty="0"/>
          </a:p>
        </p:txBody>
      </p:sp>
      <p:sp>
        <p:nvSpPr>
          <p:cNvPr id="7" name="Tekstvak 6">
            <a:extLst>
              <a:ext uri="{FF2B5EF4-FFF2-40B4-BE49-F238E27FC236}">
                <a16:creationId xmlns:a16="http://schemas.microsoft.com/office/drawing/2014/main" id="{BBA35B04-70E6-4AA5-8770-1880AEAC84E8}"/>
              </a:ext>
            </a:extLst>
          </p:cNvPr>
          <p:cNvSpPr txBox="1"/>
          <p:nvPr userDrawn="1"/>
        </p:nvSpPr>
        <p:spPr>
          <a:xfrm>
            <a:off x="12337896" y="5736"/>
            <a:ext cx="2376000" cy="5966794"/>
          </a:xfrm>
          <a:prstGeom prst="rect">
            <a:avLst/>
          </a:prstGeom>
          <a:solidFill>
            <a:schemeClr val="bg1">
              <a:lumMod val="95000"/>
            </a:schemeClr>
          </a:solid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108000" bIns="144000" rtlCol="0">
            <a:spAutoFit/>
          </a:bodyPr>
          <a:lstStyle/>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Sleep de afbeelding naar de tijdelijke aanduiding of klik op het afbeeldings-pictogram in het midden van het fotovak en voeg de gewenste foto in.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Plaats de muisaanwijzer ergens in het midden van de foto en sleep de foto zodat het juiste deel van de foto wordt getoond. </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Naar</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achtergrond</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om de foto naar achteren te plaatsen.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u="sng" baseline="0" noProof="1">
                <a:solidFill>
                  <a:srgbClr val="4C5960"/>
                </a:solidFill>
                <a:latin typeface="Calibri" panose="020F0502020204030204" pitchFamily="34" charset="0"/>
                <a:cs typeface="Calibri" panose="020F0502020204030204" pitchFamily="34" charset="0"/>
              </a:rPr>
              <a:t>TIP</a:t>
            </a:r>
            <a:r>
              <a:rPr lang="nl-NL" sz="1000" baseline="0" noProof="1">
                <a:solidFill>
                  <a:srgbClr val="4C5960"/>
                </a:solidFill>
                <a:latin typeface="Calibri" panose="020F0502020204030204" pitchFamily="34" charset="0"/>
                <a:cs typeface="Calibri" panose="020F0502020204030204" pitchFamily="34" charset="0"/>
              </a:rPr>
              <a:t>: 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100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8" name="Tekstvak 22">
            <a:extLst>
              <a:ext uri="{FF2B5EF4-FFF2-40B4-BE49-F238E27FC236}">
                <a16:creationId xmlns:a16="http://schemas.microsoft.com/office/drawing/2014/main" id="{B3BE335A-4F7E-9EC6-459D-F4DB7C140F93}"/>
              </a:ext>
            </a:extLst>
          </p:cNvPr>
          <p:cNvSpPr txBox="1"/>
          <p:nvPr userDrawn="1"/>
        </p:nvSpPr>
        <p:spPr>
          <a:xfrm>
            <a:off x="9794549" y="-288833"/>
            <a:ext cx="2106155" cy="288833"/>
          </a:xfrm>
          <a:prstGeom prst="rect">
            <a:avLst/>
          </a:prstGeom>
          <a:solidFill>
            <a:schemeClr val="accent1"/>
          </a:solidFill>
        </p:spPr>
        <p:txBody>
          <a:bodyPr wrap="square" rtlCol="0" anchor="ctr" anchorCtr="0">
            <a:noAutofit/>
          </a:bodyPr>
          <a:lstStyle/>
          <a:p>
            <a:pPr algn="r"/>
            <a:r>
              <a:rPr lang="nl-NL" sz="1200" b="0" spc="50" baseline="0" noProof="1">
                <a:solidFill>
                  <a:schemeClr val="bg1"/>
                </a:solidFill>
                <a:latin typeface="Calibri" panose="020F0502020204030204" pitchFamily="34" charset="0"/>
                <a:cs typeface="Calibri" panose="020F0502020204030204" pitchFamily="34" charset="0"/>
              </a:rPr>
              <a:t>Zoom uit om de tips te zien</a:t>
            </a:r>
          </a:p>
        </p:txBody>
      </p:sp>
      <p:sp>
        <p:nvSpPr>
          <p:cNvPr id="9" name="Tekstvak 22">
            <a:extLst>
              <a:ext uri="{FF2B5EF4-FFF2-40B4-BE49-F238E27FC236}">
                <a16:creationId xmlns:a16="http://schemas.microsoft.com/office/drawing/2014/main" id="{B9AA9037-99C3-6ED8-D66A-A52D30E58AB4}"/>
              </a:ext>
            </a:extLst>
          </p:cNvPr>
          <p:cNvSpPr txBox="1"/>
          <p:nvPr userDrawn="1"/>
        </p:nvSpPr>
        <p:spPr>
          <a:xfrm>
            <a:off x="11904000" y="-288833"/>
            <a:ext cx="288000" cy="288833"/>
          </a:xfrm>
          <a:prstGeom prst="rect">
            <a:avLst/>
          </a:prstGeom>
          <a:solidFill>
            <a:schemeClr val="bg1">
              <a:lumMod val="95000"/>
            </a:schemeClr>
          </a:solidFill>
        </p:spPr>
        <p:txBody>
          <a:bodyPr wrap="square" rtlCol="0" anchor="ctr" anchorCtr="0">
            <a:noAutofit/>
          </a:bodyPr>
          <a:lstStyle/>
          <a:p>
            <a:pPr algn="ctr"/>
            <a:r>
              <a:rPr lang="nl-NL" sz="1600" b="1" spc="50" baseline="0" noProof="1">
                <a:solidFill>
                  <a:schemeClr val="accent1"/>
                </a:solidFill>
                <a:latin typeface="Calibri" panose="020F0502020204030204" pitchFamily="34" charset="0"/>
                <a:cs typeface="Calibri" panose="020F0502020204030204" pitchFamily="34" charset="0"/>
                <a:sym typeface="Wingdings 3" panose="05040102010807070707" pitchFamily="18" charset="2"/>
              </a:rPr>
              <a:t></a:t>
            </a:r>
            <a:endParaRPr lang="nl-NL" sz="1600" b="1" spc="50" baseline="0" noProof="1">
              <a:solidFill>
                <a:schemeClr val="accent1"/>
              </a:solidFill>
              <a:latin typeface="Calibri" panose="020F0502020204030204" pitchFamily="34" charset="0"/>
              <a:cs typeface="Calibri" panose="020F0502020204030204" pitchFamily="34" charset="0"/>
            </a:endParaRPr>
          </a:p>
        </p:txBody>
      </p:sp>
      <p:sp>
        <p:nvSpPr>
          <p:cNvPr id="12" name="Tijdelijke aanduiding voor tekst 10">
            <a:extLst>
              <a:ext uri="{FF2B5EF4-FFF2-40B4-BE49-F238E27FC236}">
                <a16:creationId xmlns:a16="http://schemas.microsoft.com/office/drawing/2014/main" id="{579FA3AF-06F6-5731-DBF1-2111B116C606}"/>
              </a:ext>
            </a:extLst>
          </p:cNvPr>
          <p:cNvSpPr>
            <a:spLocks noGrp="1"/>
          </p:cNvSpPr>
          <p:nvPr>
            <p:ph type="body" sz="quarter" idx="14" hasCustomPrompt="1"/>
          </p:nvPr>
        </p:nvSpPr>
        <p:spPr>
          <a:xfrm>
            <a:off x="-1" y="0"/>
            <a:ext cx="12192001" cy="24048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92" b="-192"/>
            </a:stretch>
          </a:blipFill>
        </p:spPr>
        <p:txBody>
          <a:bodyPr/>
          <a:lstStyle>
            <a:lvl1pPr>
              <a:defRPr sz="100">
                <a:solidFill>
                  <a:schemeClr val="bg1"/>
                </a:solidFill>
              </a:defRPr>
            </a:lvl1pPr>
          </a:lstStyle>
          <a:p>
            <a:pPr lvl="0"/>
            <a:r>
              <a:rPr lang="nl-NL" dirty="0"/>
              <a:t> </a:t>
            </a:r>
          </a:p>
        </p:txBody>
      </p:sp>
      <p:sp>
        <p:nvSpPr>
          <p:cNvPr id="15" name="Naam">
            <a:extLst>
              <a:ext uri="{FF2B5EF4-FFF2-40B4-BE49-F238E27FC236}">
                <a16:creationId xmlns:a16="http://schemas.microsoft.com/office/drawing/2014/main" id="{F51570B0-3CD1-2798-6146-8909BBFE40E5}"/>
              </a:ext>
            </a:extLst>
          </p:cNvPr>
          <p:cNvSpPr>
            <a:spLocks noGrp="1"/>
          </p:cNvSpPr>
          <p:nvPr>
            <p:ph type="body" sz="quarter" idx="16" hasCustomPrompt="1"/>
          </p:nvPr>
        </p:nvSpPr>
        <p:spPr>
          <a:xfrm>
            <a:off x="1549400" y="5662609"/>
            <a:ext cx="5422900" cy="395291"/>
          </a:xfrm>
        </p:spPr>
        <p:txBody>
          <a:bodyPr/>
          <a:lstStyle>
            <a:lvl1pPr>
              <a:lnSpc>
                <a:spcPct val="150000"/>
              </a:lnSpc>
              <a:defRPr>
                <a:solidFill>
                  <a:schemeClr val="bg1"/>
                </a:solidFill>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nl-NL" dirty="0"/>
              <a:t>Voornaam en achternaam</a:t>
            </a:r>
          </a:p>
        </p:txBody>
      </p:sp>
      <p:sp>
        <p:nvSpPr>
          <p:cNvPr id="16" name="Datum">
            <a:extLst>
              <a:ext uri="{FF2B5EF4-FFF2-40B4-BE49-F238E27FC236}">
                <a16:creationId xmlns:a16="http://schemas.microsoft.com/office/drawing/2014/main" id="{2859D38E-C95D-CA72-BE65-779EF88299F7}"/>
              </a:ext>
            </a:extLst>
          </p:cNvPr>
          <p:cNvSpPr>
            <a:spLocks noGrp="1"/>
          </p:cNvSpPr>
          <p:nvPr>
            <p:ph type="body" sz="quarter" idx="17" hasCustomPrompt="1"/>
          </p:nvPr>
        </p:nvSpPr>
        <p:spPr>
          <a:xfrm>
            <a:off x="1549400" y="5982051"/>
            <a:ext cx="5422900" cy="395291"/>
          </a:xfrm>
        </p:spPr>
        <p:txBody>
          <a:bodyPr/>
          <a:lstStyle>
            <a:lvl1pPr>
              <a:lnSpc>
                <a:spcPct val="150000"/>
              </a:lnSpc>
              <a:defRPr>
                <a:solidFill>
                  <a:schemeClr val="bg1"/>
                </a:solidFill>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nl-NL" dirty="0"/>
              <a:t>00-00-2024</a:t>
            </a:r>
          </a:p>
        </p:txBody>
      </p:sp>
      <p:sp>
        <p:nvSpPr>
          <p:cNvPr id="3" name="Ondertitel 2"/>
          <p:cNvSpPr>
            <a:spLocks noGrp="1"/>
          </p:cNvSpPr>
          <p:nvPr>
            <p:ph type="subTitle" idx="1" hasCustomPrompt="1"/>
          </p:nvPr>
        </p:nvSpPr>
        <p:spPr>
          <a:xfrm>
            <a:off x="1558924" y="3255963"/>
            <a:ext cx="4279901" cy="200183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(optioneel)</a:t>
            </a:r>
          </a:p>
        </p:txBody>
      </p:sp>
      <p:sp>
        <p:nvSpPr>
          <p:cNvPr id="2" name="Titel 1"/>
          <p:cNvSpPr>
            <a:spLocks noGrp="1"/>
          </p:cNvSpPr>
          <p:nvPr>
            <p:ph type="ctrTitle" hasCustomPrompt="1"/>
          </p:nvPr>
        </p:nvSpPr>
        <p:spPr>
          <a:xfrm>
            <a:off x="1558924" y="2752857"/>
            <a:ext cx="6861175" cy="503106"/>
          </a:xfrm>
        </p:spPr>
        <p:txBody>
          <a:bodyPr anchor="t" anchorCtr="0"/>
          <a:lstStyle>
            <a:lvl1pPr algn="l">
              <a:defRPr sz="2800">
                <a:solidFill>
                  <a:schemeClr val="bg1"/>
                </a:solidFill>
              </a:defRPr>
            </a:lvl1pPr>
          </a:lstStyle>
          <a:p>
            <a:r>
              <a:rPr lang="nl-NL" dirty="0"/>
              <a:t>Klik voor titel presentatie</a:t>
            </a:r>
          </a:p>
        </p:txBody>
      </p:sp>
      <p:sp>
        <p:nvSpPr>
          <p:cNvPr id="5" name="Tijdelijke aanduiding voor tekst 10">
            <a:extLst>
              <a:ext uri="{FF2B5EF4-FFF2-40B4-BE49-F238E27FC236}">
                <a16:creationId xmlns:a16="http://schemas.microsoft.com/office/drawing/2014/main" id="{F38252E7-1BB4-2F12-4FFA-9DFC102D24CB}"/>
              </a:ext>
            </a:extLst>
          </p:cNvPr>
          <p:cNvSpPr>
            <a:spLocks noGrp="1"/>
          </p:cNvSpPr>
          <p:nvPr>
            <p:ph type="body" sz="quarter" idx="18" hasCustomPrompt="1"/>
          </p:nvPr>
        </p:nvSpPr>
        <p:spPr>
          <a:xfrm>
            <a:off x="5486400" y="410399"/>
            <a:ext cx="1220400" cy="892800"/>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18347" b="-18347"/>
            </a:stretch>
          </a:blipFill>
        </p:spPr>
        <p:txBody>
          <a:bodyPr/>
          <a:lstStyle>
            <a:lvl1pPr>
              <a:defRPr sz="100">
                <a:solidFill>
                  <a:schemeClr val="bg1"/>
                </a:solidFill>
              </a:defRPr>
            </a:lvl1pPr>
          </a:lstStyle>
          <a:p>
            <a:pPr lvl="0"/>
            <a:r>
              <a:rPr lang="nl-NL" dirty="0"/>
              <a:t> </a:t>
            </a:r>
          </a:p>
        </p:txBody>
      </p:sp>
      <p:sp>
        <p:nvSpPr>
          <p:cNvPr id="10" name="Rechthoek 9">
            <a:extLst>
              <a:ext uri="{FF2B5EF4-FFF2-40B4-BE49-F238E27FC236}">
                <a16:creationId xmlns:a16="http://schemas.microsoft.com/office/drawing/2014/main" id="{4F4E3971-86A8-26E8-29B8-907E8651844D}"/>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6360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pic>
        <p:nvPicPr>
          <p:cNvPr id="16" name="Afbeelding 15" descr="Afbeelding met tekst, schermopname, Lettertype, wit&#10;&#10;Automatisch gegenereerde beschrijving">
            <a:extLst>
              <a:ext uri="{FF2B5EF4-FFF2-40B4-BE49-F238E27FC236}">
                <a16:creationId xmlns:a16="http://schemas.microsoft.com/office/drawing/2014/main" id="{12D5E977-48EF-8762-1BA7-861607A4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0719" y="1395514"/>
            <a:ext cx="1290312" cy="931387"/>
          </a:xfrm>
          <a:prstGeom prst="rect">
            <a:avLst/>
          </a:prstGeom>
        </p:spPr>
      </p:pic>
      <p:sp>
        <p:nvSpPr>
          <p:cNvPr id="8" name="Tekstvak 7">
            <a:extLst>
              <a:ext uri="{FF2B5EF4-FFF2-40B4-BE49-F238E27FC236}">
                <a16:creationId xmlns:a16="http://schemas.microsoft.com/office/drawing/2014/main" id="{7F6C835A-E5AB-4015-8AB1-67D1796AA557}"/>
              </a:ext>
            </a:extLst>
          </p:cNvPr>
          <p:cNvSpPr txBox="1"/>
          <p:nvPr userDrawn="1"/>
        </p:nvSpPr>
        <p:spPr>
          <a:xfrm>
            <a:off x="4511674" y="4430856"/>
            <a:ext cx="3240000" cy="1933991"/>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nchor="b" anchorCtr="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Achteraf een ANDERE DIA-INDEling KIEZEN</a:t>
            </a:r>
          </a:p>
          <a:p>
            <a:pPr marL="0" marR="0" lvl="0" indent="0" algn="l" defTabSz="914400" rtl="0" eaLnBrk="1" fontAlgn="auto" latinLnBrk="0" hangingPunct="1">
              <a:lnSpc>
                <a:spcPct val="114000"/>
              </a:lnSpc>
              <a:spcBef>
                <a:spcPts val="0"/>
              </a:spcBef>
              <a:spcAft>
                <a:spcPts val="0"/>
              </a:spcAft>
              <a:buClrTx/>
              <a:buSzTx/>
              <a:buFont typeface="+mj-lt"/>
              <a:buNone/>
              <a:tabLst/>
              <a:defRPr/>
            </a:pPr>
            <a:r>
              <a:rPr lang="nl-NL" sz="1050" dirty="0">
                <a:solidFill>
                  <a:srgbClr val="515F67"/>
                </a:solidFill>
                <a:latin typeface="Calibri" panose="020F0502020204030204" pitchFamily="34" charset="0"/>
                <a:cs typeface="Calibri" panose="020F0502020204030204" pitchFamily="34" charset="0"/>
              </a:rPr>
              <a:t>Je kunt achteraf een andere dia-indeling kiezen zonder dat de inhoud van de dia verloren gaat. Bijvoorbeeld als je wilt switchen tussen ‘Titel en object (A)’ en ‘Titel en object (B)’.</a:t>
            </a:r>
          </a:p>
          <a:p>
            <a:pPr marL="144000" indent="-144000">
              <a:lnSpc>
                <a:spcPct val="114000"/>
              </a:lnSpc>
              <a:buFont typeface="+mj-lt"/>
              <a:buAutoNum type="arabicPeriod"/>
            </a:pP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dia die je wilt wijzigen.</a:t>
            </a:r>
          </a:p>
          <a:p>
            <a:pPr marL="144000" indent="-144000">
              <a:lnSpc>
                <a:spcPct val="114000"/>
              </a:lnSpc>
              <a:buFont typeface="+mj-lt"/>
              <a:buAutoNum type="arabicPeriod"/>
            </a:pP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Indeling</a:t>
            </a:r>
            <a:r>
              <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p>
          <a:p>
            <a:pPr marL="144000" indent="-144000">
              <a:lnSpc>
                <a:spcPct val="114000"/>
              </a:lnSpc>
              <a:buFont typeface="+mj-lt"/>
              <a:buAutoNum type="arabicPeriod"/>
            </a:pPr>
            <a:r>
              <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Kies de gewenste indeling.</a:t>
            </a:r>
          </a:p>
          <a:p>
            <a:pPr marL="144000" indent="-144000">
              <a:lnSpc>
                <a:spcPct val="114000"/>
              </a:lnSpc>
              <a:buFont typeface="+mj-lt"/>
              <a:buAutoNum type="arabicPeriod"/>
            </a:pPr>
            <a:endPar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14000"/>
              </a:lnSpc>
              <a:spcBef>
                <a:spcPts val="0"/>
              </a:spcBef>
              <a:spcAft>
                <a:spcPts val="0"/>
              </a:spcAft>
              <a:buClrTx/>
              <a:buSzTx/>
              <a:buFont typeface="+mj-lt"/>
              <a:buNone/>
              <a:tabLst/>
              <a:defRPr/>
            </a:pPr>
            <a:r>
              <a:rPr lang="nl-NL" sz="1050" b="1" dirty="0">
                <a:solidFill>
                  <a:srgbClr val="515F67"/>
                </a:solidFill>
                <a:latin typeface="Calibri" panose="020F0502020204030204" pitchFamily="34" charset="0"/>
                <a:cs typeface="Calibri" panose="020F0502020204030204" pitchFamily="34" charset="0"/>
              </a:rPr>
              <a:t>TIP: </a:t>
            </a:r>
            <a:r>
              <a:rPr lang="nl-NL" sz="1050" dirty="0">
                <a:solidFill>
                  <a:srgbClr val="515F67"/>
                </a:solidFill>
                <a:latin typeface="Calibri" panose="020F0502020204030204" pitchFamily="34" charset="0"/>
                <a:cs typeface="Calibri" panose="020F0502020204030204" pitchFamily="34" charset="0"/>
              </a:rPr>
              <a:t>Klik op de knop </a:t>
            </a:r>
            <a:r>
              <a:rPr lang="nl-NL" sz="1050" b="1" dirty="0">
                <a:solidFill>
                  <a:srgbClr val="515F67"/>
                </a:solidFill>
                <a:latin typeface="Calibri" panose="020F0502020204030204" pitchFamily="34" charset="0"/>
                <a:cs typeface="Calibri" panose="020F0502020204030204" pitchFamily="34" charset="0"/>
              </a:rPr>
              <a:t>Opnieuw instellen </a:t>
            </a:r>
            <a:r>
              <a:rPr lang="nl-NL" sz="1050" dirty="0">
                <a:solidFill>
                  <a:srgbClr val="515F67"/>
                </a:solidFill>
                <a:latin typeface="Calibri" panose="020F0502020204030204" pitchFamily="34" charset="0"/>
                <a:cs typeface="Calibri" panose="020F0502020204030204" pitchFamily="34" charset="0"/>
              </a:rPr>
              <a:t>als de foto- en/of tekstvakken niet meer op de juiste positie staan.</a:t>
            </a:r>
          </a:p>
        </p:txBody>
      </p:sp>
      <p:sp>
        <p:nvSpPr>
          <p:cNvPr id="3" name="Tekstvak 2">
            <a:extLst>
              <a:ext uri="{FF2B5EF4-FFF2-40B4-BE49-F238E27FC236}">
                <a16:creationId xmlns:a16="http://schemas.microsoft.com/office/drawing/2014/main" id="{A4856509-6E3C-49C4-9ED7-5C0E9C856DF7}"/>
              </a:ext>
            </a:extLst>
          </p:cNvPr>
          <p:cNvSpPr txBox="1"/>
          <p:nvPr userDrawn="1"/>
        </p:nvSpPr>
        <p:spPr>
          <a:xfrm>
            <a:off x="8518227" y="525376"/>
            <a:ext cx="3240000"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Tekstopmaak</a:t>
            </a:r>
          </a:p>
          <a:p>
            <a:pPr marL="0" indent="0" algn="l" defTabSz="914400" rtl="0" eaLnBrk="1" latinLnBrk="0" hangingPunct="1">
              <a:lnSpc>
                <a:spcPct val="114000"/>
              </a:lnSpc>
              <a:buFont typeface="+mj-lt"/>
              <a:buNone/>
            </a:pP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Gebruik de knoppen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Vorige tekstopmaak  </a:t>
            </a:r>
            <a:r>
              <a:rPr lang="nl-NL" sz="1050" b="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of</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Volgende tekstopmaak</a:t>
            </a: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om de juiste tekstopmaak te kiezen. </a:t>
            </a:r>
          </a:p>
          <a:p>
            <a:pPr marL="0" indent="0" algn="l" defTabSz="914400" rtl="0" eaLnBrk="1" latinLnBrk="0" hangingPunct="1">
              <a:lnSpc>
                <a:spcPct val="114000"/>
              </a:lnSpc>
              <a:buFont typeface="+mj-lt"/>
              <a:buNone/>
            </a:pP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Je kunt kiezen uit de volgende tekstopmaak-niveaus: </a:t>
            </a:r>
          </a:p>
        </p:txBody>
      </p:sp>
      <p:sp>
        <p:nvSpPr>
          <p:cNvPr id="11" name="Tekstvak 10">
            <a:extLst>
              <a:ext uri="{FF2B5EF4-FFF2-40B4-BE49-F238E27FC236}">
                <a16:creationId xmlns:a16="http://schemas.microsoft.com/office/drawing/2014/main" id="{64A18803-CB57-467B-813D-1C72F2C8BA22}"/>
              </a:ext>
            </a:extLst>
          </p:cNvPr>
          <p:cNvSpPr txBox="1"/>
          <p:nvPr userDrawn="1"/>
        </p:nvSpPr>
        <p:spPr>
          <a:xfrm>
            <a:off x="442912" y="525376"/>
            <a:ext cx="3240000"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EXTRA TAB ‘MIJN PRESENTATIE’</a:t>
            </a:r>
          </a:p>
          <a:p>
            <a:pPr marL="0" indent="0" algn="l" defTabSz="914400" rtl="0" eaLnBrk="1" latinLnBrk="0" hangingPunct="1">
              <a:lnSpc>
                <a:spcPct val="114000"/>
              </a:lnSpc>
              <a:buFont typeface="Arial" panose="020B0604020202020204" pitchFamily="34" charset="0"/>
              <a:buNone/>
            </a:pP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Bovenin het scherm staat een extra tab met de naam </a:t>
            </a:r>
            <a:b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b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MIJN PRESENTATIE</a:t>
            </a: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Op deze tab staan knoppen die handig zijn bij het samenstellen van een presentatie.</a:t>
            </a:r>
          </a:p>
        </p:txBody>
      </p:sp>
      <p:sp>
        <p:nvSpPr>
          <p:cNvPr id="27" name="Tekstvak 26">
            <a:extLst>
              <a:ext uri="{FF2B5EF4-FFF2-40B4-BE49-F238E27FC236}">
                <a16:creationId xmlns:a16="http://schemas.microsoft.com/office/drawing/2014/main" id="{8A73D80D-4C0C-4355-A8A5-5ED27B3D6889}"/>
              </a:ext>
            </a:extLst>
          </p:cNvPr>
          <p:cNvSpPr txBox="1"/>
          <p:nvPr userDrawn="1"/>
        </p:nvSpPr>
        <p:spPr>
          <a:xfrm>
            <a:off x="4511674" y="525376"/>
            <a:ext cx="3240000"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nieuwe DIA INVOEGEN</a:t>
            </a:r>
          </a:p>
          <a:p>
            <a:pPr marL="144000" marR="0" lvl="0" indent="-144000" algn="l" defTabSz="914400" rtl="0" eaLnBrk="1" fontAlgn="auto" latinLnBrk="0" hangingPunct="1">
              <a:lnSpc>
                <a:spcPct val="114000"/>
              </a:lnSpc>
              <a:spcBef>
                <a:spcPts val="0"/>
              </a:spcBef>
              <a:spcAft>
                <a:spcPts val="0"/>
              </a:spcAft>
              <a:buClrTx/>
              <a:buSzTx/>
              <a:buFont typeface="+mj-lt"/>
              <a:buAutoNum type="arabicPeriod"/>
              <a:tabLst/>
              <a:defRPr/>
            </a:pPr>
            <a:r>
              <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Nieuwe dia.</a:t>
            </a:r>
          </a:p>
          <a:p>
            <a:pPr marL="144000" marR="0" lvl="0" indent="-144000" algn="l" defTabSz="914400" rtl="0" eaLnBrk="1" fontAlgn="auto" latinLnBrk="0" hangingPunct="1">
              <a:lnSpc>
                <a:spcPct val="114000"/>
              </a:lnSpc>
              <a:spcBef>
                <a:spcPts val="0"/>
              </a:spcBef>
              <a:spcAft>
                <a:spcPts val="0"/>
              </a:spcAft>
              <a:buClrTx/>
              <a:buSzTx/>
              <a:buFont typeface="+mj-lt"/>
              <a:buAutoNum type="arabicPeriod"/>
              <a:tabLst/>
              <a:defRPr/>
            </a:pPr>
            <a:r>
              <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Kies de gewenste dia-indeling. </a:t>
            </a:r>
            <a:br>
              <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br>
            <a:r>
              <a:rPr lang="nl-NL" sz="10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Je kunt kiezen uit de volgende dia-indelingen:</a:t>
            </a:r>
            <a:endPar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1037" name="Tekstvak 1036">
            <a:extLst>
              <a:ext uri="{FF2B5EF4-FFF2-40B4-BE49-F238E27FC236}">
                <a16:creationId xmlns:a16="http://schemas.microsoft.com/office/drawing/2014/main" id="{4185B1C2-F58B-44DE-90BF-05689F869375}"/>
              </a:ext>
            </a:extLst>
          </p:cNvPr>
          <p:cNvSpPr txBox="1"/>
          <p:nvPr userDrawn="1"/>
        </p:nvSpPr>
        <p:spPr>
          <a:xfrm>
            <a:off x="8538395" y="2541664"/>
            <a:ext cx="3240000" cy="27603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Gebruik niet de Tab-toets of knop Opsommingstekens!</a:t>
            </a:r>
          </a:p>
        </p:txBody>
      </p:sp>
      <p:cxnSp>
        <p:nvCxnSpPr>
          <p:cNvPr id="1045" name="Rechte verbindingslijn 1044">
            <a:extLst>
              <a:ext uri="{FF2B5EF4-FFF2-40B4-BE49-F238E27FC236}">
                <a16:creationId xmlns:a16="http://schemas.microsoft.com/office/drawing/2014/main" id="{D7A46DEC-E632-40B8-90CB-EB693A4323EC}"/>
              </a:ext>
            </a:extLst>
          </p:cNvPr>
          <p:cNvCxnSpPr>
            <a:cxnSpLocks/>
          </p:cNvCxnSpPr>
          <p:nvPr userDrawn="1"/>
        </p:nvCxnSpPr>
        <p:spPr>
          <a:xfrm>
            <a:off x="4079875" y="426432"/>
            <a:ext cx="0" cy="60051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B2C9C308-43B2-4377-ADCC-E5D1C9118B77}"/>
              </a:ext>
            </a:extLst>
          </p:cNvPr>
          <p:cNvCxnSpPr>
            <a:cxnSpLocks/>
          </p:cNvCxnSpPr>
          <p:nvPr userDrawn="1"/>
        </p:nvCxnSpPr>
        <p:spPr>
          <a:xfrm>
            <a:off x="8122945" y="394325"/>
            <a:ext cx="0" cy="60051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9" name="Tekstvak 22">
            <a:extLst>
              <a:ext uri="{FF2B5EF4-FFF2-40B4-BE49-F238E27FC236}">
                <a16:creationId xmlns:a16="http://schemas.microsoft.com/office/drawing/2014/main" id="{0EB64284-D5BB-42E4-9F9A-C4DC655E1C11}"/>
              </a:ext>
            </a:extLst>
          </p:cNvPr>
          <p:cNvSpPr txBox="1"/>
          <p:nvPr userDrawn="1"/>
        </p:nvSpPr>
        <p:spPr>
          <a:xfrm>
            <a:off x="4079875" y="-288833"/>
            <a:ext cx="4043069" cy="288833"/>
          </a:xfrm>
          <a:prstGeom prst="rect">
            <a:avLst/>
          </a:prstGeom>
          <a:solidFill>
            <a:schemeClr val="accent1"/>
          </a:solidFill>
        </p:spPr>
        <p:txBody>
          <a:bodyPr wrap="square" rtlCol="0" anchor="ctr" anchorCtr="0">
            <a:noAutofit/>
          </a:bodyPr>
          <a:lstStyle/>
          <a:p>
            <a:pPr algn="ctr"/>
            <a:r>
              <a:rPr lang="nl-NL" sz="1200" b="0" spc="50" baseline="0" noProof="1">
                <a:solidFill>
                  <a:schemeClr val="bg1"/>
                </a:solidFill>
                <a:latin typeface="Calibri" panose="020F0502020204030204" pitchFamily="34" charset="0"/>
                <a:cs typeface="Calibri" panose="020F0502020204030204" pitchFamily="34" charset="0"/>
              </a:rPr>
              <a:t>TIPS  VOOR HET GEBRUIKEN VAN DEZE PRESENTATIE</a:t>
            </a:r>
          </a:p>
        </p:txBody>
      </p:sp>
      <p:sp>
        <p:nvSpPr>
          <p:cNvPr id="37" name="Tekstvak 36">
            <a:extLst>
              <a:ext uri="{FF2B5EF4-FFF2-40B4-BE49-F238E27FC236}">
                <a16:creationId xmlns:a16="http://schemas.microsoft.com/office/drawing/2014/main" id="{D71E8F80-8FE1-42D8-A053-BD2FDF431A6D}"/>
              </a:ext>
            </a:extLst>
          </p:cNvPr>
          <p:cNvSpPr txBox="1"/>
          <p:nvPr userDrawn="1"/>
        </p:nvSpPr>
        <p:spPr>
          <a:xfrm>
            <a:off x="8518227" y="4446941"/>
            <a:ext cx="3240000"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DIA’s met EEN aanpasbare SFEERfoto</a:t>
            </a:r>
          </a:p>
          <a:p>
            <a:pPr marL="0" indent="0" algn="l" defTabSz="914400" rtl="0" eaLnBrk="1" latinLnBrk="0" hangingPunct="1">
              <a:lnSpc>
                <a:spcPct val="114000"/>
              </a:lnSpc>
              <a:buFont typeface="+mj-lt"/>
              <a:buNone/>
            </a:pP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Voeg de foto in door te klikken op het afbeeldings-pictogram. Klik op de knop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 bijsnijden</a:t>
            </a:r>
            <a:r>
              <a:rPr lang="nl-NL" sz="1050" b="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als je de foto wilt bijsnijden (</a:t>
            </a: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zie ook de tips rechts naast de dia).</a:t>
            </a:r>
          </a:p>
        </p:txBody>
      </p:sp>
      <p:pic>
        <p:nvPicPr>
          <p:cNvPr id="7" name="Afbeelding 6">
            <a:extLst>
              <a:ext uri="{FF2B5EF4-FFF2-40B4-BE49-F238E27FC236}">
                <a16:creationId xmlns:a16="http://schemas.microsoft.com/office/drawing/2014/main" id="{CDED524A-3CA9-4270-B6B8-573EF91F6D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912" y="1417600"/>
            <a:ext cx="3170105" cy="681224"/>
          </a:xfrm>
          <a:prstGeom prst="rect">
            <a:avLst/>
          </a:prstGeom>
        </p:spPr>
      </p:pic>
      <p:sp>
        <p:nvSpPr>
          <p:cNvPr id="28" name="Tekstvak 27">
            <a:extLst>
              <a:ext uri="{FF2B5EF4-FFF2-40B4-BE49-F238E27FC236}">
                <a16:creationId xmlns:a16="http://schemas.microsoft.com/office/drawing/2014/main" id="{321D4660-E757-422E-AEDF-D07C5AE41244}"/>
              </a:ext>
            </a:extLst>
          </p:cNvPr>
          <p:cNvSpPr txBox="1"/>
          <p:nvPr userDrawn="1"/>
        </p:nvSpPr>
        <p:spPr>
          <a:xfrm>
            <a:off x="442912" y="4720358"/>
            <a:ext cx="3240000" cy="1644489"/>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nchor="b" anchorCtr="0">
            <a:spAutoFit/>
          </a:bodyPr>
          <a:lstStyle/>
          <a:p>
            <a:pPr marL="266700" indent="-266700" algn="l" defTabSz="914400" rtl="0" eaLnBrk="1" latinLnBrk="0" hangingPunct="1">
              <a:lnSpc>
                <a:spcPct val="114000"/>
              </a:lnSpc>
            </a:pPr>
            <a:r>
              <a:rPr lang="nl-NL" sz="150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sym typeface="Wingdings" panose="05000000000000000000" pitchFamily="2" charset="2"/>
              </a:rPr>
              <a:t></a:t>
            </a:r>
            <a:r>
              <a:rPr lang="nl-NL" sz="1050" b="1" kern="1200" cap="all" spc="60" baseline="0" noProof="1">
                <a:solidFill>
                  <a:srgbClr val="4C5960"/>
                </a:solidFill>
                <a:latin typeface="Calibri" panose="020F0502020204030204" pitchFamily="34" charset="0"/>
                <a:ea typeface="Tahoma" panose="020B0604030504040204" pitchFamily="34" charset="0"/>
                <a:cs typeface="Calibri" panose="020F0502020204030204" pitchFamily="34" charset="0"/>
                <a:sym typeface="Wingdings" panose="05000000000000000000" pitchFamily="2" charset="2"/>
              </a:rPr>
              <a:t>	</a:t>
            </a: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DIA’s KOPIËREN vanuit andere presentatie</a:t>
            </a:r>
          </a:p>
          <a:p>
            <a:pPr marL="266700" indent="-266700">
              <a:lnSpc>
                <a:spcPct val="114000"/>
              </a:lnSpc>
              <a:buFont typeface="+mj-lt"/>
              <a:buNone/>
            </a:pP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Je kunt </a:t>
            </a:r>
            <a:r>
              <a:rPr lang="nl-NL" sz="1050" u="sng"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geen</a:t>
            </a: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complete dia’s kopiëren vanuit presentaties met een andere opmaak. </a:t>
            </a:r>
          </a:p>
          <a:p>
            <a:pPr marL="266700" indent="-266700">
              <a:lnSpc>
                <a:spcPct val="114000"/>
              </a:lnSpc>
              <a:buFont typeface="+mj-lt"/>
              <a:buNone/>
            </a:pP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Voeg in dat geval een nieuwe dia in en kopieer de tekst één voor één vanuit de ‘oude’ presentatie naar de nieuwe dia. Plak de tekst met de knop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Alleen</a:t>
            </a: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tekst</a:t>
            </a: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behouden</a:t>
            </a:r>
            <a:r>
              <a:rPr lang="nl-NL" sz="10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Kies vervolgens de juiste tekstopmaak (zie TEKSTOPMAAK).</a:t>
            </a:r>
          </a:p>
        </p:txBody>
      </p:sp>
      <p:sp>
        <p:nvSpPr>
          <p:cNvPr id="20" name="Tekstvak 19">
            <a:extLst>
              <a:ext uri="{FF2B5EF4-FFF2-40B4-BE49-F238E27FC236}">
                <a16:creationId xmlns:a16="http://schemas.microsoft.com/office/drawing/2014/main" id="{C3D56442-A8E3-4C07-AF8F-B78D1C14108F}"/>
              </a:ext>
            </a:extLst>
          </p:cNvPr>
          <p:cNvSpPr txBox="1"/>
          <p:nvPr userDrawn="1"/>
        </p:nvSpPr>
        <p:spPr>
          <a:xfrm>
            <a:off x="8518227" y="5536159"/>
            <a:ext cx="3240000"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nchor="b" anchorCtr="0">
            <a:spAutoFit/>
          </a:bodyPr>
          <a:lstStyle/>
          <a:p>
            <a:pPr marL="0" indent="0" algn="l" defTabSz="914400" rtl="0" eaLnBrk="1" latinLnBrk="0" hangingPunct="1">
              <a:lnSpc>
                <a:spcPct val="114000"/>
              </a:lnSpc>
              <a:buFont typeface="+mj-lt"/>
              <a:buNone/>
            </a:pPr>
            <a:r>
              <a:rPr lang="nl-NL" sz="1050" b="1" kern="1200" cap="all" spc="60" baseline="0" noProof="1">
                <a:solidFill>
                  <a:schemeClr val="tx1"/>
                </a:solidFill>
                <a:latin typeface="Calibri" panose="020F0502020204030204" pitchFamily="34" charset="0"/>
                <a:ea typeface="Tahoma" panose="020B0604030504040204" pitchFamily="34" charset="0"/>
                <a:cs typeface="Calibri" panose="020F0502020204030204" pitchFamily="34" charset="0"/>
              </a:rPr>
              <a:t>DIA MET tips</a:t>
            </a:r>
          </a:p>
          <a:p>
            <a:pPr marL="0" indent="0" algn="l" defTabSz="914400" rtl="0" eaLnBrk="1" latinLnBrk="0" hangingPunct="1">
              <a:lnSpc>
                <a:spcPct val="114000"/>
              </a:lnSpc>
              <a:buFont typeface="+mj-lt"/>
              <a:buNone/>
            </a:pP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Dit is een dia met een beknopte toelichting over het werken met de presentatie. Deze dia kun je verwijderen en later altijd weer invoegen via de knop </a:t>
            </a:r>
            <a:r>
              <a:rPr lang="nl-NL" sz="1050" b="1"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Nieuwe dia &gt; Tips.</a:t>
            </a:r>
            <a:endPar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2" name="Rechthoek 1">
            <a:extLst>
              <a:ext uri="{FF2B5EF4-FFF2-40B4-BE49-F238E27FC236}">
                <a16:creationId xmlns:a16="http://schemas.microsoft.com/office/drawing/2014/main" id="{28BBE490-91FD-3D50-5AE0-DBC247171D2E}"/>
              </a:ext>
            </a:extLst>
          </p:cNvPr>
          <p:cNvSpPr>
            <a:spLocks noChangeAspect="1"/>
          </p:cNvSpPr>
          <p:nvPr userDrawn="1"/>
        </p:nvSpPr>
        <p:spPr>
          <a:xfrm>
            <a:off x="8538395" y="1439658"/>
            <a:ext cx="126000" cy="126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00" dirty="0">
                <a:solidFill>
                  <a:srgbClr val="515F67"/>
                </a:solidFill>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044DFAA3-2C06-07B8-2B47-8C81D8A06A9A}"/>
              </a:ext>
            </a:extLst>
          </p:cNvPr>
          <p:cNvSpPr>
            <a:spLocks noChangeAspect="1"/>
          </p:cNvSpPr>
          <p:nvPr userDrawn="1"/>
        </p:nvSpPr>
        <p:spPr>
          <a:xfrm>
            <a:off x="8538395" y="1760770"/>
            <a:ext cx="126000" cy="126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00" dirty="0">
                <a:solidFill>
                  <a:srgbClr val="515F67"/>
                </a:solidFill>
                <a:latin typeface="Calibri" panose="020F0502020204030204" pitchFamily="34" charset="0"/>
                <a:cs typeface="Calibri" panose="020F0502020204030204" pitchFamily="34" charset="0"/>
              </a:rPr>
              <a:t>2</a:t>
            </a:r>
          </a:p>
        </p:txBody>
      </p:sp>
      <p:sp>
        <p:nvSpPr>
          <p:cNvPr id="6" name="Rechthoek 5">
            <a:extLst>
              <a:ext uri="{FF2B5EF4-FFF2-40B4-BE49-F238E27FC236}">
                <a16:creationId xmlns:a16="http://schemas.microsoft.com/office/drawing/2014/main" id="{8C0E333A-CF23-9A1A-1AE1-C41B12CB016C}"/>
              </a:ext>
            </a:extLst>
          </p:cNvPr>
          <p:cNvSpPr>
            <a:spLocks noChangeAspect="1"/>
          </p:cNvSpPr>
          <p:nvPr userDrawn="1"/>
        </p:nvSpPr>
        <p:spPr>
          <a:xfrm>
            <a:off x="8538395" y="2081882"/>
            <a:ext cx="126000" cy="126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00" dirty="0">
                <a:solidFill>
                  <a:srgbClr val="515F67"/>
                </a:solidFill>
                <a:latin typeface="Calibri" panose="020F0502020204030204" pitchFamily="34" charset="0"/>
                <a:cs typeface="Calibri" panose="020F0502020204030204" pitchFamily="34" charset="0"/>
              </a:rPr>
              <a:t>3</a:t>
            </a:r>
          </a:p>
        </p:txBody>
      </p:sp>
      <p:sp>
        <p:nvSpPr>
          <p:cNvPr id="15" name="Tekstvak 14">
            <a:extLst>
              <a:ext uri="{FF2B5EF4-FFF2-40B4-BE49-F238E27FC236}">
                <a16:creationId xmlns:a16="http://schemas.microsoft.com/office/drawing/2014/main" id="{E7A96D34-ED0B-D347-74EE-8884B808E68E}"/>
              </a:ext>
            </a:extLst>
          </p:cNvPr>
          <p:cNvSpPr txBox="1"/>
          <p:nvPr userDrawn="1"/>
        </p:nvSpPr>
        <p:spPr>
          <a:xfrm>
            <a:off x="8518227" y="3541938"/>
            <a:ext cx="3240000" cy="64447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Calibri" panose="020F0502020204030204" pitchFamily="34" charset="0"/>
                <a:ea typeface="Tahoma" panose="020B0604030504040204" pitchFamily="34" charset="0"/>
                <a:cs typeface="Calibri" panose="020F0502020204030204" pitchFamily="34" charset="0"/>
              </a:rPr>
              <a:t>Kleuren en fonts </a:t>
            </a:r>
          </a:p>
          <a:p>
            <a:pPr marL="0" indent="0" algn="l" defTabSz="914400" rtl="0" eaLnBrk="1" latinLnBrk="0" hangingPunct="1">
              <a:lnSpc>
                <a:spcPct val="114000"/>
              </a:lnSpc>
              <a:buFont typeface="+mj-lt"/>
              <a:buNone/>
            </a:pPr>
            <a:r>
              <a:rPr lang="nl-NL" sz="1050"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Gebruik altijd de kleuren en fonts zoals in het huisstijlhandboek staat aangegeven. </a:t>
            </a:r>
          </a:p>
        </p:txBody>
      </p:sp>
      <p:pic>
        <p:nvPicPr>
          <p:cNvPr id="19" name="Afbeelding 18">
            <a:extLst>
              <a:ext uri="{FF2B5EF4-FFF2-40B4-BE49-F238E27FC236}">
                <a16:creationId xmlns:a16="http://schemas.microsoft.com/office/drawing/2014/main" id="{5B7D45C5-EA9E-128B-4F93-ACE73344C04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49133" y="1371855"/>
            <a:ext cx="2585750" cy="3029734"/>
          </a:xfrm>
          <a:prstGeom prst="rect">
            <a:avLst/>
          </a:prstGeom>
        </p:spPr>
      </p:pic>
    </p:spTree>
    <p:extLst>
      <p:ext uri="{BB962C8B-B14F-4D97-AF65-F5344CB8AC3E}">
        <p14:creationId xmlns:p14="http://schemas.microsoft.com/office/powerpoint/2010/main" val="3957017922"/>
      </p:ext>
    </p:extLst>
  </p:cSld>
  <p:clrMapOvr>
    <a:masterClrMapping/>
  </p:clrMapOvr>
  <p:extLst>
    <p:ext uri="{DCECCB84-F9BA-43D5-87BE-67443E8EF086}">
      <p15:sldGuideLst xmlns:p15="http://schemas.microsoft.com/office/powerpoint/2012/main">
        <p15:guide id="1" orient="horz" pos="2160">
          <p15:clr>
            <a:srgbClr val="FBAE40"/>
          </p15:clr>
        </p15:guide>
        <p15:guide id="2" pos="4838">
          <p15:clr>
            <a:srgbClr val="FBAE40"/>
          </p15:clr>
        </p15:guide>
        <p15:guide id="3" pos="2570">
          <p15:clr>
            <a:srgbClr val="FBAE40"/>
          </p15:clr>
        </p15:guide>
        <p15:guide id="4" orient="horz" pos="4110">
          <p15:clr>
            <a:srgbClr val="FBAE40"/>
          </p15:clr>
        </p15:guide>
        <p15:guide id="5" orient="horz" pos="323">
          <p15:clr>
            <a:srgbClr val="FBAE40"/>
          </p15:clr>
        </p15:guide>
        <p15:guide id="6" pos="279">
          <p15:clr>
            <a:srgbClr val="FBAE40"/>
          </p15:clr>
        </p15:guide>
        <p15:guide id="7" pos="7401">
          <p15:clr>
            <a:srgbClr val="FBAE40"/>
          </p15:clr>
        </p15:guide>
        <p15:guide id="8" pos="529">
          <p15:clr>
            <a:srgbClr val="FBAE40"/>
          </p15:clr>
        </p15:guide>
        <p15:guide id="9" pos="2842">
          <p15:clr>
            <a:srgbClr val="FBAE40"/>
          </p15:clr>
        </p15:guide>
        <p15:guide id="10" pos="5382">
          <p15:clr>
            <a:srgbClr val="FBAE40"/>
          </p15:clr>
        </p15:guide>
        <p15:guide id="12" pos="2298">
          <p15:clr>
            <a:srgbClr val="FBAE40"/>
          </p15:clr>
        </p15:guide>
        <p15:guide id="13" pos="5110">
          <p15:clr>
            <a:srgbClr val="FBAE40"/>
          </p15:clr>
        </p15:guide>
        <p15:guide id="14"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11" name="Afbeelding" descr="Afbeelding">
            <a:extLst>
              <a:ext uri="{FF2B5EF4-FFF2-40B4-BE49-F238E27FC236}">
                <a16:creationId xmlns:a16="http://schemas.microsoft.com/office/drawing/2014/main" id="{01010BA7-8B2D-1325-EF9D-3B95E9C3B2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6" y="0"/>
            <a:ext cx="12193736" cy="2340920"/>
          </a:xfrm>
          <a:prstGeom prst="rect">
            <a:avLst/>
          </a:prstGeom>
          <a:ln w="12700">
            <a:miter lim="400000"/>
          </a:ln>
        </p:spPr>
      </p:pic>
      <p:sp>
        <p:nvSpPr>
          <p:cNvPr id="2" name="Titel 1"/>
          <p:cNvSpPr>
            <a:spLocks noGrp="1"/>
          </p:cNvSpPr>
          <p:nvPr>
            <p:ph type="title" hasCustomPrompt="1"/>
          </p:nvPr>
        </p:nvSpPr>
        <p:spPr/>
        <p:txBody>
          <a:bodyPr/>
          <a:lstStyle>
            <a:lvl1pPr>
              <a:defRPr/>
            </a:lvl1pPr>
          </a:lstStyle>
          <a:p>
            <a:r>
              <a:rPr lang="nl-NL" dirty="0"/>
              <a:t>Klik voor titel </a:t>
            </a:r>
          </a:p>
        </p:txBody>
      </p:sp>
      <p:sp>
        <p:nvSpPr>
          <p:cNvPr id="3" name="Tijdelijke aanduiding voor inhoud 2"/>
          <p:cNvSpPr>
            <a:spLocks noGrp="1"/>
          </p:cNvSpPr>
          <p:nvPr>
            <p:ph idx="1" hasCustomPrompt="1"/>
          </p:nvPr>
        </p:nvSpPr>
        <p:spPr>
          <a:xfrm>
            <a:off x="1558925" y="2832410"/>
            <a:ext cx="9074150" cy="3225490"/>
          </a:xfrm>
        </p:spPr>
        <p:txBody>
          <a:bodyPr/>
          <a:lstStyle>
            <a:lvl1pPr>
              <a:defRPr baseline="0"/>
            </a:lvl1pPr>
            <a:lvl2pPr>
              <a:spcBef>
                <a:spcPts val="1400"/>
              </a:spcBef>
              <a:defRPr/>
            </a:lvl2pPr>
            <a:lvl3pPr>
              <a:spcBef>
                <a:spcPts val="1400"/>
              </a:spcBef>
              <a:defRPr/>
            </a:lvl3pPr>
            <a:lvl4pPr>
              <a:spcBef>
                <a:spcPts val="1400"/>
              </a:spcBef>
              <a:defRPr/>
            </a:lvl4pPr>
            <a:lvl5pPr>
              <a:spcBef>
                <a:spcPts val="1400"/>
              </a:spcBef>
              <a:defRPr/>
            </a:lvl5pPr>
          </a:lstStyle>
          <a:p>
            <a:pPr lvl="0"/>
            <a:r>
              <a:rPr lang="nl-NL" dirty="0"/>
              <a:t>Klik om een tekst toe te voegen. Klik op de knop “Volgende opmaak” als je tekst met </a:t>
            </a:r>
            <a:r>
              <a:rPr lang="nl-NL" dirty="0" err="1"/>
              <a:t>bullets</a:t>
            </a:r>
            <a:r>
              <a:rPr lang="nl-NL" dirty="0"/>
              <a:t> wilt typen.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27-3-2026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7" name="Rechthoek 6">
            <a:extLst>
              <a:ext uri="{FF2B5EF4-FFF2-40B4-BE49-F238E27FC236}">
                <a16:creationId xmlns:a16="http://schemas.microsoft.com/office/drawing/2014/main" id="{D5E7812E-FD0B-88F3-2E9F-0BC1C702E73B}"/>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0268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bject en foto">
    <p:spTree>
      <p:nvGrpSpPr>
        <p:cNvPr id="1" name=""/>
        <p:cNvGrpSpPr/>
        <p:nvPr/>
      </p:nvGrpSpPr>
      <p:grpSpPr>
        <a:xfrm>
          <a:off x="0" y="0"/>
          <a:ext cx="0" cy="0"/>
          <a:chOff x="0" y="0"/>
          <a:chExt cx="0" cy="0"/>
        </a:xfrm>
      </p:grpSpPr>
      <p:pic>
        <p:nvPicPr>
          <p:cNvPr id="12" name="Afbeelding" descr="Afbeelding">
            <a:extLst>
              <a:ext uri="{FF2B5EF4-FFF2-40B4-BE49-F238E27FC236}">
                <a16:creationId xmlns:a16="http://schemas.microsoft.com/office/drawing/2014/main" id="{41A23C0C-F430-A194-92F6-1D0AA72E4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6" y="0"/>
            <a:ext cx="12193736" cy="2340920"/>
          </a:xfrm>
          <a:prstGeom prst="rect">
            <a:avLst/>
          </a:prstGeom>
          <a:ln w="12700">
            <a:miter lim="400000"/>
          </a:ln>
        </p:spPr>
      </p:pic>
      <p:sp>
        <p:nvSpPr>
          <p:cNvPr id="2" name="Titel 1"/>
          <p:cNvSpPr>
            <a:spLocks noGrp="1"/>
          </p:cNvSpPr>
          <p:nvPr>
            <p:ph type="title" hasCustomPrompt="1"/>
          </p:nvPr>
        </p:nvSpPr>
        <p:spPr/>
        <p:txBody>
          <a:bodyPr/>
          <a:lstStyle/>
          <a:p>
            <a:r>
              <a:rPr lang="nl-NL" dirty="0"/>
              <a:t>Klik voor titel </a:t>
            </a:r>
          </a:p>
        </p:txBody>
      </p:sp>
      <p:sp>
        <p:nvSpPr>
          <p:cNvPr id="3" name="Tijdelijke aanduiding voor inhoud 2"/>
          <p:cNvSpPr>
            <a:spLocks noGrp="1"/>
          </p:cNvSpPr>
          <p:nvPr>
            <p:ph idx="1" hasCustomPrompt="1"/>
          </p:nvPr>
        </p:nvSpPr>
        <p:spPr>
          <a:xfrm>
            <a:off x="1558925" y="2832410"/>
            <a:ext cx="6251390" cy="3225490"/>
          </a:xfrm>
        </p:spPr>
        <p:txBody>
          <a:bodyPr/>
          <a:lstStyle>
            <a:lvl1pPr>
              <a:defRPr baseline="0"/>
            </a:lvl1pPr>
          </a:lstStyle>
          <a:p>
            <a:pPr lvl="0"/>
            <a:r>
              <a:rPr lang="nl-NL" dirty="0"/>
              <a:t>Klik om een tekst toe te voegen. Klik op de knop “Volgende opmaak” als je tekst met </a:t>
            </a:r>
            <a:r>
              <a:rPr lang="nl-NL" dirty="0" err="1"/>
              <a:t>bullets</a:t>
            </a:r>
            <a:r>
              <a:rPr lang="nl-NL" dirty="0"/>
              <a:t> wilt typen.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27-3-2026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7" name="Tekstvak 6">
            <a:extLst>
              <a:ext uri="{FF2B5EF4-FFF2-40B4-BE49-F238E27FC236}">
                <a16:creationId xmlns:a16="http://schemas.microsoft.com/office/drawing/2014/main" id="{43148894-20AE-21D2-191F-04FDE863D7ED}"/>
              </a:ext>
            </a:extLst>
          </p:cNvPr>
          <p:cNvSpPr txBox="1"/>
          <p:nvPr userDrawn="1"/>
        </p:nvSpPr>
        <p:spPr>
          <a:xfrm>
            <a:off x="12337896" y="5736"/>
            <a:ext cx="2376000" cy="5412796"/>
          </a:xfrm>
          <a:prstGeom prst="rect">
            <a:avLst/>
          </a:prstGeom>
          <a:solidFill>
            <a:schemeClr val="bg1">
              <a:lumMod val="95000"/>
            </a:schemeClr>
          </a:solid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108000" bIns="144000" rtlCol="0">
            <a:spAutoFit/>
          </a:bodyPr>
          <a:lstStyle/>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Sleep de afbeelding naar de tijdelijke aanduiding of klik op het afbeeldings-pictogram in het midden van het fotovak en voeg de gewenste foto in.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Plaats de muisaanwijzer ergens in het midden van de foto en sleep de foto zodat het juiste deel van de foto wordt getoond. </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u="sng" baseline="0" noProof="1">
                <a:solidFill>
                  <a:srgbClr val="4C5960"/>
                </a:solidFill>
                <a:latin typeface="Calibri" panose="020F0502020204030204" pitchFamily="34" charset="0"/>
                <a:cs typeface="Calibri" panose="020F0502020204030204" pitchFamily="34" charset="0"/>
              </a:rPr>
              <a:t>TIP</a:t>
            </a:r>
            <a:r>
              <a:rPr lang="nl-NL" sz="1000" baseline="0" noProof="1">
                <a:solidFill>
                  <a:srgbClr val="4C5960"/>
                </a:solidFill>
                <a:latin typeface="Calibri" panose="020F0502020204030204" pitchFamily="34" charset="0"/>
                <a:cs typeface="Calibri" panose="020F0502020204030204" pitchFamily="34" charset="0"/>
              </a:rPr>
              <a:t>: 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100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8" name="Tekstvak 22">
            <a:extLst>
              <a:ext uri="{FF2B5EF4-FFF2-40B4-BE49-F238E27FC236}">
                <a16:creationId xmlns:a16="http://schemas.microsoft.com/office/drawing/2014/main" id="{CE0097B8-7354-E0F2-A2E6-60103B549C41}"/>
              </a:ext>
            </a:extLst>
          </p:cNvPr>
          <p:cNvSpPr txBox="1"/>
          <p:nvPr userDrawn="1"/>
        </p:nvSpPr>
        <p:spPr>
          <a:xfrm>
            <a:off x="9794549" y="-288833"/>
            <a:ext cx="2106155" cy="288833"/>
          </a:xfrm>
          <a:prstGeom prst="rect">
            <a:avLst/>
          </a:prstGeom>
          <a:solidFill>
            <a:schemeClr val="accent1"/>
          </a:solidFill>
        </p:spPr>
        <p:txBody>
          <a:bodyPr wrap="square" rtlCol="0" anchor="ctr" anchorCtr="0">
            <a:noAutofit/>
          </a:bodyPr>
          <a:lstStyle/>
          <a:p>
            <a:pPr algn="r"/>
            <a:r>
              <a:rPr lang="nl-NL" sz="1200" b="0" spc="50" baseline="0" noProof="1">
                <a:solidFill>
                  <a:schemeClr val="bg1"/>
                </a:solidFill>
                <a:latin typeface="Calibri" panose="020F0502020204030204" pitchFamily="34" charset="0"/>
                <a:cs typeface="Calibri" panose="020F0502020204030204" pitchFamily="34" charset="0"/>
              </a:rPr>
              <a:t>Zoom uit om de tips te zien</a:t>
            </a:r>
          </a:p>
        </p:txBody>
      </p:sp>
      <p:sp>
        <p:nvSpPr>
          <p:cNvPr id="9" name="Tekstvak 22">
            <a:extLst>
              <a:ext uri="{FF2B5EF4-FFF2-40B4-BE49-F238E27FC236}">
                <a16:creationId xmlns:a16="http://schemas.microsoft.com/office/drawing/2014/main" id="{BF882343-7A01-3AA7-A617-C36EC1435616}"/>
              </a:ext>
            </a:extLst>
          </p:cNvPr>
          <p:cNvSpPr txBox="1"/>
          <p:nvPr userDrawn="1"/>
        </p:nvSpPr>
        <p:spPr>
          <a:xfrm>
            <a:off x="11904000" y="-288833"/>
            <a:ext cx="288000" cy="288833"/>
          </a:xfrm>
          <a:prstGeom prst="rect">
            <a:avLst/>
          </a:prstGeom>
          <a:solidFill>
            <a:schemeClr val="bg1">
              <a:lumMod val="95000"/>
            </a:schemeClr>
          </a:solidFill>
        </p:spPr>
        <p:txBody>
          <a:bodyPr wrap="square" rtlCol="0" anchor="ctr" anchorCtr="0">
            <a:noAutofit/>
          </a:bodyPr>
          <a:lstStyle/>
          <a:p>
            <a:pPr algn="ctr"/>
            <a:r>
              <a:rPr lang="nl-NL" sz="1600" b="1" spc="50" baseline="0" noProof="1">
                <a:solidFill>
                  <a:schemeClr val="accent1"/>
                </a:solidFill>
                <a:latin typeface="Calibri" panose="020F0502020204030204" pitchFamily="34" charset="0"/>
                <a:cs typeface="Calibri" panose="020F0502020204030204" pitchFamily="34" charset="0"/>
                <a:sym typeface="Wingdings 3" panose="05040102010807070707" pitchFamily="18" charset="2"/>
              </a:rPr>
              <a:t></a:t>
            </a:r>
            <a:endParaRPr lang="nl-NL" sz="1600" b="1" spc="50" baseline="0" noProof="1">
              <a:solidFill>
                <a:schemeClr val="accent1"/>
              </a:solidFill>
              <a:latin typeface="Calibri" panose="020F0502020204030204" pitchFamily="34" charset="0"/>
              <a:cs typeface="Calibri" panose="020F0502020204030204" pitchFamily="34" charset="0"/>
            </a:endParaRPr>
          </a:p>
        </p:txBody>
      </p:sp>
      <p:sp>
        <p:nvSpPr>
          <p:cNvPr id="13" name="Tijdelijke aanduiding voor afbeelding 12">
            <a:extLst>
              <a:ext uri="{FF2B5EF4-FFF2-40B4-BE49-F238E27FC236}">
                <a16:creationId xmlns:a16="http://schemas.microsoft.com/office/drawing/2014/main" id="{4899023C-2C37-5072-DD6C-FE6429DE4AA2}"/>
              </a:ext>
            </a:extLst>
          </p:cNvPr>
          <p:cNvSpPr>
            <a:spLocks noGrp="1"/>
          </p:cNvSpPr>
          <p:nvPr>
            <p:ph type="pic" sz="quarter" idx="13"/>
          </p:nvPr>
        </p:nvSpPr>
        <p:spPr>
          <a:xfrm>
            <a:off x="8305800" y="3078163"/>
            <a:ext cx="3429000" cy="2582862"/>
          </a:xfrm>
          <a:solidFill>
            <a:schemeClr val="bg1">
              <a:lumMod val="95000"/>
            </a:schemeClr>
          </a:solidFill>
        </p:spPr>
        <p:txBody>
          <a:bodyPr/>
          <a:lstStyle/>
          <a:p>
            <a:r>
              <a:rPr lang="nl-NL"/>
              <a:t>Klik op het pictogram als u een afbeelding wilt toevoegen</a:t>
            </a:r>
            <a:endParaRPr lang="nl-NL" dirty="0"/>
          </a:p>
        </p:txBody>
      </p:sp>
      <p:sp>
        <p:nvSpPr>
          <p:cNvPr id="11" name="Rechthoek 10">
            <a:extLst>
              <a:ext uri="{FF2B5EF4-FFF2-40B4-BE49-F238E27FC236}">
                <a16:creationId xmlns:a16="http://schemas.microsoft.com/office/drawing/2014/main" id="{9E91D8FD-35BC-3012-FA4D-3518A50C84F4}"/>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602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illustratie">
    <p:bg>
      <p:bgPr>
        <a:solidFill>
          <a:schemeClr val="bg2"/>
        </a:solidFill>
        <a:effectLst/>
      </p:bgPr>
    </p:bg>
    <p:spTree>
      <p:nvGrpSpPr>
        <p:cNvPr id="1" name=""/>
        <p:cNvGrpSpPr/>
        <p:nvPr/>
      </p:nvGrpSpPr>
      <p:grpSpPr>
        <a:xfrm>
          <a:off x="0" y="0"/>
          <a:ext cx="0" cy="0"/>
          <a:chOff x="0" y="0"/>
          <a:chExt cx="0" cy="0"/>
        </a:xfrm>
      </p:grpSpPr>
      <p:pic>
        <p:nvPicPr>
          <p:cNvPr id="10" name="Afbeelding" descr="Afbeelding">
            <a:extLst>
              <a:ext uri="{FF2B5EF4-FFF2-40B4-BE49-F238E27FC236}">
                <a16:creationId xmlns:a16="http://schemas.microsoft.com/office/drawing/2014/main" id="{44BD7986-C3C4-787C-99C5-8680F6C405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7" y="-10435"/>
            <a:ext cx="12193737" cy="2405882"/>
          </a:xfrm>
          <a:prstGeom prst="rect">
            <a:avLst/>
          </a:prstGeom>
          <a:ln w="12700">
            <a:miter lim="400000"/>
          </a:ln>
        </p:spPr>
      </p:pic>
      <p:sp>
        <p:nvSpPr>
          <p:cNvPr id="2" name="Titel 1"/>
          <p:cNvSpPr>
            <a:spLocks noGrp="1"/>
          </p:cNvSpPr>
          <p:nvPr>
            <p:ph type="title" hasCustomPrompt="1"/>
          </p:nvPr>
        </p:nvSpPr>
        <p:spPr/>
        <p:txBody>
          <a:bodyPr/>
          <a:lstStyle/>
          <a:p>
            <a:r>
              <a:rPr lang="nl-NL" dirty="0"/>
              <a:t>Klik voor titel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27-3-2026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1" name="Tijdelijke aanduiding voor inhoud 2">
            <a:extLst>
              <a:ext uri="{FF2B5EF4-FFF2-40B4-BE49-F238E27FC236}">
                <a16:creationId xmlns:a16="http://schemas.microsoft.com/office/drawing/2014/main" id="{2312C899-405A-0122-6730-205A890F5304}"/>
              </a:ext>
            </a:extLst>
          </p:cNvPr>
          <p:cNvSpPr>
            <a:spLocks noGrp="1"/>
          </p:cNvSpPr>
          <p:nvPr>
            <p:ph idx="13" hasCustomPrompt="1"/>
          </p:nvPr>
        </p:nvSpPr>
        <p:spPr>
          <a:xfrm>
            <a:off x="5391150" y="2832410"/>
            <a:ext cx="5700713" cy="3225490"/>
          </a:xfrm>
        </p:spPr>
        <p:txBody>
          <a:bodyPr/>
          <a:lstStyle>
            <a:lvl1pPr>
              <a:defRPr baseline="0"/>
            </a:lvl1pPr>
          </a:lstStyle>
          <a:p>
            <a:pPr lvl="0"/>
            <a:r>
              <a:rPr lang="nl-NL" dirty="0"/>
              <a:t>Ruimte voor een </a:t>
            </a:r>
            <a:r>
              <a:rPr lang="nl-NL" dirty="0" err="1"/>
              <a:t>infographic</a:t>
            </a:r>
            <a:r>
              <a:rPr lang="nl-NL" dirty="0"/>
              <a:t>, grafiek of tabel. Gebruik kleuren en fonts zoals in het huisstijlhandboek staat aangegeven. </a:t>
            </a:r>
          </a:p>
        </p:txBody>
      </p:sp>
      <p:sp>
        <p:nvSpPr>
          <p:cNvPr id="17" name="Tijdelijke aanduiding voor tekst 15">
            <a:extLst>
              <a:ext uri="{FF2B5EF4-FFF2-40B4-BE49-F238E27FC236}">
                <a16:creationId xmlns:a16="http://schemas.microsoft.com/office/drawing/2014/main" id="{11A15BBA-D1CF-8B89-A91F-1C67EEA66D17}"/>
              </a:ext>
            </a:extLst>
          </p:cNvPr>
          <p:cNvSpPr>
            <a:spLocks noGrp="1"/>
          </p:cNvSpPr>
          <p:nvPr>
            <p:ph type="body" sz="quarter" idx="14"/>
          </p:nvPr>
        </p:nvSpPr>
        <p:spPr>
          <a:xfrm>
            <a:off x="1549400" y="2832100"/>
            <a:ext cx="3251200" cy="3225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Rechthoek 2">
            <a:extLst>
              <a:ext uri="{FF2B5EF4-FFF2-40B4-BE49-F238E27FC236}">
                <a16:creationId xmlns:a16="http://schemas.microsoft.com/office/drawing/2014/main" id="{F1BF0C66-35D5-ABCA-0960-4CE000563EB2}"/>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5791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4899023C-2C37-5072-DD6C-FE6429DE4AA2}"/>
              </a:ext>
            </a:extLst>
          </p:cNvPr>
          <p:cNvSpPr>
            <a:spLocks noGrp="1"/>
          </p:cNvSpPr>
          <p:nvPr>
            <p:ph type="pic" sz="quarter" idx="13"/>
          </p:nvPr>
        </p:nvSpPr>
        <p:spPr>
          <a:xfrm>
            <a:off x="0" y="-1"/>
            <a:ext cx="12192000" cy="6667205"/>
          </a:xfrm>
          <a:solidFill>
            <a:schemeClr val="bg1">
              <a:lumMod val="95000"/>
            </a:schemeClr>
          </a:solidFill>
        </p:spPr>
        <p:txBody>
          <a:bodyPr/>
          <a:lstStyle/>
          <a:p>
            <a:r>
              <a:rPr lang="nl-NL"/>
              <a:t>Klik op het pictogram als u een afbeelding wilt toevoegen</a:t>
            </a:r>
            <a:endParaRPr lang="nl-NL" dirty="0"/>
          </a:p>
        </p:txBody>
      </p:sp>
      <p:sp>
        <p:nvSpPr>
          <p:cNvPr id="2" name="Titel 1"/>
          <p:cNvSpPr>
            <a:spLocks noGrp="1"/>
          </p:cNvSpPr>
          <p:nvPr>
            <p:ph type="title" hasCustomPrompt="1"/>
          </p:nvPr>
        </p:nvSpPr>
        <p:spPr>
          <a:xfrm>
            <a:off x="1558925" y="829651"/>
            <a:ext cx="4537076" cy="829814"/>
          </a:xfrm>
        </p:spPr>
        <p:txBody>
          <a:bodyPr/>
          <a:lstStyle>
            <a:lvl1pPr>
              <a:defRPr>
                <a:solidFill>
                  <a:schemeClr val="bg1"/>
                </a:solidFill>
              </a:defRPr>
            </a:lvl1pPr>
          </a:lstStyle>
          <a:p>
            <a:r>
              <a:rPr lang="nl-NL" dirty="0"/>
              <a:t>Klik voor titel </a:t>
            </a:r>
          </a:p>
        </p:txBody>
      </p:sp>
      <p:sp>
        <p:nvSpPr>
          <p:cNvPr id="7" name="Tekstvak 6">
            <a:extLst>
              <a:ext uri="{FF2B5EF4-FFF2-40B4-BE49-F238E27FC236}">
                <a16:creationId xmlns:a16="http://schemas.microsoft.com/office/drawing/2014/main" id="{43148894-20AE-21D2-191F-04FDE863D7ED}"/>
              </a:ext>
            </a:extLst>
          </p:cNvPr>
          <p:cNvSpPr txBox="1"/>
          <p:nvPr userDrawn="1"/>
        </p:nvSpPr>
        <p:spPr>
          <a:xfrm>
            <a:off x="12337896" y="5736"/>
            <a:ext cx="2376000" cy="5782128"/>
          </a:xfrm>
          <a:prstGeom prst="rect">
            <a:avLst/>
          </a:prstGeom>
          <a:solidFill>
            <a:schemeClr val="bg1">
              <a:lumMod val="95000"/>
            </a:schemeClr>
          </a:solid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108000" bIns="144000" rtlCol="0">
            <a:spAutoFit/>
          </a:bodyPr>
          <a:lstStyle/>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Sleep de afbeelding naar de tijdelijke aanduiding of klik op het afbeeldings-pictogram in het midden van het fotovak en voeg de gewenste foto in.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Plaats de muisaanwijzer ergens in het midden van de foto en sleep de foto zodat het juiste deel van de foto wordt getoond. </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Naar</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achtergrond</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om de foto achter de titel te plaatsen.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u="sng" baseline="0" noProof="1">
                <a:solidFill>
                  <a:srgbClr val="4C5960"/>
                </a:solidFill>
                <a:latin typeface="Calibri" panose="020F0502020204030204" pitchFamily="34" charset="0"/>
                <a:cs typeface="Calibri" panose="020F0502020204030204" pitchFamily="34" charset="0"/>
              </a:rPr>
              <a:t>TIP</a:t>
            </a:r>
            <a:r>
              <a:rPr lang="nl-NL" sz="1000" baseline="0" noProof="1">
                <a:solidFill>
                  <a:srgbClr val="4C5960"/>
                </a:solidFill>
                <a:latin typeface="Calibri" panose="020F0502020204030204" pitchFamily="34" charset="0"/>
                <a:cs typeface="Calibri" panose="020F0502020204030204" pitchFamily="34" charset="0"/>
              </a:rPr>
              <a:t>: 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100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8" name="Tekstvak 22">
            <a:extLst>
              <a:ext uri="{FF2B5EF4-FFF2-40B4-BE49-F238E27FC236}">
                <a16:creationId xmlns:a16="http://schemas.microsoft.com/office/drawing/2014/main" id="{CE0097B8-7354-E0F2-A2E6-60103B549C41}"/>
              </a:ext>
            </a:extLst>
          </p:cNvPr>
          <p:cNvSpPr txBox="1"/>
          <p:nvPr userDrawn="1"/>
        </p:nvSpPr>
        <p:spPr>
          <a:xfrm>
            <a:off x="9794549" y="-288833"/>
            <a:ext cx="2106155" cy="288833"/>
          </a:xfrm>
          <a:prstGeom prst="rect">
            <a:avLst/>
          </a:prstGeom>
          <a:solidFill>
            <a:schemeClr val="accent1"/>
          </a:solidFill>
        </p:spPr>
        <p:txBody>
          <a:bodyPr wrap="square" rtlCol="0" anchor="ctr" anchorCtr="0">
            <a:noAutofit/>
          </a:bodyPr>
          <a:lstStyle/>
          <a:p>
            <a:pPr algn="r"/>
            <a:r>
              <a:rPr lang="nl-NL" sz="1200" b="0" spc="50" baseline="0" noProof="1">
                <a:solidFill>
                  <a:schemeClr val="bg1"/>
                </a:solidFill>
                <a:latin typeface="Calibri" panose="020F0502020204030204" pitchFamily="34" charset="0"/>
                <a:cs typeface="Calibri" panose="020F0502020204030204" pitchFamily="34" charset="0"/>
              </a:rPr>
              <a:t>Zoom uit om de tips te zien</a:t>
            </a:r>
          </a:p>
        </p:txBody>
      </p:sp>
      <p:sp>
        <p:nvSpPr>
          <p:cNvPr id="9" name="Tekstvak 22">
            <a:extLst>
              <a:ext uri="{FF2B5EF4-FFF2-40B4-BE49-F238E27FC236}">
                <a16:creationId xmlns:a16="http://schemas.microsoft.com/office/drawing/2014/main" id="{BF882343-7A01-3AA7-A617-C36EC1435616}"/>
              </a:ext>
            </a:extLst>
          </p:cNvPr>
          <p:cNvSpPr txBox="1"/>
          <p:nvPr userDrawn="1"/>
        </p:nvSpPr>
        <p:spPr>
          <a:xfrm>
            <a:off x="11904000" y="-288833"/>
            <a:ext cx="288000" cy="288833"/>
          </a:xfrm>
          <a:prstGeom prst="rect">
            <a:avLst/>
          </a:prstGeom>
          <a:solidFill>
            <a:schemeClr val="bg1">
              <a:lumMod val="95000"/>
            </a:schemeClr>
          </a:solidFill>
        </p:spPr>
        <p:txBody>
          <a:bodyPr wrap="square" rtlCol="0" anchor="ctr" anchorCtr="0">
            <a:noAutofit/>
          </a:bodyPr>
          <a:lstStyle/>
          <a:p>
            <a:pPr algn="ctr"/>
            <a:r>
              <a:rPr lang="nl-NL" sz="1600" b="1" spc="50" baseline="0" noProof="1">
                <a:solidFill>
                  <a:schemeClr val="accent1"/>
                </a:solidFill>
                <a:latin typeface="Calibri" panose="020F0502020204030204" pitchFamily="34" charset="0"/>
                <a:cs typeface="Calibri" panose="020F0502020204030204" pitchFamily="34" charset="0"/>
                <a:sym typeface="Wingdings 3" panose="05040102010807070707" pitchFamily="18" charset="2"/>
              </a:rPr>
              <a:t></a:t>
            </a:r>
            <a:endParaRPr lang="nl-NL" sz="1600" b="1" spc="50" baseline="0" noProof="1">
              <a:solidFill>
                <a:schemeClr val="accent1"/>
              </a:solidFill>
              <a:latin typeface="Calibri" panose="020F0502020204030204" pitchFamily="34" charset="0"/>
              <a:cs typeface="Calibri" panose="020F0502020204030204" pitchFamily="34" charset="0"/>
            </a:endParaRPr>
          </a:p>
        </p:txBody>
      </p:sp>
      <p:sp>
        <p:nvSpPr>
          <p:cNvPr id="3" name="Rechthoek 2">
            <a:extLst>
              <a:ext uri="{FF2B5EF4-FFF2-40B4-BE49-F238E27FC236}">
                <a16:creationId xmlns:a16="http://schemas.microsoft.com/office/drawing/2014/main" id="{2F05E538-F3B5-C798-26CC-E3235E78542B}"/>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15">
            <a:extLst>
              <a:ext uri="{FF2B5EF4-FFF2-40B4-BE49-F238E27FC236}">
                <a16:creationId xmlns:a16="http://schemas.microsoft.com/office/drawing/2014/main" id="{322E549D-C283-15B5-A338-E77CC5940B31}"/>
              </a:ext>
            </a:extLst>
          </p:cNvPr>
          <p:cNvSpPr>
            <a:spLocks noGrp="1"/>
          </p:cNvSpPr>
          <p:nvPr>
            <p:ph type="body" sz="quarter" idx="14" hasCustomPrompt="1"/>
          </p:nvPr>
        </p:nvSpPr>
        <p:spPr>
          <a:xfrm>
            <a:off x="6996641" y="2838319"/>
            <a:ext cx="4573318" cy="2405484"/>
          </a:xfrm>
        </p:spPr>
        <p:txBody>
          <a:bodyPr/>
          <a:lstStyle>
            <a:lvl1pPr>
              <a:defRPr>
                <a:solidFill>
                  <a:schemeClr val="bg1"/>
                </a:solidFill>
              </a:defRPr>
            </a:lvl1pPr>
          </a:lstStyle>
          <a:p>
            <a:pPr lvl="0"/>
            <a:r>
              <a:rPr lang="nl-NL" dirty="0"/>
              <a:t>Klik voor bijschrift / toelichting (optioneel)</a:t>
            </a:r>
          </a:p>
        </p:txBody>
      </p:sp>
    </p:spTree>
    <p:extLst>
      <p:ext uri="{BB962C8B-B14F-4D97-AF65-F5344CB8AC3E}">
        <p14:creationId xmlns:p14="http://schemas.microsoft.com/office/powerpoint/2010/main" val="345534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foto met tekstkader">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4899023C-2C37-5072-DD6C-FE6429DE4AA2}"/>
              </a:ext>
            </a:extLst>
          </p:cNvPr>
          <p:cNvSpPr>
            <a:spLocks noGrp="1"/>
          </p:cNvSpPr>
          <p:nvPr>
            <p:ph type="pic" sz="quarter" idx="13"/>
          </p:nvPr>
        </p:nvSpPr>
        <p:spPr>
          <a:xfrm>
            <a:off x="0" y="-1"/>
            <a:ext cx="12192000" cy="6667205"/>
          </a:xfrm>
          <a:solidFill>
            <a:schemeClr val="bg1">
              <a:lumMod val="95000"/>
            </a:schemeClr>
          </a:solidFill>
        </p:spPr>
        <p:txBody>
          <a:bodyPr/>
          <a:lstStyle/>
          <a:p>
            <a:r>
              <a:rPr lang="nl-NL"/>
              <a:t>Klik op het pictogram als u een afbeelding wilt toevoegen</a:t>
            </a:r>
            <a:endParaRPr lang="nl-NL" dirty="0"/>
          </a:p>
        </p:txBody>
      </p:sp>
      <p:sp>
        <p:nvSpPr>
          <p:cNvPr id="2" name="Titel 1"/>
          <p:cNvSpPr>
            <a:spLocks noGrp="1"/>
          </p:cNvSpPr>
          <p:nvPr>
            <p:ph type="title" hasCustomPrompt="1"/>
          </p:nvPr>
        </p:nvSpPr>
        <p:spPr>
          <a:xfrm>
            <a:off x="1558925" y="829651"/>
            <a:ext cx="4537076" cy="829814"/>
          </a:xfrm>
        </p:spPr>
        <p:txBody>
          <a:bodyPr/>
          <a:lstStyle>
            <a:lvl1pPr>
              <a:defRPr>
                <a:solidFill>
                  <a:schemeClr val="bg1"/>
                </a:solidFill>
              </a:defRPr>
            </a:lvl1pPr>
          </a:lstStyle>
          <a:p>
            <a:r>
              <a:rPr lang="nl-NL" dirty="0"/>
              <a:t>Klik voor titel </a:t>
            </a:r>
          </a:p>
        </p:txBody>
      </p:sp>
      <p:sp>
        <p:nvSpPr>
          <p:cNvPr id="7" name="Tekstvak 6">
            <a:extLst>
              <a:ext uri="{FF2B5EF4-FFF2-40B4-BE49-F238E27FC236}">
                <a16:creationId xmlns:a16="http://schemas.microsoft.com/office/drawing/2014/main" id="{43148894-20AE-21D2-191F-04FDE863D7ED}"/>
              </a:ext>
            </a:extLst>
          </p:cNvPr>
          <p:cNvSpPr txBox="1"/>
          <p:nvPr userDrawn="1"/>
        </p:nvSpPr>
        <p:spPr>
          <a:xfrm>
            <a:off x="12337896" y="5736"/>
            <a:ext cx="2376000" cy="5966794"/>
          </a:xfrm>
          <a:prstGeom prst="rect">
            <a:avLst/>
          </a:prstGeom>
          <a:solidFill>
            <a:schemeClr val="bg1">
              <a:lumMod val="95000"/>
            </a:schemeClr>
          </a:solid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108000" bIns="144000" rtlCol="0">
            <a:spAutoFit/>
          </a:bodyPr>
          <a:lstStyle/>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Sleep de afbeelding naar de tijdelijke aanduiding of klik op het afbeeldings-pictogram in het midden van het fotovak en voeg de gewenste foto in.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Plaats de muisaanwijzer ergens in het midden van de foto en sleep de foto zodat het juiste deel van de foto wordt getoond. </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Naar</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achtergrond</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om de foto achter de titel en tekstvak te plaatsen.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u="sng" baseline="0" noProof="1">
                <a:solidFill>
                  <a:srgbClr val="4C5960"/>
                </a:solidFill>
                <a:latin typeface="Calibri" panose="020F0502020204030204" pitchFamily="34" charset="0"/>
                <a:cs typeface="Calibri" panose="020F0502020204030204" pitchFamily="34" charset="0"/>
              </a:rPr>
              <a:t>TIP</a:t>
            </a:r>
            <a:r>
              <a:rPr lang="nl-NL" sz="1000" baseline="0" noProof="1">
                <a:solidFill>
                  <a:srgbClr val="4C5960"/>
                </a:solidFill>
                <a:latin typeface="Calibri" panose="020F0502020204030204" pitchFamily="34" charset="0"/>
                <a:cs typeface="Calibri" panose="020F0502020204030204" pitchFamily="34" charset="0"/>
              </a:rPr>
              <a:t>: 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100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8" name="Tekstvak 22">
            <a:extLst>
              <a:ext uri="{FF2B5EF4-FFF2-40B4-BE49-F238E27FC236}">
                <a16:creationId xmlns:a16="http://schemas.microsoft.com/office/drawing/2014/main" id="{CE0097B8-7354-E0F2-A2E6-60103B549C41}"/>
              </a:ext>
            </a:extLst>
          </p:cNvPr>
          <p:cNvSpPr txBox="1"/>
          <p:nvPr userDrawn="1"/>
        </p:nvSpPr>
        <p:spPr>
          <a:xfrm>
            <a:off x="9794549" y="-288833"/>
            <a:ext cx="2106155" cy="288833"/>
          </a:xfrm>
          <a:prstGeom prst="rect">
            <a:avLst/>
          </a:prstGeom>
          <a:solidFill>
            <a:schemeClr val="accent1"/>
          </a:solidFill>
        </p:spPr>
        <p:txBody>
          <a:bodyPr wrap="square" rtlCol="0" anchor="ctr" anchorCtr="0">
            <a:noAutofit/>
          </a:bodyPr>
          <a:lstStyle/>
          <a:p>
            <a:pPr algn="r"/>
            <a:r>
              <a:rPr lang="nl-NL" sz="1200" b="0" spc="50" baseline="0" noProof="1">
                <a:solidFill>
                  <a:schemeClr val="bg1"/>
                </a:solidFill>
                <a:latin typeface="Calibri" panose="020F0502020204030204" pitchFamily="34" charset="0"/>
                <a:cs typeface="Calibri" panose="020F0502020204030204" pitchFamily="34" charset="0"/>
              </a:rPr>
              <a:t>Zoom uit om de tips te zien</a:t>
            </a:r>
          </a:p>
        </p:txBody>
      </p:sp>
      <p:sp>
        <p:nvSpPr>
          <p:cNvPr id="9" name="Tekstvak 22">
            <a:extLst>
              <a:ext uri="{FF2B5EF4-FFF2-40B4-BE49-F238E27FC236}">
                <a16:creationId xmlns:a16="http://schemas.microsoft.com/office/drawing/2014/main" id="{BF882343-7A01-3AA7-A617-C36EC1435616}"/>
              </a:ext>
            </a:extLst>
          </p:cNvPr>
          <p:cNvSpPr txBox="1"/>
          <p:nvPr userDrawn="1"/>
        </p:nvSpPr>
        <p:spPr>
          <a:xfrm>
            <a:off x="11904000" y="-288833"/>
            <a:ext cx="288000" cy="288833"/>
          </a:xfrm>
          <a:prstGeom prst="rect">
            <a:avLst/>
          </a:prstGeom>
          <a:solidFill>
            <a:schemeClr val="bg1">
              <a:lumMod val="95000"/>
            </a:schemeClr>
          </a:solidFill>
        </p:spPr>
        <p:txBody>
          <a:bodyPr wrap="square" rtlCol="0" anchor="ctr" anchorCtr="0">
            <a:noAutofit/>
          </a:bodyPr>
          <a:lstStyle/>
          <a:p>
            <a:pPr algn="ctr"/>
            <a:r>
              <a:rPr lang="nl-NL" sz="1600" b="1" spc="50" baseline="0" noProof="1">
                <a:solidFill>
                  <a:schemeClr val="accent1"/>
                </a:solidFill>
                <a:latin typeface="Calibri" panose="020F0502020204030204" pitchFamily="34" charset="0"/>
                <a:cs typeface="Calibri" panose="020F0502020204030204" pitchFamily="34" charset="0"/>
                <a:sym typeface="Wingdings 3" panose="05040102010807070707" pitchFamily="18" charset="2"/>
              </a:rPr>
              <a:t></a:t>
            </a:r>
            <a:endParaRPr lang="nl-NL" sz="1600" b="1" spc="50" baseline="0" noProof="1">
              <a:solidFill>
                <a:schemeClr val="accent1"/>
              </a:solidFill>
              <a:latin typeface="Calibri" panose="020F0502020204030204" pitchFamily="34" charset="0"/>
              <a:cs typeface="Calibri" panose="020F0502020204030204" pitchFamily="34" charset="0"/>
            </a:endParaRPr>
          </a:p>
        </p:txBody>
      </p:sp>
      <p:sp>
        <p:nvSpPr>
          <p:cNvPr id="11" name="Tijdelijke aanduiding voor tekst 10">
            <a:extLst>
              <a:ext uri="{FF2B5EF4-FFF2-40B4-BE49-F238E27FC236}">
                <a16:creationId xmlns:a16="http://schemas.microsoft.com/office/drawing/2014/main" id="{18C81085-397F-A75F-D13C-E85062196223}"/>
              </a:ext>
            </a:extLst>
          </p:cNvPr>
          <p:cNvSpPr>
            <a:spLocks noGrp="1"/>
          </p:cNvSpPr>
          <p:nvPr>
            <p:ph type="body" sz="quarter" idx="14" hasCustomPrompt="1"/>
          </p:nvPr>
        </p:nvSpPr>
        <p:spPr>
          <a:xfrm>
            <a:off x="7940169" y="535334"/>
            <a:ext cx="3672000" cy="3665615"/>
          </a:xfrm>
          <a:solidFill>
            <a:schemeClr val="accent2"/>
          </a:solidFill>
        </p:spPr>
        <p:txBody>
          <a:bodyPr lIns="252000" tIns="288000" rIns="216000" bIns="252000">
            <a:spAutoFit/>
          </a:bodyPr>
          <a:lstStyle>
            <a:lvl1pPr>
              <a:spcAft>
                <a:spcPts val="1800"/>
              </a:spcAft>
              <a:defRPr sz="2000" b="1">
                <a:solidFill>
                  <a:schemeClr val="accent1"/>
                </a:solidFill>
              </a:defRPr>
            </a:lvl1pPr>
            <a:lvl2pPr marL="0" indent="0">
              <a:spcBef>
                <a:spcPts val="0"/>
              </a:spcBef>
              <a:buNone/>
              <a:defRPr>
                <a:solidFill>
                  <a:schemeClr val="bg1"/>
                </a:solidFill>
              </a:defRPr>
            </a:lvl2pPr>
            <a:lvl3pPr marL="288000">
              <a:spcBef>
                <a:spcPts val="0"/>
              </a:spcBef>
              <a:defRPr>
                <a:solidFill>
                  <a:schemeClr val="bg1"/>
                </a:solidFill>
              </a:defRPr>
            </a:lvl3pPr>
          </a:lstStyle>
          <a:p>
            <a:pPr lvl="0"/>
            <a:r>
              <a:rPr lang="nl-NL" dirty="0"/>
              <a:t>Klik om een titel toe te voegen. Klik op de knop “Volgende opmaak” als je normale tekst wilt typen.</a:t>
            </a:r>
          </a:p>
          <a:p>
            <a:pPr lvl="1"/>
            <a:r>
              <a:rPr lang="nl-NL" dirty="0"/>
              <a:t>Tweede niveau</a:t>
            </a:r>
          </a:p>
          <a:p>
            <a:pPr lvl="2"/>
            <a:r>
              <a:rPr lang="nl-NL" dirty="0"/>
              <a:t>Derde niveau</a:t>
            </a:r>
          </a:p>
        </p:txBody>
      </p:sp>
      <p:sp>
        <p:nvSpPr>
          <p:cNvPr id="3" name="Rechthoek 2">
            <a:extLst>
              <a:ext uri="{FF2B5EF4-FFF2-40B4-BE49-F238E27FC236}">
                <a16:creationId xmlns:a16="http://schemas.microsoft.com/office/drawing/2014/main" id="{6CEE4E50-4083-774E-DF34-3F107419E279}"/>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6358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 </a:t>
            </a:r>
          </a:p>
        </p:txBody>
      </p:sp>
      <p:sp>
        <p:nvSpPr>
          <p:cNvPr id="3" name="Tijdelijke aanduiding voor datum 2"/>
          <p:cNvSpPr>
            <a:spLocks noGrp="1"/>
          </p:cNvSpPr>
          <p:nvPr>
            <p:ph type="dt" sz="half" idx="10"/>
          </p:nvPr>
        </p:nvSpPr>
        <p:spPr/>
        <p:txBody>
          <a:bodyPr/>
          <a:lstStyle/>
          <a:p>
            <a:fld id="{0C500699-B56B-4B57-A1DB-EDAA374C8D0F}" type="datetimeFigureOut">
              <a:rPr lang="nl-NL" smtClean="0"/>
              <a:t>27-3-2026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29DC087-FE3C-4A49-A032-2EF798F57C7B}" type="slidenum">
              <a:rPr lang="nl-NL" smtClean="0"/>
              <a:t>‹nr.›</a:t>
            </a:fld>
            <a:endParaRPr lang="nl-NL"/>
          </a:p>
        </p:txBody>
      </p:sp>
      <p:sp>
        <p:nvSpPr>
          <p:cNvPr id="6" name="Rechthoek 5">
            <a:extLst>
              <a:ext uri="{FF2B5EF4-FFF2-40B4-BE49-F238E27FC236}">
                <a16:creationId xmlns:a16="http://schemas.microsoft.com/office/drawing/2014/main" id="{DDB8EE52-D46F-3F26-CB44-7CBCD74B126E}"/>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2495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C500699-B56B-4B57-A1DB-EDAA374C8D0F}" type="datetimeFigureOut">
              <a:rPr lang="nl-NL" smtClean="0"/>
              <a:t>27-3-2026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29DC087-FE3C-4A49-A032-2EF798F57C7B}" type="slidenum">
              <a:rPr lang="nl-NL" smtClean="0"/>
              <a:t>‹nr.›</a:t>
            </a:fld>
            <a:endParaRPr lang="nl-NL"/>
          </a:p>
        </p:txBody>
      </p:sp>
      <p:sp>
        <p:nvSpPr>
          <p:cNvPr id="5" name="Rechthoek 4">
            <a:extLst>
              <a:ext uri="{FF2B5EF4-FFF2-40B4-BE49-F238E27FC236}">
                <a16:creationId xmlns:a16="http://schemas.microsoft.com/office/drawing/2014/main" id="{51A7D6AB-ECC0-E7E5-DDF4-9A45BF65DD8D}"/>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672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55BF29E5-1E73-555E-1CE6-1A46C70E2B23}"/>
              </a:ext>
            </a:extLst>
          </p:cNvPr>
          <p:cNvSpPr>
            <a:spLocks noGrp="1"/>
          </p:cNvSpPr>
          <p:nvPr>
            <p:ph type="pic" sz="quarter" idx="15"/>
          </p:nvPr>
        </p:nvSpPr>
        <p:spPr>
          <a:xfrm>
            <a:off x="0" y="0"/>
            <a:ext cx="12192000" cy="6667204"/>
          </a:xfrm>
          <a:solidFill>
            <a:schemeClr val="bg1">
              <a:lumMod val="95000"/>
            </a:schemeClr>
          </a:solidFill>
        </p:spPr>
        <p:txBody>
          <a:bodyPr/>
          <a:lstStyle/>
          <a:p>
            <a:r>
              <a:rPr lang="nl-NL"/>
              <a:t>Klik op het pictogram als u een afbeelding wilt toevoegen</a:t>
            </a:r>
            <a:endParaRPr lang="nl-NL" dirty="0"/>
          </a:p>
        </p:txBody>
      </p:sp>
      <p:sp>
        <p:nvSpPr>
          <p:cNvPr id="7" name="Tekstvak 6">
            <a:extLst>
              <a:ext uri="{FF2B5EF4-FFF2-40B4-BE49-F238E27FC236}">
                <a16:creationId xmlns:a16="http://schemas.microsoft.com/office/drawing/2014/main" id="{BBA35B04-70E6-4AA5-8770-1880AEAC84E8}"/>
              </a:ext>
            </a:extLst>
          </p:cNvPr>
          <p:cNvSpPr txBox="1"/>
          <p:nvPr userDrawn="1"/>
        </p:nvSpPr>
        <p:spPr>
          <a:xfrm>
            <a:off x="12337896" y="5736"/>
            <a:ext cx="2376000" cy="5966794"/>
          </a:xfrm>
          <a:prstGeom prst="rect">
            <a:avLst/>
          </a:prstGeom>
          <a:solidFill>
            <a:schemeClr val="bg1">
              <a:lumMod val="95000"/>
            </a:schemeClr>
          </a:solid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108000" bIns="144000" rtlCol="0">
            <a:spAutoFit/>
          </a:bodyPr>
          <a:lstStyle/>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Sleep de afbeelding naar de tijdelijke aanduiding of klik op het afbeeldings-pictogram in het midden van het fotovak en voeg de gewenste foto in.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Plaats de muisaanwijzer ergens in het midden van de foto en sleep de foto zodat het juiste deel van de foto wordt getoond. </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100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marL="144000" indent="-144000">
              <a:lnSpc>
                <a:spcPct val="120000"/>
              </a:lnSpc>
              <a:buFont typeface="+mj-lt"/>
              <a:buAutoNum type="arabicPeriod"/>
            </a:pP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Naar</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achtergrond</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om de foto naar achteren te plaatsen.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000" u="sng" baseline="0" noProof="1">
                <a:solidFill>
                  <a:srgbClr val="4C5960"/>
                </a:solidFill>
                <a:latin typeface="Calibri" panose="020F0502020204030204" pitchFamily="34" charset="0"/>
                <a:cs typeface="Calibri" panose="020F0502020204030204" pitchFamily="34" charset="0"/>
              </a:rPr>
              <a:t>TIP</a:t>
            </a:r>
            <a:r>
              <a:rPr lang="nl-NL" sz="1000" baseline="0" noProof="1">
                <a:solidFill>
                  <a:srgbClr val="4C5960"/>
                </a:solidFill>
                <a:latin typeface="Calibri" panose="020F0502020204030204" pitchFamily="34" charset="0"/>
                <a:cs typeface="Calibri" panose="020F0502020204030204" pitchFamily="34" charset="0"/>
              </a:rPr>
              <a:t>: Klik op de knop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100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100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100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endParaRPr lang="nl-NL" sz="100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8" name="Tekstvak 22">
            <a:extLst>
              <a:ext uri="{FF2B5EF4-FFF2-40B4-BE49-F238E27FC236}">
                <a16:creationId xmlns:a16="http://schemas.microsoft.com/office/drawing/2014/main" id="{B3BE335A-4F7E-9EC6-459D-F4DB7C140F93}"/>
              </a:ext>
            </a:extLst>
          </p:cNvPr>
          <p:cNvSpPr txBox="1"/>
          <p:nvPr userDrawn="1"/>
        </p:nvSpPr>
        <p:spPr>
          <a:xfrm>
            <a:off x="9794549" y="-288833"/>
            <a:ext cx="2106155" cy="288833"/>
          </a:xfrm>
          <a:prstGeom prst="rect">
            <a:avLst/>
          </a:prstGeom>
          <a:solidFill>
            <a:schemeClr val="accent1"/>
          </a:solidFill>
        </p:spPr>
        <p:txBody>
          <a:bodyPr wrap="square" rtlCol="0" anchor="ctr" anchorCtr="0">
            <a:noAutofit/>
          </a:bodyPr>
          <a:lstStyle/>
          <a:p>
            <a:pPr algn="r"/>
            <a:r>
              <a:rPr lang="nl-NL" sz="1200" b="0" spc="50" baseline="0" noProof="1">
                <a:solidFill>
                  <a:schemeClr val="bg1"/>
                </a:solidFill>
                <a:latin typeface="Calibri" panose="020F0502020204030204" pitchFamily="34" charset="0"/>
                <a:cs typeface="Calibri" panose="020F0502020204030204" pitchFamily="34" charset="0"/>
              </a:rPr>
              <a:t>Zoom uit om de tips te zien</a:t>
            </a:r>
          </a:p>
        </p:txBody>
      </p:sp>
      <p:sp>
        <p:nvSpPr>
          <p:cNvPr id="9" name="Tekstvak 22">
            <a:extLst>
              <a:ext uri="{FF2B5EF4-FFF2-40B4-BE49-F238E27FC236}">
                <a16:creationId xmlns:a16="http://schemas.microsoft.com/office/drawing/2014/main" id="{B9AA9037-99C3-6ED8-D66A-A52D30E58AB4}"/>
              </a:ext>
            </a:extLst>
          </p:cNvPr>
          <p:cNvSpPr txBox="1"/>
          <p:nvPr userDrawn="1"/>
        </p:nvSpPr>
        <p:spPr>
          <a:xfrm>
            <a:off x="11904000" y="-288833"/>
            <a:ext cx="288000" cy="288833"/>
          </a:xfrm>
          <a:prstGeom prst="rect">
            <a:avLst/>
          </a:prstGeom>
          <a:solidFill>
            <a:schemeClr val="bg1">
              <a:lumMod val="95000"/>
            </a:schemeClr>
          </a:solidFill>
        </p:spPr>
        <p:txBody>
          <a:bodyPr wrap="square" rtlCol="0" anchor="ctr" anchorCtr="0">
            <a:noAutofit/>
          </a:bodyPr>
          <a:lstStyle/>
          <a:p>
            <a:pPr algn="ctr"/>
            <a:r>
              <a:rPr lang="nl-NL" sz="1600" b="1" spc="50" baseline="0" noProof="1">
                <a:solidFill>
                  <a:schemeClr val="accent1"/>
                </a:solidFill>
                <a:latin typeface="Calibri" panose="020F0502020204030204" pitchFamily="34" charset="0"/>
                <a:cs typeface="Calibri" panose="020F0502020204030204" pitchFamily="34" charset="0"/>
                <a:sym typeface="Wingdings 3" panose="05040102010807070707" pitchFamily="18" charset="2"/>
              </a:rPr>
              <a:t></a:t>
            </a:r>
            <a:endParaRPr lang="nl-NL" sz="1600" b="1" spc="50" baseline="0" noProof="1">
              <a:solidFill>
                <a:schemeClr val="accent1"/>
              </a:solidFill>
              <a:latin typeface="Calibri" panose="020F0502020204030204" pitchFamily="34" charset="0"/>
              <a:cs typeface="Calibri" panose="020F0502020204030204" pitchFamily="34" charset="0"/>
            </a:endParaRPr>
          </a:p>
        </p:txBody>
      </p:sp>
      <p:sp>
        <p:nvSpPr>
          <p:cNvPr id="12" name="Tijdelijke aanduiding voor tekst 10">
            <a:extLst>
              <a:ext uri="{FF2B5EF4-FFF2-40B4-BE49-F238E27FC236}">
                <a16:creationId xmlns:a16="http://schemas.microsoft.com/office/drawing/2014/main" id="{579FA3AF-06F6-5731-DBF1-2111B116C606}"/>
              </a:ext>
            </a:extLst>
          </p:cNvPr>
          <p:cNvSpPr>
            <a:spLocks noGrp="1"/>
          </p:cNvSpPr>
          <p:nvPr>
            <p:ph type="body" sz="quarter" idx="14" hasCustomPrompt="1"/>
          </p:nvPr>
        </p:nvSpPr>
        <p:spPr>
          <a:xfrm>
            <a:off x="-1" y="0"/>
            <a:ext cx="12192001" cy="24048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92" b="-192"/>
            </a:stretch>
          </a:blipFill>
        </p:spPr>
        <p:txBody>
          <a:bodyPr/>
          <a:lstStyle>
            <a:lvl1pPr>
              <a:defRPr sz="100">
                <a:solidFill>
                  <a:schemeClr val="bg1"/>
                </a:solidFill>
              </a:defRPr>
            </a:lvl1pPr>
          </a:lstStyle>
          <a:p>
            <a:pPr lvl="0"/>
            <a:r>
              <a:rPr lang="nl-NL" dirty="0"/>
              <a:t> </a:t>
            </a:r>
          </a:p>
        </p:txBody>
      </p:sp>
      <p:sp>
        <p:nvSpPr>
          <p:cNvPr id="2" name="Titel 1"/>
          <p:cNvSpPr>
            <a:spLocks noGrp="1"/>
          </p:cNvSpPr>
          <p:nvPr>
            <p:ph type="ctrTitle" hasCustomPrompt="1"/>
          </p:nvPr>
        </p:nvSpPr>
        <p:spPr>
          <a:xfrm>
            <a:off x="1558924" y="3119854"/>
            <a:ext cx="4218421" cy="1791582"/>
          </a:xfrm>
        </p:spPr>
        <p:txBody>
          <a:bodyPr anchor="t" anchorCtr="0"/>
          <a:lstStyle>
            <a:lvl1pPr algn="l">
              <a:defRPr sz="2800" b="0">
                <a:solidFill>
                  <a:schemeClr val="bg1"/>
                </a:solidFill>
              </a:defRPr>
            </a:lvl1pPr>
          </a:lstStyle>
          <a:p>
            <a:r>
              <a:rPr lang="en-US" dirty="0"/>
              <a:t>A</a:t>
            </a:r>
            <a:r>
              <a:rPr lang="nl-NL" dirty="0" err="1"/>
              <a:t>fsluitende</a:t>
            </a:r>
            <a:r>
              <a:rPr lang="nl-NL" dirty="0"/>
              <a:t> tekst</a:t>
            </a:r>
          </a:p>
        </p:txBody>
      </p:sp>
      <p:sp>
        <p:nvSpPr>
          <p:cNvPr id="5" name="Tijdelijke aanduiding voor tekst 10">
            <a:extLst>
              <a:ext uri="{FF2B5EF4-FFF2-40B4-BE49-F238E27FC236}">
                <a16:creationId xmlns:a16="http://schemas.microsoft.com/office/drawing/2014/main" id="{F38252E7-1BB4-2F12-4FFA-9DFC102D24CB}"/>
              </a:ext>
            </a:extLst>
          </p:cNvPr>
          <p:cNvSpPr>
            <a:spLocks noGrp="1"/>
          </p:cNvSpPr>
          <p:nvPr>
            <p:ph type="body" sz="quarter" idx="18" hasCustomPrompt="1"/>
          </p:nvPr>
        </p:nvSpPr>
        <p:spPr>
          <a:xfrm>
            <a:off x="5486400" y="410399"/>
            <a:ext cx="1220400" cy="892800"/>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t="-18347" b="-18347"/>
            </a:stretch>
          </a:blipFill>
        </p:spPr>
        <p:txBody>
          <a:bodyPr/>
          <a:lstStyle>
            <a:lvl1pPr>
              <a:defRPr sz="100">
                <a:solidFill>
                  <a:schemeClr val="bg1"/>
                </a:solidFill>
              </a:defRPr>
            </a:lvl1pPr>
          </a:lstStyle>
          <a:p>
            <a:pPr lvl="0"/>
            <a:r>
              <a:rPr lang="nl-NL" dirty="0"/>
              <a:t> </a:t>
            </a:r>
          </a:p>
        </p:txBody>
      </p:sp>
      <p:sp>
        <p:nvSpPr>
          <p:cNvPr id="10" name="Rechthoek 9">
            <a:extLst>
              <a:ext uri="{FF2B5EF4-FFF2-40B4-BE49-F238E27FC236}">
                <a16:creationId xmlns:a16="http://schemas.microsoft.com/office/drawing/2014/main" id="{4F4E3971-86A8-26E8-29B8-907E8651844D}"/>
              </a:ext>
            </a:extLst>
          </p:cNvPr>
          <p:cNvSpPr/>
          <p:nvPr userDrawn="1"/>
        </p:nvSpPr>
        <p:spPr>
          <a:xfrm>
            <a:off x="0" y="6667204"/>
            <a:ext cx="12192000" cy="192023"/>
          </a:xfrm>
          <a:prstGeom prst="rect">
            <a:avLst/>
          </a:prstGeom>
          <a:gradFill flip="none" rotWithShape="1">
            <a:gsLst>
              <a:gs pos="72000">
                <a:schemeClr val="accent1">
                  <a:alpha val="89000"/>
                </a:schemeClr>
              </a:gs>
              <a:gs pos="0">
                <a:schemeClr val="accent3"/>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8852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558924" y="829651"/>
            <a:ext cx="9074151" cy="829814"/>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1558924" y="2832410"/>
            <a:ext cx="9074151" cy="3225490"/>
          </a:xfrm>
          <a:prstGeom prst="rect">
            <a:avLst/>
          </a:prstGeom>
        </p:spPr>
        <p:txBody>
          <a:bodyPr vert="horz" lIns="0" tIns="0" rIns="0" bIns="0" rtlCol="0">
            <a:noAutofit/>
          </a:body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9723863" y="6284982"/>
            <a:ext cx="909213" cy="365125"/>
          </a:xfrm>
          <a:prstGeom prst="rect">
            <a:avLst/>
          </a:prstGeom>
        </p:spPr>
        <p:txBody>
          <a:bodyPr vert="horz" lIns="0" tIns="0" rIns="0" bIns="0" rtlCol="0" anchor="ctr">
            <a:noAutofit/>
          </a:bodyPr>
          <a:lstStyle>
            <a:lvl1pPr algn="r">
              <a:defRPr sz="1000">
                <a:solidFill>
                  <a:schemeClr val="tx1"/>
                </a:solidFill>
              </a:defRPr>
            </a:lvl1pPr>
          </a:lstStyle>
          <a:p>
            <a:fld id="{0C500699-B56B-4B57-A1DB-EDAA374C8D0F}" type="datetimeFigureOut">
              <a:rPr lang="nl-NL" smtClean="0"/>
              <a:pPr/>
              <a:t>27-3-2026</a:t>
            </a:fld>
            <a:endParaRPr lang="nl-NL" dirty="0"/>
          </a:p>
        </p:txBody>
      </p:sp>
      <p:sp>
        <p:nvSpPr>
          <p:cNvPr id="5" name="Tijdelijke aanduiding voor voettekst 4"/>
          <p:cNvSpPr>
            <a:spLocks noGrp="1"/>
          </p:cNvSpPr>
          <p:nvPr>
            <p:ph type="ftr" sz="quarter" idx="3"/>
          </p:nvPr>
        </p:nvSpPr>
        <p:spPr>
          <a:xfrm>
            <a:off x="2038443" y="6284982"/>
            <a:ext cx="7150162" cy="365125"/>
          </a:xfrm>
          <a:prstGeom prst="rect">
            <a:avLst/>
          </a:prstGeom>
        </p:spPr>
        <p:txBody>
          <a:bodyPr vert="horz" lIns="0" tIns="0" rIns="0" bIns="0" rtlCol="0" anchor="ctr">
            <a:noAutofit/>
          </a:bodyPr>
          <a:lstStyle>
            <a:lvl1pPr algn="l">
              <a:defRPr sz="1000">
                <a:solidFill>
                  <a:schemeClr val="tx1"/>
                </a:solidFill>
              </a:defRPr>
            </a:lvl1pPr>
          </a:lstStyle>
          <a:p>
            <a:endParaRPr lang="nl-NL" dirty="0"/>
          </a:p>
        </p:txBody>
      </p:sp>
      <p:sp>
        <p:nvSpPr>
          <p:cNvPr id="6" name="Tijdelijke aanduiding voor dianummer 5"/>
          <p:cNvSpPr>
            <a:spLocks noGrp="1"/>
          </p:cNvSpPr>
          <p:nvPr>
            <p:ph type="sldNum" sz="quarter" idx="4"/>
          </p:nvPr>
        </p:nvSpPr>
        <p:spPr>
          <a:xfrm>
            <a:off x="1558924" y="6284982"/>
            <a:ext cx="359086" cy="365125"/>
          </a:xfrm>
          <a:prstGeom prst="rect">
            <a:avLst/>
          </a:prstGeom>
        </p:spPr>
        <p:txBody>
          <a:bodyPr vert="horz" lIns="0" tIns="0" rIns="0" bIns="0" rtlCol="0" anchor="ctr">
            <a:noAutofit/>
          </a:bodyPr>
          <a:lstStyle>
            <a:lvl1pPr algn="l">
              <a:defRPr sz="1000">
                <a:solidFill>
                  <a:schemeClr val="tx1"/>
                </a:solidFill>
              </a:defRPr>
            </a:lvl1pPr>
          </a:lstStyle>
          <a:p>
            <a:fld id="{C29DC087-FE3C-4A49-A032-2EF798F57C7B}" type="slidenum">
              <a:rPr lang="nl-NL" smtClean="0"/>
              <a:pPr/>
              <a:t>‹nr.›</a:t>
            </a:fld>
            <a:endParaRPr lang="nl-NL" dirty="0"/>
          </a:p>
        </p:txBody>
      </p:sp>
      <p:sp>
        <p:nvSpPr>
          <p:cNvPr id="24" name="Rechthoek 23"/>
          <p:cNvSpPr/>
          <p:nvPr userDrawn="1"/>
        </p:nvSpPr>
        <p:spPr>
          <a:xfrm>
            <a:off x="0" y="-352043"/>
            <a:ext cx="121040" cy="24765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userDrawn="1"/>
        </p:nvSpPr>
        <p:spPr>
          <a:xfrm>
            <a:off x="173751" y="-352043"/>
            <a:ext cx="121040" cy="247650"/>
          </a:xfrm>
          <a:prstGeom prst="rect">
            <a:avLst/>
          </a:prstGeom>
          <a:solidFill>
            <a:schemeClr val="tx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p:cNvSpPr/>
          <p:nvPr userDrawn="1"/>
        </p:nvSpPr>
        <p:spPr>
          <a:xfrm>
            <a:off x="521253" y="-352043"/>
            <a:ext cx="121040" cy="247650"/>
          </a:xfrm>
          <a:prstGeom prst="rect">
            <a:avLst/>
          </a:prstGeom>
          <a:solidFill>
            <a:schemeClr val="tx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p:cNvSpPr/>
          <p:nvPr userDrawn="1"/>
        </p:nvSpPr>
        <p:spPr>
          <a:xfrm>
            <a:off x="1042506" y="-352043"/>
            <a:ext cx="121040" cy="247650"/>
          </a:xfrm>
          <a:prstGeom prst="rect">
            <a:avLst/>
          </a:prstGeom>
          <a:solidFill>
            <a:schemeClr val="accent3"/>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p:cNvSpPr/>
          <p:nvPr userDrawn="1"/>
        </p:nvSpPr>
        <p:spPr>
          <a:xfrm>
            <a:off x="1216257" y="-352043"/>
            <a:ext cx="121040" cy="247650"/>
          </a:xfrm>
          <a:prstGeom prst="rect">
            <a:avLst/>
          </a:prstGeom>
          <a:solidFill>
            <a:schemeClr val="accent4"/>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p:cNvSpPr/>
          <p:nvPr userDrawn="1"/>
        </p:nvSpPr>
        <p:spPr>
          <a:xfrm>
            <a:off x="1563760" y="-352043"/>
            <a:ext cx="121040" cy="247650"/>
          </a:xfrm>
          <a:prstGeom prst="rect">
            <a:avLst/>
          </a:prstGeom>
          <a:solidFill>
            <a:schemeClr val="accent6"/>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p:cNvSpPr/>
          <p:nvPr userDrawn="1"/>
        </p:nvSpPr>
        <p:spPr>
          <a:xfrm>
            <a:off x="1390008" y="-352043"/>
            <a:ext cx="121040" cy="247650"/>
          </a:xfrm>
          <a:prstGeom prst="rect">
            <a:avLst/>
          </a:prstGeom>
          <a:solidFill>
            <a:schemeClr val="accent5"/>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p:cNvSpPr/>
          <p:nvPr userDrawn="1"/>
        </p:nvSpPr>
        <p:spPr>
          <a:xfrm>
            <a:off x="347502" y="-352043"/>
            <a:ext cx="121040" cy="247650"/>
          </a:xfrm>
          <a:prstGeom prst="rect">
            <a:avLst/>
          </a:prstGeom>
          <a:solidFill>
            <a:schemeClr val="bg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p:cNvSpPr/>
          <p:nvPr userDrawn="1"/>
        </p:nvSpPr>
        <p:spPr>
          <a:xfrm>
            <a:off x="695004" y="-352043"/>
            <a:ext cx="121040" cy="247650"/>
          </a:xfrm>
          <a:prstGeom prst="rect">
            <a:avLst/>
          </a:prstGeom>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p:cNvSpPr/>
          <p:nvPr userDrawn="1"/>
        </p:nvSpPr>
        <p:spPr>
          <a:xfrm>
            <a:off x="868755" y="-352043"/>
            <a:ext cx="121040" cy="247650"/>
          </a:xfrm>
          <a:prstGeom prst="rect">
            <a:avLst/>
          </a:prstGeom>
          <a:solidFill>
            <a:schemeClr val="accent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21704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9" r:id="rId4"/>
    <p:sldLayoutId id="2147483667" r:id="rId5"/>
    <p:sldLayoutId id="2147483666" r:id="rId6"/>
    <p:sldLayoutId id="2147483654" r:id="rId7"/>
    <p:sldLayoutId id="2147483655" r:id="rId8"/>
    <p:sldLayoutId id="2147483670" r:id="rId9"/>
    <p:sldLayoutId id="2147483663" r:id="rId10"/>
  </p:sldLayoutIdLst>
  <p:txStyles>
    <p:titleStyle>
      <a:lvl1pPr algn="l" defTabSz="914400" rtl="0" eaLnBrk="1" latinLnBrk="0" hangingPunct="1">
        <a:lnSpc>
          <a:spcPct val="10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1pPr>
      <a:lvl2pPr marL="288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2pPr>
      <a:lvl3pPr marL="576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3pPr>
      <a:lvl4pPr marL="864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4pPr>
      <a:lvl5pPr marL="1152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82" userDrawn="1">
          <p15:clr>
            <a:srgbClr val="F26B43"/>
          </p15:clr>
        </p15:guide>
        <p15:guide id="4" pos="6698" userDrawn="1">
          <p15:clr>
            <a:srgbClr val="F26B43"/>
          </p15:clr>
        </p15:guide>
        <p15:guide id="5"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92F7BB4C-D48A-8B6A-9123-4D2361062D85}"/>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p:pic>
      <p:sp>
        <p:nvSpPr>
          <p:cNvPr id="4" name="Tijdelijke aanduiding voor tekst 3">
            <a:extLst>
              <a:ext uri="{FF2B5EF4-FFF2-40B4-BE49-F238E27FC236}">
                <a16:creationId xmlns:a16="http://schemas.microsoft.com/office/drawing/2014/main" id="{AC1C9A76-EA1D-2F43-CC90-A20F7E2DF6C6}"/>
              </a:ext>
            </a:extLst>
          </p:cNvPr>
          <p:cNvSpPr>
            <a:spLocks noGrp="1"/>
          </p:cNvSpPr>
          <p:nvPr>
            <p:ph type="body" sz="quarter" idx="14"/>
          </p:nvPr>
        </p:nvSpPr>
        <p:spPr/>
        <p:txBody>
          <a:bodyPr/>
          <a:lstStyle/>
          <a:p>
            <a:endParaRPr lang="nl-NL" dirty="0"/>
          </a:p>
        </p:txBody>
      </p:sp>
      <p:sp>
        <p:nvSpPr>
          <p:cNvPr id="27" name="Tijdelijke aanduiding voor tekst 26">
            <a:extLst>
              <a:ext uri="{FF2B5EF4-FFF2-40B4-BE49-F238E27FC236}">
                <a16:creationId xmlns:a16="http://schemas.microsoft.com/office/drawing/2014/main" id="{030C8E01-BFE0-5909-E65A-1653202CB077}"/>
              </a:ext>
            </a:extLst>
          </p:cNvPr>
          <p:cNvSpPr>
            <a:spLocks noGrp="1"/>
          </p:cNvSpPr>
          <p:nvPr>
            <p:ph type="body" sz="quarter" idx="16"/>
          </p:nvPr>
        </p:nvSpPr>
        <p:spPr>
          <a:xfrm>
            <a:off x="1549400" y="5296898"/>
            <a:ext cx="5422900" cy="395291"/>
          </a:xfrm>
        </p:spPr>
        <p:txBody>
          <a:bodyPr/>
          <a:lstStyle/>
          <a:p>
            <a:r>
              <a:rPr lang="nl-NL" dirty="0"/>
              <a:t>Thomas Lavooij</a:t>
            </a:r>
          </a:p>
          <a:p>
            <a:r>
              <a:rPr lang="nl-NL" dirty="0"/>
              <a:t>Beleidsadviseur Groen, gemeente Veere</a:t>
            </a:r>
          </a:p>
        </p:txBody>
      </p:sp>
      <p:sp>
        <p:nvSpPr>
          <p:cNvPr id="28" name="Tijdelijke aanduiding voor tekst 27">
            <a:extLst>
              <a:ext uri="{FF2B5EF4-FFF2-40B4-BE49-F238E27FC236}">
                <a16:creationId xmlns:a16="http://schemas.microsoft.com/office/drawing/2014/main" id="{9CE03A5E-55ED-7B56-3431-BAEC72017F63}"/>
              </a:ext>
            </a:extLst>
          </p:cNvPr>
          <p:cNvSpPr>
            <a:spLocks noGrp="1"/>
          </p:cNvSpPr>
          <p:nvPr>
            <p:ph type="body" sz="quarter" idx="17"/>
          </p:nvPr>
        </p:nvSpPr>
        <p:spPr/>
        <p:txBody>
          <a:bodyPr/>
          <a:lstStyle/>
          <a:p>
            <a:r>
              <a:rPr lang="nl-NL" dirty="0"/>
              <a:t>16 april 2026 </a:t>
            </a:r>
          </a:p>
        </p:txBody>
      </p:sp>
      <p:sp>
        <p:nvSpPr>
          <p:cNvPr id="2" name="Ondertitel 1">
            <a:extLst>
              <a:ext uri="{FF2B5EF4-FFF2-40B4-BE49-F238E27FC236}">
                <a16:creationId xmlns:a16="http://schemas.microsoft.com/office/drawing/2014/main" id="{9BFFFB7D-0EB1-6817-2B6E-9563D2618E72}"/>
              </a:ext>
            </a:extLst>
          </p:cNvPr>
          <p:cNvSpPr>
            <a:spLocks noGrp="1"/>
          </p:cNvSpPr>
          <p:nvPr>
            <p:ph type="subTitle" idx="1"/>
          </p:nvPr>
        </p:nvSpPr>
        <p:spPr/>
        <p:txBody>
          <a:bodyPr/>
          <a:lstStyle/>
          <a:p>
            <a:r>
              <a:rPr lang="nl-NL" dirty="0"/>
              <a:t>Toelichting beplantingsplan</a:t>
            </a:r>
          </a:p>
        </p:txBody>
      </p:sp>
      <p:sp>
        <p:nvSpPr>
          <p:cNvPr id="23" name="Titel 22">
            <a:extLst>
              <a:ext uri="{FF2B5EF4-FFF2-40B4-BE49-F238E27FC236}">
                <a16:creationId xmlns:a16="http://schemas.microsoft.com/office/drawing/2014/main" id="{8C74A957-002D-C3A9-D501-1D6FFFD481C9}"/>
              </a:ext>
            </a:extLst>
          </p:cNvPr>
          <p:cNvSpPr>
            <a:spLocks noGrp="1"/>
          </p:cNvSpPr>
          <p:nvPr>
            <p:ph type="ctrTitle"/>
          </p:nvPr>
        </p:nvSpPr>
        <p:spPr/>
        <p:txBody>
          <a:bodyPr/>
          <a:lstStyle/>
          <a:p>
            <a:r>
              <a:rPr lang="nl-NL" dirty="0"/>
              <a:t>KC Oostkapelle</a:t>
            </a:r>
          </a:p>
        </p:txBody>
      </p:sp>
      <p:sp>
        <p:nvSpPr>
          <p:cNvPr id="5" name="Tijdelijke aanduiding voor tekst 4">
            <a:extLst>
              <a:ext uri="{FF2B5EF4-FFF2-40B4-BE49-F238E27FC236}">
                <a16:creationId xmlns:a16="http://schemas.microsoft.com/office/drawing/2014/main" id="{47EBFF8C-6105-4346-9042-654683EA5A8D}"/>
              </a:ext>
            </a:extLst>
          </p:cNvPr>
          <p:cNvSpPr>
            <a:spLocks noGrp="1"/>
          </p:cNvSpPr>
          <p:nvPr>
            <p:ph type="body" sz="quarter" idx="18"/>
          </p:nvPr>
        </p:nvSpPr>
        <p:spPr/>
        <p:txBody>
          <a:bodyPr/>
          <a:lstStyle/>
          <a:p>
            <a:endParaRPr lang="nl-NL"/>
          </a:p>
        </p:txBody>
      </p:sp>
    </p:spTree>
    <p:extLst>
      <p:ext uri="{BB962C8B-B14F-4D97-AF65-F5344CB8AC3E}">
        <p14:creationId xmlns:p14="http://schemas.microsoft.com/office/powerpoint/2010/main" val="285028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A9ADD-247A-B7D5-942C-1EA10A2BA9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4812C4-9826-1479-B6CB-93727BE2776A}"/>
              </a:ext>
            </a:extLst>
          </p:cNvPr>
          <p:cNvSpPr>
            <a:spLocks noGrp="1"/>
          </p:cNvSpPr>
          <p:nvPr>
            <p:ph type="title"/>
          </p:nvPr>
        </p:nvSpPr>
        <p:spPr/>
        <p:txBody>
          <a:bodyPr/>
          <a:lstStyle/>
          <a:p>
            <a:r>
              <a:rPr lang="nl-NL" dirty="0"/>
              <a:t>Beplanting hagen</a:t>
            </a:r>
          </a:p>
        </p:txBody>
      </p:sp>
      <p:pic>
        <p:nvPicPr>
          <p:cNvPr id="5" name="Afbeelding 4">
            <a:extLst>
              <a:ext uri="{FF2B5EF4-FFF2-40B4-BE49-F238E27FC236}">
                <a16:creationId xmlns:a16="http://schemas.microsoft.com/office/drawing/2014/main" id="{59536851-4336-9F56-EC5E-FFA1ADC7CF4D}"/>
              </a:ext>
            </a:extLst>
          </p:cNvPr>
          <p:cNvPicPr>
            <a:picLocks noChangeAspect="1"/>
          </p:cNvPicPr>
          <p:nvPr/>
        </p:nvPicPr>
        <p:blipFill>
          <a:blip r:embed="rId2"/>
          <a:stretch>
            <a:fillRect/>
          </a:stretch>
        </p:blipFill>
        <p:spPr>
          <a:xfrm>
            <a:off x="478933" y="1966960"/>
            <a:ext cx="11234134" cy="4576079"/>
          </a:xfrm>
          <a:prstGeom prst="rect">
            <a:avLst/>
          </a:prstGeom>
        </p:spPr>
      </p:pic>
    </p:spTree>
    <p:extLst>
      <p:ext uri="{BB962C8B-B14F-4D97-AF65-F5344CB8AC3E}">
        <p14:creationId xmlns:p14="http://schemas.microsoft.com/office/powerpoint/2010/main" val="3620040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693D-49A9-0343-A9A4-5CE33CA49A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EF9D19-9B30-7432-829F-EFF7D957B8AF}"/>
              </a:ext>
            </a:extLst>
          </p:cNvPr>
          <p:cNvSpPr>
            <a:spLocks noGrp="1"/>
          </p:cNvSpPr>
          <p:nvPr>
            <p:ph type="title"/>
          </p:nvPr>
        </p:nvSpPr>
        <p:spPr>
          <a:xfrm>
            <a:off x="1558924" y="297218"/>
            <a:ext cx="9074151" cy="829814"/>
          </a:xfrm>
        </p:spPr>
        <p:txBody>
          <a:bodyPr/>
          <a:lstStyle/>
          <a:p>
            <a:r>
              <a:rPr lang="nl-NL" dirty="0"/>
              <a:t>Beplanting vaste planten</a:t>
            </a:r>
          </a:p>
        </p:txBody>
      </p:sp>
      <p:pic>
        <p:nvPicPr>
          <p:cNvPr id="5" name="Afbeelding 4">
            <a:extLst>
              <a:ext uri="{FF2B5EF4-FFF2-40B4-BE49-F238E27FC236}">
                <a16:creationId xmlns:a16="http://schemas.microsoft.com/office/drawing/2014/main" id="{CCA75293-76CC-2522-8095-5B15E18F0F4C}"/>
              </a:ext>
            </a:extLst>
          </p:cNvPr>
          <p:cNvPicPr>
            <a:picLocks noChangeAspect="1"/>
          </p:cNvPicPr>
          <p:nvPr/>
        </p:nvPicPr>
        <p:blipFill>
          <a:blip r:embed="rId2"/>
          <a:srcRect t="6119" b="3943"/>
          <a:stretch>
            <a:fillRect/>
          </a:stretch>
        </p:blipFill>
        <p:spPr>
          <a:xfrm>
            <a:off x="0" y="955041"/>
            <a:ext cx="5463540" cy="4257040"/>
          </a:xfrm>
          <a:prstGeom prst="rect">
            <a:avLst/>
          </a:prstGeom>
        </p:spPr>
      </p:pic>
      <p:pic>
        <p:nvPicPr>
          <p:cNvPr id="8" name="Afbeelding 7">
            <a:extLst>
              <a:ext uri="{FF2B5EF4-FFF2-40B4-BE49-F238E27FC236}">
                <a16:creationId xmlns:a16="http://schemas.microsoft.com/office/drawing/2014/main" id="{CB26E8CD-955C-F868-23C4-4176D47C0A78}"/>
              </a:ext>
            </a:extLst>
          </p:cNvPr>
          <p:cNvPicPr>
            <a:picLocks noChangeAspect="1"/>
          </p:cNvPicPr>
          <p:nvPr/>
        </p:nvPicPr>
        <p:blipFill>
          <a:blip r:embed="rId3">
            <a:alphaModFix/>
          </a:blip>
          <a:srcRect l="5772" t="8922"/>
          <a:stretch>
            <a:fillRect/>
          </a:stretch>
        </p:blipFill>
        <p:spPr>
          <a:xfrm>
            <a:off x="5364480" y="955040"/>
            <a:ext cx="4809388" cy="2956560"/>
          </a:xfrm>
          <a:prstGeom prst="rect">
            <a:avLst/>
          </a:prstGeom>
          <a:noFill/>
        </p:spPr>
      </p:pic>
      <p:pic>
        <p:nvPicPr>
          <p:cNvPr id="11" name="Afbeelding 10">
            <a:extLst>
              <a:ext uri="{FF2B5EF4-FFF2-40B4-BE49-F238E27FC236}">
                <a16:creationId xmlns:a16="http://schemas.microsoft.com/office/drawing/2014/main" id="{2C9C80E9-3771-26AA-4A89-A0A06C1F7473}"/>
              </a:ext>
            </a:extLst>
          </p:cNvPr>
          <p:cNvPicPr>
            <a:picLocks noChangeAspect="1"/>
          </p:cNvPicPr>
          <p:nvPr/>
        </p:nvPicPr>
        <p:blipFill>
          <a:blip r:embed="rId4">
            <a:alphaModFix/>
          </a:blip>
          <a:srcRect l="1" r="-11380" b="50000"/>
          <a:stretch>
            <a:fillRect/>
          </a:stretch>
        </p:blipFill>
        <p:spPr>
          <a:xfrm>
            <a:off x="5364480" y="3901649"/>
            <a:ext cx="4809388" cy="1351072"/>
          </a:xfrm>
          <a:prstGeom prst="rect">
            <a:avLst/>
          </a:prstGeom>
        </p:spPr>
      </p:pic>
      <p:pic>
        <p:nvPicPr>
          <p:cNvPr id="14" name="Afbeelding 13">
            <a:extLst>
              <a:ext uri="{FF2B5EF4-FFF2-40B4-BE49-F238E27FC236}">
                <a16:creationId xmlns:a16="http://schemas.microsoft.com/office/drawing/2014/main" id="{B3173DC4-DA0E-0FE7-1FC5-FB70587D535D}"/>
              </a:ext>
            </a:extLst>
          </p:cNvPr>
          <p:cNvPicPr>
            <a:picLocks noChangeAspect="1"/>
          </p:cNvPicPr>
          <p:nvPr/>
        </p:nvPicPr>
        <p:blipFill>
          <a:blip r:embed="rId5"/>
          <a:stretch>
            <a:fillRect/>
          </a:stretch>
        </p:blipFill>
        <p:spPr>
          <a:xfrm>
            <a:off x="0" y="5212081"/>
            <a:ext cx="10173868" cy="1442719"/>
          </a:xfrm>
          <a:prstGeom prst="rect">
            <a:avLst/>
          </a:prstGeom>
        </p:spPr>
      </p:pic>
      <p:pic>
        <p:nvPicPr>
          <p:cNvPr id="18" name="Afbeelding 17">
            <a:extLst>
              <a:ext uri="{FF2B5EF4-FFF2-40B4-BE49-F238E27FC236}">
                <a16:creationId xmlns:a16="http://schemas.microsoft.com/office/drawing/2014/main" id="{6C660865-2525-4E8E-C258-1847A7A5A0AD}"/>
              </a:ext>
            </a:extLst>
          </p:cNvPr>
          <p:cNvPicPr>
            <a:picLocks noChangeAspect="1"/>
          </p:cNvPicPr>
          <p:nvPr/>
        </p:nvPicPr>
        <p:blipFill>
          <a:blip r:embed="rId6"/>
          <a:srcRect r="44006"/>
          <a:stretch>
            <a:fillRect/>
          </a:stretch>
        </p:blipFill>
        <p:spPr>
          <a:xfrm>
            <a:off x="242499" y="5387373"/>
            <a:ext cx="5809991" cy="1267428"/>
          </a:xfrm>
          <a:prstGeom prst="rect">
            <a:avLst/>
          </a:prstGeom>
        </p:spPr>
      </p:pic>
      <p:pic>
        <p:nvPicPr>
          <p:cNvPr id="19" name="Afbeelding 18">
            <a:extLst>
              <a:ext uri="{FF2B5EF4-FFF2-40B4-BE49-F238E27FC236}">
                <a16:creationId xmlns:a16="http://schemas.microsoft.com/office/drawing/2014/main" id="{0F4B175D-11EF-A5A9-1AF9-28A196FE659E}"/>
              </a:ext>
            </a:extLst>
          </p:cNvPr>
          <p:cNvPicPr>
            <a:picLocks noChangeAspect="1"/>
          </p:cNvPicPr>
          <p:nvPr/>
        </p:nvPicPr>
        <p:blipFill>
          <a:blip r:embed="rId5"/>
          <a:stretch>
            <a:fillRect/>
          </a:stretch>
        </p:blipFill>
        <p:spPr>
          <a:xfrm>
            <a:off x="9302953" y="3911599"/>
            <a:ext cx="870915" cy="1300481"/>
          </a:xfrm>
          <a:prstGeom prst="rect">
            <a:avLst/>
          </a:prstGeom>
        </p:spPr>
      </p:pic>
      <p:pic>
        <p:nvPicPr>
          <p:cNvPr id="22" name="Afbeelding 21">
            <a:extLst>
              <a:ext uri="{FF2B5EF4-FFF2-40B4-BE49-F238E27FC236}">
                <a16:creationId xmlns:a16="http://schemas.microsoft.com/office/drawing/2014/main" id="{8A479FB9-7A4D-1AD3-85F5-8BBD26E62DD0}"/>
              </a:ext>
            </a:extLst>
          </p:cNvPr>
          <p:cNvPicPr>
            <a:picLocks noChangeAspect="1"/>
          </p:cNvPicPr>
          <p:nvPr/>
        </p:nvPicPr>
        <p:blipFill>
          <a:blip r:embed="rId6"/>
          <a:srcRect l="57976"/>
          <a:stretch>
            <a:fillRect/>
          </a:stretch>
        </p:blipFill>
        <p:spPr>
          <a:xfrm>
            <a:off x="5364480" y="5387372"/>
            <a:ext cx="4368800" cy="1269849"/>
          </a:xfrm>
          <a:prstGeom prst="rect">
            <a:avLst/>
          </a:prstGeom>
        </p:spPr>
      </p:pic>
    </p:spTree>
    <p:extLst>
      <p:ext uri="{BB962C8B-B14F-4D97-AF65-F5344CB8AC3E}">
        <p14:creationId xmlns:p14="http://schemas.microsoft.com/office/powerpoint/2010/main" val="91425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6FBF8846-D982-37EC-326D-7F09B3BED4C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179" b="6863"/>
          <a:stretch>
            <a:fillRect/>
          </a:stretch>
        </p:blipFill>
        <p:spPr>
          <a:xfrm>
            <a:off x="2641600" y="1244558"/>
            <a:ext cx="9372600" cy="5125414"/>
          </a:xfrm>
          <a:prstGeom prst="rect">
            <a:avLst/>
          </a:prstGeom>
          <a:solidFill>
            <a:prstClr val="white">
              <a:lumMod val="95000"/>
            </a:prstClr>
          </a:solidFill>
        </p:spPr>
      </p:pic>
      <p:sp>
        <p:nvSpPr>
          <p:cNvPr id="18" name="Titel 1">
            <a:extLst>
              <a:ext uri="{FF2B5EF4-FFF2-40B4-BE49-F238E27FC236}">
                <a16:creationId xmlns:a16="http://schemas.microsoft.com/office/drawing/2014/main" id="{EC1F169E-D3DD-90CC-56BB-C1E6E2256CAB}"/>
              </a:ext>
            </a:extLst>
          </p:cNvPr>
          <p:cNvSpPr txBox="1">
            <a:spLocks/>
          </p:cNvSpPr>
          <p:nvPr/>
        </p:nvSpPr>
        <p:spPr>
          <a:xfrm>
            <a:off x="1558924" y="829651"/>
            <a:ext cx="9074151" cy="82981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nl-NL" dirty="0">
                <a:solidFill>
                  <a:schemeClr val="tx2"/>
                </a:solidFill>
              </a:rPr>
              <a:t>Definitief ontwerp (DO)</a:t>
            </a:r>
          </a:p>
        </p:txBody>
      </p:sp>
    </p:spTree>
    <p:extLst>
      <p:ext uri="{BB962C8B-B14F-4D97-AF65-F5344CB8AC3E}">
        <p14:creationId xmlns:p14="http://schemas.microsoft.com/office/powerpoint/2010/main" val="394381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26125-CBFB-1637-A274-767BB960BCC0}"/>
              </a:ext>
            </a:extLst>
          </p:cNvPr>
          <p:cNvSpPr>
            <a:spLocks noGrp="1"/>
          </p:cNvSpPr>
          <p:nvPr>
            <p:ph type="title"/>
          </p:nvPr>
        </p:nvSpPr>
        <p:spPr/>
        <p:txBody>
          <a:bodyPr/>
          <a:lstStyle/>
          <a:p>
            <a:r>
              <a:rPr lang="nl-NL" dirty="0"/>
              <a:t>Verschillende deelgebieden van het DO</a:t>
            </a:r>
          </a:p>
        </p:txBody>
      </p:sp>
      <p:pic>
        <p:nvPicPr>
          <p:cNvPr id="10" name="Afbeelding 9">
            <a:extLst>
              <a:ext uri="{FF2B5EF4-FFF2-40B4-BE49-F238E27FC236}">
                <a16:creationId xmlns:a16="http://schemas.microsoft.com/office/drawing/2014/main" id="{12D09118-6164-E102-C35E-8F06889F813C}"/>
              </a:ext>
            </a:extLst>
          </p:cNvPr>
          <p:cNvPicPr>
            <a:picLocks noChangeAspect="1"/>
          </p:cNvPicPr>
          <p:nvPr/>
        </p:nvPicPr>
        <p:blipFill>
          <a:blip r:embed="rId2"/>
          <a:stretch>
            <a:fillRect/>
          </a:stretch>
        </p:blipFill>
        <p:spPr>
          <a:xfrm>
            <a:off x="5346700" y="1835112"/>
            <a:ext cx="6515100" cy="4533938"/>
          </a:xfrm>
          <a:prstGeom prst="rect">
            <a:avLst/>
          </a:prstGeom>
        </p:spPr>
      </p:pic>
      <p:sp>
        <p:nvSpPr>
          <p:cNvPr id="3" name="Tijdelijke aanduiding voor tekst 26">
            <a:extLst>
              <a:ext uri="{FF2B5EF4-FFF2-40B4-BE49-F238E27FC236}">
                <a16:creationId xmlns:a16="http://schemas.microsoft.com/office/drawing/2014/main" id="{FF05D0D5-5D36-6FAE-F6EE-C1CEA31ED350}"/>
              </a:ext>
            </a:extLst>
          </p:cNvPr>
          <p:cNvSpPr txBox="1">
            <a:spLocks/>
          </p:cNvSpPr>
          <p:nvPr/>
        </p:nvSpPr>
        <p:spPr>
          <a:xfrm>
            <a:off x="1558924" y="2482578"/>
            <a:ext cx="3612516" cy="3886472"/>
          </a:xfrm>
          <a:prstGeom prst="rect">
            <a:avLst/>
          </a:prstGeom>
        </p:spPr>
        <p:txBody>
          <a:bodyPr/>
          <a:lstStyle>
            <a:lvl1pPr marL="0" indent="0" algn="l"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1pPr>
            <a:lvl2pPr marL="288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2pPr>
            <a:lvl3pPr marL="576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3pPr>
            <a:lvl4pPr marL="864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4pPr>
            <a:lvl5pPr marL="1152000" indent="-288000" algn="l" defTabSz="914400" rtl="0" eaLnBrk="1" latinLnBrk="0" hangingPunct="1">
              <a:lnSpc>
                <a:spcPct val="125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Het plangebied is opgedeeld in 4 gebieden, allemaal met eigen functies en gebruik. Bij die deelgebieden hoort een andere soort beplanting. Bijv. in het park; grote, breed uitgroeiende bomen. Op het schoolplein wat kleinere bomen welke toch zorgen voor schaduw in warme perioden en goed zijn voor de biodiversiteit. En ook nog eens leerzaam voor de kinderen.</a:t>
            </a:r>
          </a:p>
        </p:txBody>
      </p:sp>
    </p:spTree>
    <p:extLst>
      <p:ext uri="{BB962C8B-B14F-4D97-AF65-F5344CB8AC3E}">
        <p14:creationId xmlns:p14="http://schemas.microsoft.com/office/powerpoint/2010/main" val="243270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F3F8A-5F9E-2EDD-44FA-017AE95CB52C}"/>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08F46A54-5A25-B935-78B8-5F393138B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963" y="-227646"/>
            <a:ext cx="9744075" cy="6895146"/>
          </a:xfrm>
          <a:prstGeom prst="rect">
            <a:avLst/>
          </a:prstGeom>
        </p:spPr>
      </p:pic>
    </p:spTree>
    <p:extLst>
      <p:ext uri="{BB962C8B-B14F-4D97-AF65-F5344CB8AC3E}">
        <p14:creationId xmlns:p14="http://schemas.microsoft.com/office/powerpoint/2010/main" val="2026047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8DC2-5323-64FF-6588-703316F41A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6A4DD9-EA26-8EC7-643D-A5BE68813526}"/>
              </a:ext>
            </a:extLst>
          </p:cNvPr>
          <p:cNvSpPr>
            <a:spLocks noGrp="1"/>
          </p:cNvSpPr>
          <p:nvPr>
            <p:ph type="title"/>
          </p:nvPr>
        </p:nvSpPr>
        <p:spPr/>
        <p:txBody>
          <a:bodyPr/>
          <a:lstStyle/>
          <a:p>
            <a:r>
              <a:rPr lang="nl-NL" dirty="0"/>
              <a:t>Beplanting bomen #1</a:t>
            </a:r>
          </a:p>
        </p:txBody>
      </p:sp>
      <p:pic>
        <p:nvPicPr>
          <p:cNvPr id="4" name="Afbeelding 3">
            <a:extLst>
              <a:ext uri="{FF2B5EF4-FFF2-40B4-BE49-F238E27FC236}">
                <a16:creationId xmlns:a16="http://schemas.microsoft.com/office/drawing/2014/main" id="{CA3B0E72-F97A-5007-FB3E-328855ED07BF}"/>
              </a:ext>
            </a:extLst>
          </p:cNvPr>
          <p:cNvPicPr>
            <a:picLocks noChangeAspect="1"/>
          </p:cNvPicPr>
          <p:nvPr/>
        </p:nvPicPr>
        <p:blipFill>
          <a:blip r:embed="rId2"/>
          <a:srcRect t="2454" r="2566" b="426"/>
          <a:stretch>
            <a:fillRect/>
          </a:stretch>
        </p:blipFill>
        <p:spPr>
          <a:xfrm>
            <a:off x="323850" y="1762590"/>
            <a:ext cx="1870075" cy="2482850"/>
          </a:xfrm>
          <a:prstGeom prst="rect">
            <a:avLst/>
          </a:prstGeom>
        </p:spPr>
      </p:pic>
      <p:pic>
        <p:nvPicPr>
          <p:cNvPr id="6" name="Afbeelding 5">
            <a:extLst>
              <a:ext uri="{FF2B5EF4-FFF2-40B4-BE49-F238E27FC236}">
                <a16:creationId xmlns:a16="http://schemas.microsoft.com/office/drawing/2014/main" id="{FD75420D-8161-140D-894A-B9D4A500518B}"/>
              </a:ext>
            </a:extLst>
          </p:cNvPr>
          <p:cNvPicPr>
            <a:picLocks noChangeAspect="1"/>
          </p:cNvPicPr>
          <p:nvPr/>
        </p:nvPicPr>
        <p:blipFill>
          <a:blip r:embed="rId3"/>
          <a:srcRect t="2741" r="4436" b="3080"/>
          <a:stretch>
            <a:fillRect/>
          </a:stretch>
        </p:blipFill>
        <p:spPr>
          <a:xfrm>
            <a:off x="2193925" y="1762590"/>
            <a:ext cx="1947814" cy="2482850"/>
          </a:xfrm>
          <a:prstGeom prst="rect">
            <a:avLst/>
          </a:prstGeom>
        </p:spPr>
      </p:pic>
      <p:pic>
        <p:nvPicPr>
          <p:cNvPr id="8" name="Afbeelding 7">
            <a:extLst>
              <a:ext uri="{FF2B5EF4-FFF2-40B4-BE49-F238E27FC236}">
                <a16:creationId xmlns:a16="http://schemas.microsoft.com/office/drawing/2014/main" id="{0EF72D45-40F0-8DD1-860C-4CA7CC8F37A5}"/>
              </a:ext>
            </a:extLst>
          </p:cNvPr>
          <p:cNvPicPr>
            <a:picLocks noChangeAspect="1"/>
          </p:cNvPicPr>
          <p:nvPr/>
        </p:nvPicPr>
        <p:blipFill>
          <a:blip r:embed="rId4"/>
          <a:srcRect t="-969" r="3011" b="3646"/>
          <a:stretch>
            <a:fillRect/>
          </a:stretch>
        </p:blipFill>
        <p:spPr>
          <a:xfrm>
            <a:off x="5917605" y="1659465"/>
            <a:ext cx="1964285" cy="2567436"/>
          </a:xfrm>
          <a:prstGeom prst="rect">
            <a:avLst/>
          </a:prstGeom>
        </p:spPr>
      </p:pic>
      <p:pic>
        <p:nvPicPr>
          <p:cNvPr id="11" name="Afbeelding 10">
            <a:extLst>
              <a:ext uri="{FF2B5EF4-FFF2-40B4-BE49-F238E27FC236}">
                <a16:creationId xmlns:a16="http://schemas.microsoft.com/office/drawing/2014/main" id="{B953AEAC-BFB6-C7F8-80FE-A80048A8A9ED}"/>
              </a:ext>
            </a:extLst>
          </p:cNvPr>
          <p:cNvPicPr>
            <a:picLocks noChangeAspect="1"/>
          </p:cNvPicPr>
          <p:nvPr/>
        </p:nvPicPr>
        <p:blipFill>
          <a:blip r:embed="rId5"/>
          <a:srcRect l="1801" t="1971" b="2036"/>
          <a:stretch>
            <a:fillRect/>
          </a:stretch>
        </p:blipFill>
        <p:spPr>
          <a:xfrm>
            <a:off x="7836170" y="1681344"/>
            <a:ext cx="1964285" cy="2548827"/>
          </a:xfrm>
          <a:prstGeom prst="rect">
            <a:avLst/>
          </a:prstGeom>
        </p:spPr>
      </p:pic>
      <p:pic>
        <p:nvPicPr>
          <p:cNvPr id="13" name="Afbeelding 12">
            <a:extLst>
              <a:ext uri="{FF2B5EF4-FFF2-40B4-BE49-F238E27FC236}">
                <a16:creationId xmlns:a16="http://schemas.microsoft.com/office/drawing/2014/main" id="{CAEDE57E-1A84-DB88-6BC5-8A486DCF9533}"/>
              </a:ext>
            </a:extLst>
          </p:cNvPr>
          <p:cNvPicPr>
            <a:picLocks noChangeAspect="1"/>
          </p:cNvPicPr>
          <p:nvPr/>
        </p:nvPicPr>
        <p:blipFill>
          <a:blip r:embed="rId6"/>
          <a:srcRect l="5613" t="2290" r="-2475"/>
          <a:stretch>
            <a:fillRect/>
          </a:stretch>
        </p:blipFill>
        <p:spPr>
          <a:xfrm>
            <a:off x="4064001" y="1762591"/>
            <a:ext cx="1947813" cy="2467580"/>
          </a:xfrm>
          <a:prstGeom prst="rect">
            <a:avLst/>
          </a:prstGeom>
        </p:spPr>
      </p:pic>
      <p:pic>
        <p:nvPicPr>
          <p:cNvPr id="15" name="Afbeelding 14">
            <a:extLst>
              <a:ext uri="{FF2B5EF4-FFF2-40B4-BE49-F238E27FC236}">
                <a16:creationId xmlns:a16="http://schemas.microsoft.com/office/drawing/2014/main" id="{0CE4288B-BDF6-2DEF-8192-E1B020E000A8}"/>
              </a:ext>
            </a:extLst>
          </p:cNvPr>
          <p:cNvPicPr>
            <a:picLocks noChangeAspect="1"/>
          </p:cNvPicPr>
          <p:nvPr/>
        </p:nvPicPr>
        <p:blipFill>
          <a:blip r:embed="rId7"/>
          <a:srcRect l="2536" t="2954" b="3185"/>
          <a:stretch>
            <a:fillRect/>
          </a:stretch>
        </p:blipFill>
        <p:spPr>
          <a:xfrm>
            <a:off x="9800455" y="1681344"/>
            <a:ext cx="2044146" cy="2545557"/>
          </a:xfrm>
          <a:prstGeom prst="rect">
            <a:avLst/>
          </a:prstGeom>
        </p:spPr>
      </p:pic>
      <p:sp>
        <p:nvSpPr>
          <p:cNvPr id="16" name="Rechthoek 15">
            <a:extLst>
              <a:ext uri="{FF2B5EF4-FFF2-40B4-BE49-F238E27FC236}">
                <a16:creationId xmlns:a16="http://schemas.microsoft.com/office/drawing/2014/main" id="{718FCFD3-06AB-6127-27AA-E4099F02EE5B}"/>
              </a:ext>
            </a:extLst>
          </p:cNvPr>
          <p:cNvSpPr/>
          <p:nvPr/>
        </p:nvSpPr>
        <p:spPr>
          <a:xfrm>
            <a:off x="6438900" y="657225"/>
            <a:ext cx="4419600" cy="1018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EE52DF00-DF57-7197-6E14-83F638E39508}"/>
              </a:ext>
            </a:extLst>
          </p:cNvPr>
          <p:cNvPicPr>
            <a:picLocks noChangeAspect="1"/>
          </p:cNvPicPr>
          <p:nvPr/>
        </p:nvPicPr>
        <p:blipFill>
          <a:blip r:embed="rId8"/>
          <a:stretch>
            <a:fillRect/>
          </a:stretch>
        </p:blipFill>
        <p:spPr>
          <a:xfrm>
            <a:off x="323849" y="4489025"/>
            <a:ext cx="11520751" cy="1686240"/>
          </a:xfrm>
          <a:prstGeom prst="rect">
            <a:avLst/>
          </a:prstGeom>
        </p:spPr>
      </p:pic>
    </p:spTree>
    <p:extLst>
      <p:ext uri="{BB962C8B-B14F-4D97-AF65-F5344CB8AC3E}">
        <p14:creationId xmlns:p14="http://schemas.microsoft.com/office/powerpoint/2010/main" val="408517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B2C08-44D2-E4BE-5518-C1956E3A54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549574-DE7C-04D5-EE75-39AFF2D9533E}"/>
              </a:ext>
            </a:extLst>
          </p:cNvPr>
          <p:cNvSpPr>
            <a:spLocks noGrp="1"/>
          </p:cNvSpPr>
          <p:nvPr>
            <p:ph type="title"/>
          </p:nvPr>
        </p:nvSpPr>
        <p:spPr/>
        <p:txBody>
          <a:bodyPr/>
          <a:lstStyle/>
          <a:p>
            <a:r>
              <a:rPr lang="nl-NL" dirty="0"/>
              <a:t>Beplanting bomen #2</a:t>
            </a:r>
          </a:p>
        </p:txBody>
      </p:sp>
      <p:sp>
        <p:nvSpPr>
          <p:cNvPr id="16" name="Rechthoek 15">
            <a:extLst>
              <a:ext uri="{FF2B5EF4-FFF2-40B4-BE49-F238E27FC236}">
                <a16:creationId xmlns:a16="http://schemas.microsoft.com/office/drawing/2014/main" id="{CB53ACCB-DFD0-4A1C-E06C-777003756ED2}"/>
              </a:ext>
            </a:extLst>
          </p:cNvPr>
          <p:cNvSpPr/>
          <p:nvPr/>
        </p:nvSpPr>
        <p:spPr>
          <a:xfrm>
            <a:off x="6438900" y="657225"/>
            <a:ext cx="4419600" cy="1018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6432D06-6E87-2EF8-EC79-95F66BEFB7DF}"/>
              </a:ext>
            </a:extLst>
          </p:cNvPr>
          <p:cNvPicPr>
            <a:picLocks noChangeAspect="1"/>
          </p:cNvPicPr>
          <p:nvPr/>
        </p:nvPicPr>
        <p:blipFill>
          <a:blip r:embed="rId2"/>
          <a:srcRect b="1633"/>
          <a:stretch>
            <a:fillRect/>
          </a:stretch>
        </p:blipFill>
        <p:spPr>
          <a:xfrm>
            <a:off x="296487" y="1762590"/>
            <a:ext cx="1956088" cy="2482850"/>
          </a:xfrm>
          <a:prstGeom prst="rect">
            <a:avLst/>
          </a:prstGeom>
        </p:spPr>
      </p:pic>
      <p:pic>
        <p:nvPicPr>
          <p:cNvPr id="9" name="Afbeelding 8">
            <a:extLst>
              <a:ext uri="{FF2B5EF4-FFF2-40B4-BE49-F238E27FC236}">
                <a16:creationId xmlns:a16="http://schemas.microsoft.com/office/drawing/2014/main" id="{BD0F83F6-6D39-A2B1-3433-859500F6D9B6}"/>
              </a:ext>
            </a:extLst>
          </p:cNvPr>
          <p:cNvPicPr>
            <a:picLocks noChangeAspect="1"/>
          </p:cNvPicPr>
          <p:nvPr/>
        </p:nvPicPr>
        <p:blipFill>
          <a:blip r:embed="rId3"/>
          <a:srcRect l="3928"/>
          <a:stretch>
            <a:fillRect/>
          </a:stretch>
        </p:blipFill>
        <p:spPr>
          <a:xfrm>
            <a:off x="2230592" y="1762590"/>
            <a:ext cx="1902135" cy="2482850"/>
          </a:xfrm>
          <a:prstGeom prst="rect">
            <a:avLst/>
          </a:prstGeom>
        </p:spPr>
      </p:pic>
      <p:pic>
        <p:nvPicPr>
          <p:cNvPr id="12" name="Afbeelding 11">
            <a:extLst>
              <a:ext uri="{FF2B5EF4-FFF2-40B4-BE49-F238E27FC236}">
                <a16:creationId xmlns:a16="http://schemas.microsoft.com/office/drawing/2014/main" id="{A21AA19D-4B41-7D5A-0342-D539462FD5BB}"/>
              </a:ext>
            </a:extLst>
          </p:cNvPr>
          <p:cNvPicPr>
            <a:picLocks noChangeAspect="1"/>
          </p:cNvPicPr>
          <p:nvPr/>
        </p:nvPicPr>
        <p:blipFill>
          <a:blip r:embed="rId4"/>
          <a:srcRect l="4079"/>
          <a:stretch>
            <a:fillRect/>
          </a:stretch>
        </p:blipFill>
        <p:spPr>
          <a:xfrm>
            <a:off x="4079387" y="1762590"/>
            <a:ext cx="1964285" cy="2464311"/>
          </a:xfrm>
          <a:prstGeom prst="rect">
            <a:avLst/>
          </a:prstGeom>
        </p:spPr>
      </p:pic>
      <p:pic>
        <p:nvPicPr>
          <p:cNvPr id="17" name="Afbeelding 16">
            <a:extLst>
              <a:ext uri="{FF2B5EF4-FFF2-40B4-BE49-F238E27FC236}">
                <a16:creationId xmlns:a16="http://schemas.microsoft.com/office/drawing/2014/main" id="{B5C248E0-FE82-E1C6-8211-D23FE1F9664F}"/>
              </a:ext>
            </a:extLst>
          </p:cNvPr>
          <p:cNvPicPr>
            <a:picLocks noChangeAspect="1"/>
          </p:cNvPicPr>
          <p:nvPr/>
        </p:nvPicPr>
        <p:blipFill>
          <a:blip r:embed="rId5"/>
          <a:srcRect l="7922"/>
          <a:stretch>
            <a:fillRect/>
          </a:stretch>
        </p:blipFill>
        <p:spPr>
          <a:xfrm>
            <a:off x="5990331" y="1675245"/>
            <a:ext cx="1964286" cy="2548828"/>
          </a:xfrm>
          <a:prstGeom prst="rect">
            <a:avLst/>
          </a:prstGeom>
        </p:spPr>
      </p:pic>
      <p:pic>
        <p:nvPicPr>
          <p:cNvPr id="19" name="Afbeelding 18">
            <a:extLst>
              <a:ext uri="{FF2B5EF4-FFF2-40B4-BE49-F238E27FC236}">
                <a16:creationId xmlns:a16="http://schemas.microsoft.com/office/drawing/2014/main" id="{41A1CCA4-4DC3-7B3A-F372-30496E12CE4F}"/>
              </a:ext>
            </a:extLst>
          </p:cNvPr>
          <p:cNvPicPr>
            <a:picLocks noChangeAspect="1"/>
          </p:cNvPicPr>
          <p:nvPr/>
        </p:nvPicPr>
        <p:blipFill>
          <a:blip r:embed="rId6"/>
          <a:srcRect l="974" r="3907" b="711"/>
          <a:stretch>
            <a:fillRect/>
          </a:stretch>
        </p:blipFill>
        <p:spPr>
          <a:xfrm>
            <a:off x="7925433" y="1659465"/>
            <a:ext cx="1964286" cy="2564608"/>
          </a:xfrm>
          <a:prstGeom prst="rect">
            <a:avLst/>
          </a:prstGeom>
        </p:spPr>
      </p:pic>
      <p:pic>
        <p:nvPicPr>
          <p:cNvPr id="21" name="Afbeelding 20">
            <a:extLst>
              <a:ext uri="{FF2B5EF4-FFF2-40B4-BE49-F238E27FC236}">
                <a16:creationId xmlns:a16="http://schemas.microsoft.com/office/drawing/2014/main" id="{84BEE390-E5F1-FCDA-43BE-2D843947E848}"/>
              </a:ext>
            </a:extLst>
          </p:cNvPr>
          <p:cNvPicPr>
            <a:picLocks noChangeAspect="1"/>
          </p:cNvPicPr>
          <p:nvPr/>
        </p:nvPicPr>
        <p:blipFill>
          <a:blip r:embed="rId7"/>
          <a:srcRect r="2937" b="1000"/>
          <a:stretch>
            <a:fillRect/>
          </a:stretch>
        </p:blipFill>
        <p:spPr>
          <a:xfrm>
            <a:off x="9897339" y="1659465"/>
            <a:ext cx="1964286" cy="2563794"/>
          </a:xfrm>
          <a:prstGeom prst="rect">
            <a:avLst/>
          </a:prstGeom>
        </p:spPr>
      </p:pic>
      <p:pic>
        <p:nvPicPr>
          <p:cNvPr id="24" name="Afbeelding 23">
            <a:extLst>
              <a:ext uri="{FF2B5EF4-FFF2-40B4-BE49-F238E27FC236}">
                <a16:creationId xmlns:a16="http://schemas.microsoft.com/office/drawing/2014/main" id="{D1E401F3-7D83-0BE7-220D-AC9658800013}"/>
              </a:ext>
            </a:extLst>
          </p:cNvPr>
          <p:cNvPicPr>
            <a:picLocks noChangeAspect="1"/>
          </p:cNvPicPr>
          <p:nvPr/>
        </p:nvPicPr>
        <p:blipFill>
          <a:blip r:embed="rId8"/>
          <a:stretch>
            <a:fillRect/>
          </a:stretch>
        </p:blipFill>
        <p:spPr>
          <a:xfrm>
            <a:off x="296487" y="4460325"/>
            <a:ext cx="11565138" cy="1692736"/>
          </a:xfrm>
          <a:prstGeom prst="rect">
            <a:avLst/>
          </a:prstGeom>
        </p:spPr>
      </p:pic>
    </p:spTree>
    <p:extLst>
      <p:ext uri="{BB962C8B-B14F-4D97-AF65-F5344CB8AC3E}">
        <p14:creationId xmlns:p14="http://schemas.microsoft.com/office/powerpoint/2010/main" val="267956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DE29-86C2-AA5B-B5F8-B2A4DE5DFEF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767B48-5FEC-86F7-FDA9-90DD18C494AB}"/>
              </a:ext>
            </a:extLst>
          </p:cNvPr>
          <p:cNvSpPr>
            <a:spLocks noGrp="1"/>
          </p:cNvSpPr>
          <p:nvPr>
            <p:ph type="title"/>
          </p:nvPr>
        </p:nvSpPr>
        <p:spPr/>
        <p:txBody>
          <a:bodyPr/>
          <a:lstStyle/>
          <a:p>
            <a:r>
              <a:rPr lang="nl-NL" dirty="0"/>
              <a:t>Beplanting bomen #3</a:t>
            </a:r>
          </a:p>
        </p:txBody>
      </p:sp>
      <p:sp>
        <p:nvSpPr>
          <p:cNvPr id="16" name="Rechthoek 15">
            <a:extLst>
              <a:ext uri="{FF2B5EF4-FFF2-40B4-BE49-F238E27FC236}">
                <a16:creationId xmlns:a16="http://schemas.microsoft.com/office/drawing/2014/main" id="{9B8DD47D-BE60-26F6-B3CC-D17732154DCC}"/>
              </a:ext>
            </a:extLst>
          </p:cNvPr>
          <p:cNvSpPr/>
          <p:nvPr/>
        </p:nvSpPr>
        <p:spPr>
          <a:xfrm>
            <a:off x="6213475" y="744569"/>
            <a:ext cx="4419600" cy="1018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74849BC7-A8F0-AE4F-348C-253812BBEAC0}"/>
              </a:ext>
            </a:extLst>
          </p:cNvPr>
          <p:cNvPicPr>
            <a:picLocks noChangeAspect="1"/>
          </p:cNvPicPr>
          <p:nvPr/>
        </p:nvPicPr>
        <p:blipFill>
          <a:blip r:embed="rId2"/>
          <a:srcRect b="778"/>
          <a:stretch>
            <a:fillRect/>
          </a:stretch>
        </p:blipFill>
        <p:spPr>
          <a:xfrm>
            <a:off x="1139377" y="1762591"/>
            <a:ext cx="1968171" cy="2460667"/>
          </a:xfrm>
          <a:prstGeom prst="rect">
            <a:avLst/>
          </a:prstGeom>
        </p:spPr>
      </p:pic>
      <p:pic>
        <p:nvPicPr>
          <p:cNvPr id="7" name="Afbeelding 6">
            <a:extLst>
              <a:ext uri="{FF2B5EF4-FFF2-40B4-BE49-F238E27FC236}">
                <a16:creationId xmlns:a16="http://schemas.microsoft.com/office/drawing/2014/main" id="{75572526-46AC-0928-6716-616C45474B13}"/>
              </a:ext>
            </a:extLst>
          </p:cNvPr>
          <p:cNvPicPr>
            <a:picLocks noChangeAspect="1"/>
          </p:cNvPicPr>
          <p:nvPr/>
        </p:nvPicPr>
        <p:blipFill>
          <a:blip r:embed="rId3"/>
          <a:stretch>
            <a:fillRect/>
          </a:stretch>
        </p:blipFill>
        <p:spPr>
          <a:xfrm>
            <a:off x="3037041" y="1762589"/>
            <a:ext cx="1904014" cy="2460669"/>
          </a:xfrm>
          <a:prstGeom prst="rect">
            <a:avLst/>
          </a:prstGeom>
        </p:spPr>
      </p:pic>
      <p:pic>
        <p:nvPicPr>
          <p:cNvPr id="10" name="Afbeelding 9">
            <a:extLst>
              <a:ext uri="{FF2B5EF4-FFF2-40B4-BE49-F238E27FC236}">
                <a16:creationId xmlns:a16="http://schemas.microsoft.com/office/drawing/2014/main" id="{4D92014C-1362-8EF4-CE99-2168C0001573}"/>
              </a:ext>
            </a:extLst>
          </p:cNvPr>
          <p:cNvPicPr>
            <a:picLocks noChangeAspect="1"/>
          </p:cNvPicPr>
          <p:nvPr/>
        </p:nvPicPr>
        <p:blipFill>
          <a:blip r:embed="rId4"/>
          <a:srcRect l="3068" r="1" b="1333"/>
          <a:stretch>
            <a:fillRect/>
          </a:stretch>
        </p:blipFill>
        <p:spPr>
          <a:xfrm>
            <a:off x="4937849" y="1762589"/>
            <a:ext cx="1886676" cy="2460669"/>
          </a:xfrm>
          <a:prstGeom prst="rect">
            <a:avLst/>
          </a:prstGeom>
        </p:spPr>
      </p:pic>
      <p:pic>
        <p:nvPicPr>
          <p:cNvPr id="13" name="Afbeelding 12">
            <a:extLst>
              <a:ext uri="{FF2B5EF4-FFF2-40B4-BE49-F238E27FC236}">
                <a16:creationId xmlns:a16="http://schemas.microsoft.com/office/drawing/2014/main" id="{7B25A732-BBBA-4DF4-89F6-68FED8499D31}"/>
              </a:ext>
            </a:extLst>
          </p:cNvPr>
          <p:cNvPicPr>
            <a:picLocks noChangeAspect="1"/>
          </p:cNvPicPr>
          <p:nvPr/>
        </p:nvPicPr>
        <p:blipFill>
          <a:blip r:embed="rId5"/>
          <a:srcRect b="1445"/>
          <a:stretch>
            <a:fillRect/>
          </a:stretch>
        </p:blipFill>
        <p:spPr>
          <a:xfrm>
            <a:off x="6796101" y="1675245"/>
            <a:ext cx="1978190" cy="2548013"/>
          </a:xfrm>
          <a:prstGeom prst="rect">
            <a:avLst/>
          </a:prstGeom>
        </p:spPr>
      </p:pic>
      <p:pic>
        <p:nvPicPr>
          <p:cNvPr id="15" name="Afbeelding 14">
            <a:extLst>
              <a:ext uri="{FF2B5EF4-FFF2-40B4-BE49-F238E27FC236}">
                <a16:creationId xmlns:a16="http://schemas.microsoft.com/office/drawing/2014/main" id="{66F4E58D-0417-B725-96AE-3AC30FF11EDB}"/>
              </a:ext>
            </a:extLst>
          </p:cNvPr>
          <p:cNvPicPr>
            <a:picLocks noChangeAspect="1"/>
          </p:cNvPicPr>
          <p:nvPr/>
        </p:nvPicPr>
        <p:blipFill>
          <a:blip r:embed="rId6"/>
          <a:srcRect b="259"/>
          <a:stretch>
            <a:fillRect/>
          </a:stretch>
        </p:blipFill>
        <p:spPr>
          <a:xfrm>
            <a:off x="8774291" y="1659465"/>
            <a:ext cx="1858784" cy="2548013"/>
          </a:xfrm>
          <a:prstGeom prst="rect">
            <a:avLst/>
          </a:prstGeom>
        </p:spPr>
      </p:pic>
      <p:pic>
        <p:nvPicPr>
          <p:cNvPr id="20" name="Afbeelding 19">
            <a:extLst>
              <a:ext uri="{FF2B5EF4-FFF2-40B4-BE49-F238E27FC236}">
                <a16:creationId xmlns:a16="http://schemas.microsoft.com/office/drawing/2014/main" id="{6763B090-8982-3117-9D16-2557164C3C71}"/>
              </a:ext>
            </a:extLst>
          </p:cNvPr>
          <p:cNvPicPr>
            <a:picLocks noChangeAspect="1"/>
          </p:cNvPicPr>
          <p:nvPr/>
        </p:nvPicPr>
        <p:blipFill>
          <a:blip r:embed="rId7"/>
          <a:stretch>
            <a:fillRect/>
          </a:stretch>
        </p:blipFill>
        <p:spPr>
          <a:xfrm>
            <a:off x="250180" y="4449242"/>
            <a:ext cx="11691639" cy="1292340"/>
          </a:xfrm>
          <a:prstGeom prst="rect">
            <a:avLst/>
          </a:prstGeom>
        </p:spPr>
      </p:pic>
    </p:spTree>
    <p:extLst>
      <p:ext uri="{BB962C8B-B14F-4D97-AF65-F5344CB8AC3E}">
        <p14:creationId xmlns:p14="http://schemas.microsoft.com/office/powerpoint/2010/main" val="131403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77D28-CC39-55AB-AABA-1D8ECB8F39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62E3FA-41DD-DF36-2C7A-1D797970B0A6}"/>
              </a:ext>
            </a:extLst>
          </p:cNvPr>
          <p:cNvSpPr>
            <a:spLocks noGrp="1"/>
          </p:cNvSpPr>
          <p:nvPr>
            <p:ph type="title"/>
          </p:nvPr>
        </p:nvSpPr>
        <p:spPr/>
        <p:txBody>
          <a:bodyPr/>
          <a:lstStyle/>
          <a:p>
            <a:r>
              <a:rPr lang="nl-NL" dirty="0"/>
              <a:t>Beplanting </a:t>
            </a:r>
            <a:r>
              <a:rPr lang="nl-NL" dirty="0" err="1"/>
              <a:t>meerstammige</a:t>
            </a:r>
            <a:r>
              <a:rPr lang="nl-NL" dirty="0"/>
              <a:t> heesters</a:t>
            </a:r>
          </a:p>
        </p:txBody>
      </p:sp>
      <p:pic>
        <p:nvPicPr>
          <p:cNvPr id="5" name="Afbeelding 4">
            <a:extLst>
              <a:ext uri="{FF2B5EF4-FFF2-40B4-BE49-F238E27FC236}">
                <a16:creationId xmlns:a16="http://schemas.microsoft.com/office/drawing/2014/main" id="{41A3AE02-3858-570F-F534-5B16B50A64C5}"/>
              </a:ext>
            </a:extLst>
          </p:cNvPr>
          <p:cNvPicPr>
            <a:picLocks noChangeAspect="1"/>
          </p:cNvPicPr>
          <p:nvPr/>
        </p:nvPicPr>
        <p:blipFill>
          <a:blip r:embed="rId2"/>
          <a:stretch>
            <a:fillRect/>
          </a:stretch>
        </p:blipFill>
        <p:spPr>
          <a:xfrm>
            <a:off x="420644" y="1975037"/>
            <a:ext cx="11350713" cy="2907926"/>
          </a:xfrm>
          <a:prstGeom prst="rect">
            <a:avLst/>
          </a:prstGeom>
        </p:spPr>
      </p:pic>
    </p:spTree>
    <p:extLst>
      <p:ext uri="{BB962C8B-B14F-4D97-AF65-F5344CB8AC3E}">
        <p14:creationId xmlns:p14="http://schemas.microsoft.com/office/powerpoint/2010/main" val="637213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F4977-F29C-D33B-D86F-230CEF16C9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5522F9-AE2F-641B-F60F-33CA3C23EA40}"/>
              </a:ext>
            </a:extLst>
          </p:cNvPr>
          <p:cNvSpPr>
            <a:spLocks noGrp="1"/>
          </p:cNvSpPr>
          <p:nvPr>
            <p:ph type="title"/>
          </p:nvPr>
        </p:nvSpPr>
        <p:spPr/>
        <p:txBody>
          <a:bodyPr/>
          <a:lstStyle/>
          <a:p>
            <a:r>
              <a:rPr lang="nl-NL" dirty="0"/>
              <a:t>Beplanting bosplantsoen</a:t>
            </a:r>
          </a:p>
        </p:txBody>
      </p:sp>
      <p:pic>
        <p:nvPicPr>
          <p:cNvPr id="5" name="Afbeelding 4">
            <a:extLst>
              <a:ext uri="{FF2B5EF4-FFF2-40B4-BE49-F238E27FC236}">
                <a16:creationId xmlns:a16="http://schemas.microsoft.com/office/drawing/2014/main" id="{28F23515-C27B-BDE7-D840-F2C5C79FD7C3}"/>
              </a:ext>
            </a:extLst>
          </p:cNvPr>
          <p:cNvPicPr>
            <a:picLocks noChangeAspect="1"/>
          </p:cNvPicPr>
          <p:nvPr/>
        </p:nvPicPr>
        <p:blipFill>
          <a:blip r:embed="rId2"/>
          <a:stretch>
            <a:fillRect/>
          </a:stretch>
        </p:blipFill>
        <p:spPr>
          <a:xfrm>
            <a:off x="2019097" y="1565536"/>
            <a:ext cx="8153804" cy="4946128"/>
          </a:xfrm>
          <a:prstGeom prst="rect">
            <a:avLst/>
          </a:prstGeom>
        </p:spPr>
      </p:pic>
    </p:spTree>
    <p:extLst>
      <p:ext uri="{BB962C8B-B14F-4D97-AF65-F5344CB8AC3E}">
        <p14:creationId xmlns:p14="http://schemas.microsoft.com/office/powerpoint/2010/main" val="3514549677"/>
      </p:ext>
    </p:extLst>
  </p:cSld>
  <p:clrMapOvr>
    <a:masterClrMapping/>
  </p:clrMapOvr>
</p:sld>
</file>

<file path=ppt/theme/theme1.xml><?xml version="1.0" encoding="utf-8"?>
<a:theme xmlns:a="http://schemas.openxmlformats.org/drawingml/2006/main" name="DIA-INDELINGEN">
  <a:themeElements>
    <a:clrScheme name="Gemeente Veere">
      <a:dk1>
        <a:sysClr val="windowText" lastClr="000000"/>
      </a:dk1>
      <a:lt1>
        <a:sysClr val="window" lastClr="FFFFFF"/>
      </a:lt1>
      <a:dk2>
        <a:srgbClr val="009FE3"/>
      </a:dk2>
      <a:lt2>
        <a:srgbClr val="E8F6FD"/>
      </a:lt2>
      <a:accent1>
        <a:srgbClr val="009FE3"/>
      </a:accent1>
      <a:accent2>
        <a:srgbClr val="00749E"/>
      </a:accent2>
      <a:accent3>
        <a:srgbClr val="FEE819"/>
      </a:accent3>
      <a:accent4>
        <a:srgbClr val="CCCBCC"/>
      </a:accent4>
      <a:accent5>
        <a:srgbClr val="3AAA35"/>
      </a:accent5>
      <a:accent6>
        <a:srgbClr val="A877A7"/>
      </a:accent6>
      <a:hlink>
        <a:srgbClr val="000000"/>
      </a:hlink>
      <a:folHlink>
        <a:srgbClr val="000000"/>
      </a:folHlink>
    </a:clrScheme>
    <a:fontScheme name="Gemeente Veere">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ere-presentatie ingevuld DEFINITIEF gecomprimeerd" id="{201156E8-0B47-4AB4-823A-8AC6025D7EF1}" vid="{CDCEF655-CDE9-4CE4-9172-05CC7AF402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xml version="1.0" encoding="utf-8"?>
<customUI xmlns="http://schemas.microsoft.com/office/2009/07/customui">
  <ribbon startFromScratch="false">
    <!-- This is a comment-->
    <tabs>
      <tab id="customTab1" label="MIJN PRESENTATIE" insertBeforeMso="TabHome">
        <group id="Dia" label="Dia's">
          <gallery idMso="SlideNewGallery" size="large"/>
          <gallery idMso="SlideLayoutGallery" size="large"/>
          <button idMso="SlideReset" size="large"/>
        </group>
        <!--<group id="Footer" label="Voettekst">
					<button idMso="HeaderFooterInsert" size="large" />
				</group> -->
        <group id="Text" label="Tekst">
          <button idMso="PasteTextOnly" size="large"/>
          <button idMso="IndentDecrease" label="Vorige tekstopmaak" size="large"/>
          <button idMso="IndentIncrease" label="Volgende tekstopmaak" size="large"/>
          <!--	<gallery idMso="FontColorPicker" size="large"  /> -->
        </group>
        <!-- <group id="Tabel" label="Tabel">
					<splitButton idMso="TableBordersMenu" />
					<gallery idMso="TableBorderPenColorPicker" />
					<gallery idMso="ShadingColorPicker" />
					<comboBox idMso="FontSize" label="Tekengrootte" />
					<control idMso="FormatPainter" label="Opmaak kopiëren/plakken"  />
					<gallery idMso="TableCellMarginsGallery" />
				</group>
				<group id="Beeld" label="Beeld">
					<checkBox idMso="GuidesShowHide" /> 
					<button idMso="ZoomFitToWindow" />
					<button idMso="ZoomDialog" />
				</group>-->
        <group id="Picture" label="Foto's">
          <button idMso="PictureFillCrop" label="Foto bijsnijden" size="large"/>
          <button idMso="ObjectSendToBack" size="large"/>
          <button idMso="ObjectBringToFront" size="large"/>
          <!--	<button idMso="PictureInsertFromFilePowerPoint"/> -->
          <!--	<button idMso="PictureFitCrop" size="large"/>-->
        </group>
      </tab>
    </tabs>
  </ribbon>
</customUI>
</file>

<file path=docProps/app.xml><?xml version="1.0" encoding="utf-8"?>
<Properties xmlns="http://schemas.openxmlformats.org/officeDocument/2006/extended-properties" xmlns:vt="http://schemas.openxmlformats.org/officeDocument/2006/docPropsVTypes">
  <Template>blank</Template>
  <TotalTime>206</TotalTime>
  <Words>113</Words>
  <Application>Microsoft Office PowerPoint</Application>
  <PresentationFormat>Breedbeeld</PresentationFormat>
  <Paragraphs>16</Paragraphs>
  <Slides>11</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Arial</vt:lpstr>
      <vt:lpstr>Calibri</vt:lpstr>
      <vt:lpstr>Courier New</vt:lpstr>
      <vt:lpstr>Verdana</vt:lpstr>
      <vt:lpstr>DIA-INDELINGEN</vt:lpstr>
      <vt:lpstr>KC Oostkapelle</vt:lpstr>
      <vt:lpstr>PowerPoint-presentatie</vt:lpstr>
      <vt:lpstr>Verschillende deelgebieden van het DO</vt:lpstr>
      <vt:lpstr>PowerPoint-presentatie</vt:lpstr>
      <vt:lpstr>Beplanting bomen #1</vt:lpstr>
      <vt:lpstr>Beplanting bomen #2</vt:lpstr>
      <vt:lpstr>Beplanting bomen #3</vt:lpstr>
      <vt:lpstr>Beplanting meerstammige heesters</vt:lpstr>
      <vt:lpstr>Beplanting bosplantsoen</vt:lpstr>
      <vt:lpstr>Beplanting hagen</vt:lpstr>
      <vt:lpstr>Beplanting vaste planten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Lavooij</dc:creator>
  <cp:lastModifiedBy>Thomas Lavooij</cp:lastModifiedBy>
  <cp:revision>3</cp:revision>
  <cp:lastPrinted>2020-10-05T10:00:06Z</cp:lastPrinted>
  <dcterms:created xsi:type="dcterms:W3CDTF">2026-03-26T13:14:23Z</dcterms:created>
  <dcterms:modified xsi:type="dcterms:W3CDTF">2026-03-27T10:34:43Z</dcterms:modified>
</cp:coreProperties>
</file>