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258" r:id="rId6"/>
    <p:sldId id="274" r:id="rId7"/>
    <p:sldId id="268" r:id="rId8"/>
    <p:sldId id="269" r:id="rId9"/>
    <p:sldId id="270" r:id="rId10"/>
    <p:sldId id="273" r:id="rId11"/>
    <p:sldId id="271" r:id="rId12"/>
    <p:sldId id="261" r:id="rId13"/>
    <p:sldId id="272" r:id="rId14"/>
    <p:sldId id="275" r:id="rId15"/>
    <p:sldId id="276" r:id="rId16"/>
    <p:sldId id="277" r:id="rId17"/>
    <p:sldId id="287" r:id="rId18"/>
    <p:sldId id="262" r:id="rId19"/>
    <p:sldId id="279" r:id="rId20"/>
    <p:sldId id="281" r:id="rId21"/>
    <p:sldId id="282" r:id="rId22"/>
    <p:sldId id="283" r:id="rId23"/>
    <p:sldId id="280" r:id="rId24"/>
    <p:sldId id="284" r:id="rId25"/>
    <p:sldId id="285" r:id="rId26"/>
    <p:sldId id="286" r:id="rId27"/>
    <p:sldId id="265" r:id="rId28"/>
  </p:sldIdLst>
  <p:sldSz cx="12192000" cy="6858000"/>
  <p:notesSz cx="6858000" cy="9144000"/>
  <p:custDataLst>
    <p:tags r:id="rId30"/>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8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0FE663-77C3-4561-9262-7DFE06491022}" v="6" dt="2023-07-05T11:57:51.14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lof Huisman" userId="5051de4d-6ee6-4e95-bb7e-f2f5aa28540a" providerId="ADAL" clId="{E799EE04-9DD6-48FD-90B3-C96F42B2242C}"/>
    <pc:docChg chg="undo custSel addSld delSld modSld">
      <pc:chgData name="Gerlof Huisman" userId="5051de4d-6ee6-4e95-bb7e-f2f5aa28540a" providerId="ADAL" clId="{E799EE04-9DD6-48FD-90B3-C96F42B2242C}" dt="2023-06-28T06:04:58.971" v="195" actId="20577"/>
      <pc:docMkLst>
        <pc:docMk/>
      </pc:docMkLst>
      <pc:sldChg chg="modSp mod">
        <pc:chgData name="Gerlof Huisman" userId="5051de4d-6ee6-4e95-bb7e-f2f5aa28540a" providerId="ADAL" clId="{E799EE04-9DD6-48FD-90B3-C96F42B2242C}" dt="2023-06-28T05:57:32.906" v="21" actId="121"/>
        <pc:sldMkLst>
          <pc:docMk/>
          <pc:sldMk cId="2674212803" sldId="256"/>
        </pc:sldMkLst>
        <pc:spChg chg="mod">
          <ac:chgData name="Gerlof Huisman" userId="5051de4d-6ee6-4e95-bb7e-f2f5aa28540a" providerId="ADAL" clId="{E799EE04-9DD6-48FD-90B3-C96F42B2242C}" dt="2023-06-28T05:57:28.330" v="20" actId="404"/>
          <ac:spMkLst>
            <pc:docMk/>
            <pc:sldMk cId="2674212803" sldId="256"/>
            <ac:spMk id="5" creationId="{5E8B3110-A205-4B11-9545-96ED1A3EDA8D}"/>
          </ac:spMkLst>
        </pc:spChg>
        <pc:spChg chg="mod">
          <ac:chgData name="Gerlof Huisman" userId="5051de4d-6ee6-4e95-bb7e-f2f5aa28540a" providerId="ADAL" clId="{E799EE04-9DD6-48FD-90B3-C96F42B2242C}" dt="2023-06-28T05:57:32.906" v="21" actId="121"/>
          <ac:spMkLst>
            <pc:docMk/>
            <pc:sldMk cId="2674212803" sldId="256"/>
            <ac:spMk id="6" creationId="{1DCB268A-36C9-4A1F-800D-E2608A4155CE}"/>
          </ac:spMkLst>
        </pc:spChg>
      </pc:sldChg>
      <pc:sldChg chg="del">
        <pc:chgData name="Gerlof Huisman" userId="5051de4d-6ee6-4e95-bb7e-f2f5aa28540a" providerId="ADAL" clId="{E799EE04-9DD6-48FD-90B3-C96F42B2242C}" dt="2023-06-28T05:57:44.430" v="22" actId="2696"/>
        <pc:sldMkLst>
          <pc:docMk/>
          <pc:sldMk cId="483749986" sldId="257"/>
        </pc:sldMkLst>
      </pc:sldChg>
      <pc:sldChg chg="del">
        <pc:chgData name="Gerlof Huisman" userId="5051de4d-6ee6-4e95-bb7e-f2f5aa28540a" providerId="ADAL" clId="{E799EE04-9DD6-48FD-90B3-C96F42B2242C}" dt="2023-06-28T05:58:53.396" v="32" actId="47"/>
        <pc:sldMkLst>
          <pc:docMk/>
          <pc:sldMk cId="1960051298" sldId="258"/>
        </pc:sldMkLst>
      </pc:sldChg>
      <pc:sldChg chg="del">
        <pc:chgData name="Gerlof Huisman" userId="5051de4d-6ee6-4e95-bb7e-f2f5aa28540a" providerId="ADAL" clId="{E799EE04-9DD6-48FD-90B3-C96F42B2242C}" dt="2023-06-28T05:58:59.315" v="33" actId="47"/>
        <pc:sldMkLst>
          <pc:docMk/>
          <pc:sldMk cId="1718306742" sldId="260"/>
        </pc:sldMkLst>
      </pc:sldChg>
      <pc:sldChg chg="del">
        <pc:chgData name="Gerlof Huisman" userId="5051de4d-6ee6-4e95-bb7e-f2f5aa28540a" providerId="ADAL" clId="{E799EE04-9DD6-48FD-90B3-C96F42B2242C}" dt="2023-06-28T05:57:54.715" v="23" actId="2696"/>
        <pc:sldMkLst>
          <pc:docMk/>
          <pc:sldMk cId="2897614920" sldId="261"/>
        </pc:sldMkLst>
      </pc:sldChg>
      <pc:sldChg chg="addSp delSp modSp mod">
        <pc:chgData name="Gerlof Huisman" userId="5051de4d-6ee6-4e95-bb7e-f2f5aa28540a" providerId="ADAL" clId="{E799EE04-9DD6-48FD-90B3-C96F42B2242C}" dt="2023-06-28T05:59:39.508" v="37" actId="478"/>
        <pc:sldMkLst>
          <pc:docMk/>
          <pc:sldMk cId="3691883848" sldId="262"/>
        </pc:sldMkLst>
        <pc:spChg chg="del">
          <ac:chgData name="Gerlof Huisman" userId="5051de4d-6ee6-4e95-bb7e-f2f5aa28540a" providerId="ADAL" clId="{E799EE04-9DD6-48FD-90B3-C96F42B2242C}" dt="2023-06-28T05:59:30.456" v="34" actId="478"/>
          <ac:spMkLst>
            <pc:docMk/>
            <pc:sldMk cId="3691883848" sldId="262"/>
            <ac:spMk id="2" creationId="{04C9B826-F067-8C83-E292-C81CA2CB78BC}"/>
          </ac:spMkLst>
        </pc:spChg>
        <pc:spChg chg="del">
          <ac:chgData name="Gerlof Huisman" userId="5051de4d-6ee6-4e95-bb7e-f2f5aa28540a" providerId="ADAL" clId="{E799EE04-9DD6-48FD-90B3-C96F42B2242C}" dt="2023-06-28T05:59:34.549" v="35" actId="478"/>
          <ac:spMkLst>
            <pc:docMk/>
            <pc:sldMk cId="3691883848" sldId="262"/>
            <ac:spMk id="4" creationId="{AFED82D3-444B-B5D4-51F6-BA378CC4EAAF}"/>
          </ac:spMkLst>
        </pc:spChg>
        <pc:spChg chg="add del mod">
          <ac:chgData name="Gerlof Huisman" userId="5051de4d-6ee6-4e95-bb7e-f2f5aa28540a" providerId="ADAL" clId="{E799EE04-9DD6-48FD-90B3-C96F42B2242C}" dt="2023-06-28T05:59:36.940" v="36" actId="478"/>
          <ac:spMkLst>
            <pc:docMk/>
            <pc:sldMk cId="3691883848" sldId="262"/>
            <ac:spMk id="5" creationId="{39A9EAE5-BFEE-0A56-6C0F-CDB356BE7679}"/>
          </ac:spMkLst>
        </pc:spChg>
        <pc:spChg chg="add del mod">
          <ac:chgData name="Gerlof Huisman" userId="5051de4d-6ee6-4e95-bb7e-f2f5aa28540a" providerId="ADAL" clId="{E799EE04-9DD6-48FD-90B3-C96F42B2242C}" dt="2023-06-28T05:59:39.508" v="37" actId="478"/>
          <ac:spMkLst>
            <pc:docMk/>
            <pc:sldMk cId="3691883848" sldId="262"/>
            <ac:spMk id="8" creationId="{4AC770A0-2842-DEC3-E2B1-FAA57D26A053}"/>
          </ac:spMkLst>
        </pc:spChg>
      </pc:sldChg>
      <pc:sldChg chg="del">
        <pc:chgData name="Gerlof Huisman" userId="5051de4d-6ee6-4e95-bb7e-f2f5aa28540a" providerId="ADAL" clId="{E799EE04-9DD6-48FD-90B3-C96F42B2242C}" dt="2023-06-28T05:58:44.903" v="31" actId="47"/>
        <pc:sldMkLst>
          <pc:docMk/>
          <pc:sldMk cId="816782838" sldId="263"/>
        </pc:sldMkLst>
      </pc:sldChg>
      <pc:sldChg chg="addSp delSp modSp mod">
        <pc:chgData name="Gerlof Huisman" userId="5051de4d-6ee6-4e95-bb7e-f2f5aa28540a" providerId="ADAL" clId="{E799EE04-9DD6-48FD-90B3-C96F42B2242C}" dt="2023-06-28T05:58:38.169" v="30" actId="478"/>
        <pc:sldMkLst>
          <pc:docMk/>
          <pc:sldMk cId="1908691446" sldId="265"/>
        </pc:sldMkLst>
        <pc:spChg chg="del">
          <ac:chgData name="Gerlof Huisman" userId="5051de4d-6ee6-4e95-bb7e-f2f5aa28540a" providerId="ADAL" clId="{E799EE04-9DD6-48FD-90B3-C96F42B2242C}" dt="2023-06-28T05:58:22.512" v="27" actId="478"/>
          <ac:spMkLst>
            <pc:docMk/>
            <pc:sldMk cId="1908691446" sldId="265"/>
            <ac:spMk id="2" creationId="{11F15324-355E-7842-4C4D-8B7E64DCDD6A}"/>
          </ac:spMkLst>
        </pc:spChg>
        <pc:spChg chg="del">
          <ac:chgData name="Gerlof Huisman" userId="5051de4d-6ee6-4e95-bb7e-f2f5aa28540a" providerId="ADAL" clId="{E799EE04-9DD6-48FD-90B3-C96F42B2242C}" dt="2023-06-28T05:58:20.291" v="26" actId="478"/>
          <ac:spMkLst>
            <pc:docMk/>
            <pc:sldMk cId="1908691446" sldId="265"/>
            <ac:spMk id="3" creationId="{8E8D0D4C-23C8-C5EA-111A-5A294C33D5EF}"/>
          </ac:spMkLst>
        </pc:spChg>
        <pc:spChg chg="add del mod">
          <ac:chgData name="Gerlof Huisman" userId="5051de4d-6ee6-4e95-bb7e-f2f5aa28540a" providerId="ADAL" clId="{E799EE04-9DD6-48FD-90B3-C96F42B2242C}" dt="2023-06-28T05:58:38.169" v="30" actId="478"/>
          <ac:spMkLst>
            <pc:docMk/>
            <pc:sldMk cId="1908691446" sldId="265"/>
            <ac:spMk id="5" creationId="{F8C221DB-C8E5-1EEE-7360-B7F95D775A07}"/>
          </ac:spMkLst>
        </pc:spChg>
        <pc:picChg chg="add del">
          <ac:chgData name="Gerlof Huisman" userId="5051de4d-6ee6-4e95-bb7e-f2f5aa28540a" providerId="ADAL" clId="{E799EE04-9DD6-48FD-90B3-C96F42B2242C}" dt="2023-06-28T05:58:26.465" v="29" actId="478"/>
          <ac:picMkLst>
            <pc:docMk/>
            <pc:sldMk cId="1908691446" sldId="265"/>
            <ac:picMk id="8" creationId="{9405FDBB-05FF-6FAC-81EF-B78EE27F80C7}"/>
          </ac:picMkLst>
        </pc:picChg>
      </pc:sldChg>
      <pc:sldChg chg="del">
        <pc:chgData name="Gerlof Huisman" userId="5051de4d-6ee6-4e95-bb7e-f2f5aa28540a" providerId="ADAL" clId="{E799EE04-9DD6-48FD-90B3-C96F42B2242C}" dt="2023-06-28T05:57:54.715" v="23" actId="2696"/>
        <pc:sldMkLst>
          <pc:docMk/>
          <pc:sldMk cId="1347272801" sldId="268"/>
        </pc:sldMkLst>
      </pc:sldChg>
      <pc:sldChg chg="del">
        <pc:chgData name="Gerlof Huisman" userId="5051de4d-6ee6-4e95-bb7e-f2f5aa28540a" providerId="ADAL" clId="{E799EE04-9DD6-48FD-90B3-C96F42B2242C}" dt="2023-06-28T05:57:54.715" v="23" actId="2696"/>
        <pc:sldMkLst>
          <pc:docMk/>
          <pc:sldMk cId="4156513498" sldId="269"/>
        </pc:sldMkLst>
      </pc:sldChg>
      <pc:sldChg chg="del">
        <pc:chgData name="Gerlof Huisman" userId="5051de4d-6ee6-4e95-bb7e-f2f5aa28540a" providerId="ADAL" clId="{E799EE04-9DD6-48FD-90B3-C96F42B2242C}" dt="2023-06-28T05:57:54.715" v="23" actId="2696"/>
        <pc:sldMkLst>
          <pc:docMk/>
          <pc:sldMk cId="2014754919" sldId="270"/>
        </pc:sldMkLst>
      </pc:sldChg>
      <pc:sldChg chg="del">
        <pc:chgData name="Gerlof Huisman" userId="5051de4d-6ee6-4e95-bb7e-f2f5aa28540a" providerId="ADAL" clId="{E799EE04-9DD6-48FD-90B3-C96F42B2242C}" dt="2023-06-28T05:57:54.715" v="23" actId="2696"/>
        <pc:sldMkLst>
          <pc:docMk/>
          <pc:sldMk cId="1814483456" sldId="271"/>
        </pc:sldMkLst>
      </pc:sldChg>
      <pc:sldChg chg="del">
        <pc:chgData name="Gerlof Huisman" userId="5051de4d-6ee6-4e95-bb7e-f2f5aa28540a" providerId="ADAL" clId="{E799EE04-9DD6-48FD-90B3-C96F42B2242C}" dt="2023-06-28T05:57:54.715" v="23" actId="2696"/>
        <pc:sldMkLst>
          <pc:docMk/>
          <pc:sldMk cId="515663690" sldId="272"/>
        </pc:sldMkLst>
      </pc:sldChg>
      <pc:sldChg chg="del">
        <pc:chgData name="Gerlof Huisman" userId="5051de4d-6ee6-4e95-bb7e-f2f5aa28540a" providerId="ADAL" clId="{E799EE04-9DD6-48FD-90B3-C96F42B2242C}" dt="2023-06-28T05:57:54.715" v="23" actId="2696"/>
        <pc:sldMkLst>
          <pc:docMk/>
          <pc:sldMk cId="3510259129" sldId="273"/>
        </pc:sldMkLst>
      </pc:sldChg>
      <pc:sldChg chg="del">
        <pc:chgData name="Gerlof Huisman" userId="5051de4d-6ee6-4e95-bb7e-f2f5aa28540a" providerId="ADAL" clId="{E799EE04-9DD6-48FD-90B3-C96F42B2242C}" dt="2023-06-28T05:57:54.715" v="23" actId="2696"/>
        <pc:sldMkLst>
          <pc:docMk/>
          <pc:sldMk cId="1156488444" sldId="274"/>
        </pc:sldMkLst>
      </pc:sldChg>
      <pc:sldChg chg="del">
        <pc:chgData name="Gerlof Huisman" userId="5051de4d-6ee6-4e95-bb7e-f2f5aa28540a" providerId="ADAL" clId="{E799EE04-9DD6-48FD-90B3-C96F42B2242C}" dt="2023-06-28T05:57:54.715" v="23" actId="2696"/>
        <pc:sldMkLst>
          <pc:docMk/>
          <pc:sldMk cId="2442299551" sldId="275"/>
        </pc:sldMkLst>
      </pc:sldChg>
      <pc:sldChg chg="del">
        <pc:chgData name="Gerlof Huisman" userId="5051de4d-6ee6-4e95-bb7e-f2f5aa28540a" providerId="ADAL" clId="{E799EE04-9DD6-48FD-90B3-C96F42B2242C}" dt="2023-06-28T05:57:54.715" v="23" actId="2696"/>
        <pc:sldMkLst>
          <pc:docMk/>
          <pc:sldMk cId="3775771048" sldId="276"/>
        </pc:sldMkLst>
      </pc:sldChg>
      <pc:sldChg chg="del">
        <pc:chgData name="Gerlof Huisman" userId="5051de4d-6ee6-4e95-bb7e-f2f5aa28540a" providerId="ADAL" clId="{E799EE04-9DD6-48FD-90B3-C96F42B2242C}" dt="2023-06-28T05:57:54.715" v="23" actId="2696"/>
        <pc:sldMkLst>
          <pc:docMk/>
          <pc:sldMk cId="3918111812" sldId="277"/>
        </pc:sldMkLst>
      </pc:sldChg>
      <pc:sldChg chg="addSp delSp modSp add mod">
        <pc:chgData name="Gerlof Huisman" userId="5051de4d-6ee6-4e95-bb7e-f2f5aa28540a" providerId="ADAL" clId="{E799EE04-9DD6-48FD-90B3-C96F42B2242C}" dt="2023-06-28T06:04:48.824" v="159" actId="20577"/>
        <pc:sldMkLst>
          <pc:docMk/>
          <pc:sldMk cId="2279660963" sldId="281"/>
        </pc:sldMkLst>
        <pc:spChg chg="mod">
          <ac:chgData name="Gerlof Huisman" userId="5051de4d-6ee6-4e95-bb7e-f2f5aa28540a" providerId="ADAL" clId="{E799EE04-9DD6-48FD-90B3-C96F42B2242C}" dt="2023-06-28T06:00:02.746" v="39"/>
          <ac:spMkLst>
            <pc:docMk/>
            <pc:sldMk cId="2279660963" sldId="281"/>
            <ac:spMk id="2" creationId="{17990974-8E16-4883-00EF-E334D9AB241C}"/>
          </ac:spMkLst>
        </pc:spChg>
        <pc:spChg chg="del">
          <ac:chgData name="Gerlof Huisman" userId="5051de4d-6ee6-4e95-bb7e-f2f5aa28540a" providerId="ADAL" clId="{E799EE04-9DD6-48FD-90B3-C96F42B2242C}" dt="2023-06-28T06:00:14.138" v="40" actId="478"/>
          <ac:spMkLst>
            <pc:docMk/>
            <pc:sldMk cId="2279660963" sldId="281"/>
            <ac:spMk id="3" creationId="{45FEC960-C56A-AAAF-4C5D-1633802F5378}"/>
          </ac:spMkLst>
        </pc:spChg>
        <pc:spChg chg="add del mod">
          <ac:chgData name="Gerlof Huisman" userId="5051de4d-6ee6-4e95-bb7e-f2f5aa28540a" providerId="ADAL" clId="{E799EE04-9DD6-48FD-90B3-C96F42B2242C}" dt="2023-06-28T06:00:17.468" v="41" actId="478"/>
          <ac:spMkLst>
            <pc:docMk/>
            <pc:sldMk cId="2279660963" sldId="281"/>
            <ac:spMk id="6" creationId="{28378765-E413-C3A0-AD8E-40A913EBA541}"/>
          </ac:spMkLst>
        </pc:spChg>
        <pc:spChg chg="add mod">
          <ac:chgData name="Gerlof Huisman" userId="5051de4d-6ee6-4e95-bb7e-f2f5aa28540a" providerId="ADAL" clId="{E799EE04-9DD6-48FD-90B3-C96F42B2242C}" dt="2023-06-28T06:04:48.824" v="159" actId="20577"/>
          <ac:spMkLst>
            <pc:docMk/>
            <pc:sldMk cId="2279660963" sldId="281"/>
            <ac:spMk id="8" creationId="{10DA35E7-1392-3882-28B0-08813B04BDC1}"/>
          </ac:spMkLst>
        </pc:spChg>
        <pc:graphicFrameChg chg="add mod modGraphic">
          <ac:chgData name="Gerlof Huisman" userId="5051de4d-6ee6-4e95-bb7e-f2f5aa28540a" providerId="ADAL" clId="{E799EE04-9DD6-48FD-90B3-C96F42B2242C}" dt="2023-06-28T06:02:11.855" v="75" actId="207"/>
          <ac:graphicFrameMkLst>
            <pc:docMk/>
            <pc:sldMk cId="2279660963" sldId="281"/>
            <ac:graphicFrameMk id="7" creationId="{93BFB902-3729-6395-847E-A272DE79965A}"/>
          </ac:graphicFrameMkLst>
        </pc:graphicFrameChg>
        <pc:picChg chg="mod">
          <ac:chgData name="Gerlof Huisman" userId="5051de4d-6ee6-4e95-bb7e-f2f5aa28540a" providerId="ADAL" clId="{E799EE04-9DD6-48FD-90B3-C96F42B2242C}" dt="2023-06-28T06:00:39.399" v="45" actId="1076"/>
          <ac:picMkLst>
            <pc:docMk/>
            <pc:sldMk cId="2279660963" sldId="281"/>
            <ac:picMk id="4" creationId="{27D76A28-4BEB-50FC-CDBC-C213799D4DE5}"/>
          </ac:picMkLst>
        </pc:picChg>
      </pc:sldChg>
      <pc:sldChg chg="del">
        <pc:chgData name="Gerlof Huisman" userId="5051de4d-6ee6-4e95-bb7e-f2f5aa28540a" providerId="ADAL" clId="{E799EE04-9DD6-48FD-90B3-C96F42B2242C}" dt="2023-06-28T05:57:54.715" v="23" actId="2696"/>
        <pc:sldMkLst>
          <pc:docMk/>
          <pc:sldMk cId="3202453652" sldId="281"/>
        </pc:sldMkLst>
      </pc:sldChg>
      <pc:sldChg chg="modSp add mod">
        <pc:chgData name="Gerlof Huisman" userId="5051de4d-6ee6-4e95-bb7e-f2f5aa28540a" providerId="ADAL" clId="{E799EE04-9DD6-48FD-90B3-C96F42B2242C}" dt="2023-06-28T06:04:58.971" v="195" actId="20577"/>
        <pc:sldMkLst>
          <pc:docMk/>
          <pc:sldMk cId="114869810" sldId="282"/>
        </pc:sldMkLst>
        <pc:spChg chg="mod">
          <ac:chgData name="Gerlof Huisman" userId="5051de4d-6ee6-4e95-bb7e-f2f5aa28540a" providerId="ADAL" clId="{E799EE04-9DD6-48FD-90B3-C96F42B2242C}" dt="2023-06-28T06:03:59.189" v="87" actId="20577"/>
          <ac:spMkLst>
            <pc:docMk/>
            <pc:sldMk cId="114869810" sldId="282"/>
            <ac:spMk id="2" creationId="{17990974-8E16-4883-00EF-E334D9AB241C}"/>
          </ac:spMkLst>
        </pc:spChg>
        <pc:spChg chg="mod">
          <ac:chgData name="Gerlof Huisman" userId="5051de4d-6ee6-4e95-bb7e-f2f5aa28540a" providerId="ADAL" clId="{E799EE04-9DD6-48FD-90B3-C96F42B2242C}" dt="2023-06-28T06:04:58.971" v="195" actId="20577"/>
          <ac:spMkLst>
            <pc:docMk/>
            <pc:sldMk cId="114869810" sldId="282"/>
            <ac:spMk id="8" creationId="{10DA35E7-1392-3882-28B0-08813B04BDC1}"/>
          </ac:spMkLst>
        </pc:spChg>
        <pc:graphicFrameChg chg="mod modGraphic">
          <ac:chgData name="Gerlof Huisman" userId="5051de4d-6ee6-4e95-bb7e-f2f5aa28540a" providerId="ADAL" clId="{E799EE04-9DD6-48FD-90B3-C96F42B2242C}" dt="2023-06-28T06:04:34.811" v="107" actId="20577"/>
          <ac:graphicFrameMkLst>
            <pc:docMk/>
            <pc:sldMk cId="114869810" sldId="282"/>
            <ac:graphicFrameMk id="7" creationId="{93BFB902-3729-6395-847E-A272DE79965A}"/>
          </ac:graphicFrameMkLst>
        </pc:graphicFrameChg>
      </pc:sldChg>
    </pc:docChg>
  </pc:docChgLst>
  <pc:docChgLst>
    <pc:chgData name="Donna Aarts" userId="25754219-1704-4b14-ad6a-b5508a34934a" providerId="ADAL" clId="{871B1888-8F79-4A79-82D8-44575588E8FC}"/>
    <pc:docChg chg="undo custSel modSld">
      <pc:chgData name="Donna Aarts" userId="25754219-1704-4b14-ad6a-b5508a34934a" providerId="ADAL" clId="{871B1888-8F79-4A79-82D8-44575588E8FC}" dt="2023-07-04T05:50:37.480" v="6892" actId="207"/>
      <pc:docMkLst>
        <pc:docMk/>
      </pc:docMkLst>
      <pc:sldChg chg="delSp modSp mod">
        <pc:chgData name="Donna Aarts" userId="25754219-1704-4b14-ad6a-b5508a34934a" providerId="ADAL" clId="{871B1888-8F79-4A79-82D8-44575588E8FC}" dt="2023-07-03T13:44:45.192" v="2571" actId="20577"/>
        <pc:sldMkLst>
          <pc:docMk/>
          <pc:sldMk cId="2279660963" sldId="281"/>
        </pc:sldMkLst>
        <pc:spChg chg="del mod">
          <ac:chgData name="Donna Aarts" userId="25754219-1704-4b14-ad6a-b5508a34934a" providerId="ADAL" clId="{871B1888-8F79-4A79-82D8-44575588E8FC}" dt="2023-07-03T13:28:17.784" v="965" actId="478"/>
          <ac:spMkLst>
            <pc:docMk/>
            <pc:sldMk cId="2279660963" sldId="281"/>
            <ac:spMk id="8" creationId="{10DA35E7-1392-3882-28B0-08813B04BDC1}"/>
          </ac:spMkLst>
        </pc:spChg>
        <pc:graphicFrameChg chg="modGraphic">
          <ac:chgData name="Donna Aarts" userId="25754219-1704-4b14-ad6a-b5508a34934a" providerId="ADAL" clId="{871B1888-8F79-4A79-82D8-44575588E8FC}" dt="2023-07-03T13:44:45.192" v="2571" actId="20577"/>
          <ac:graphicFrameMkLst>
            <pc:docMk/>
            <pc:sldMk cId="2279660963" sldId="281"/>
            <ac:graphicFrameMk id="7" creationId="{93BFB902-3729-6395-847E-A272DE79965A}"/>
          </ac:graphicFrameMkLst>
        </pc:graphicFrameChg>
      </pc:sldChg>
      <pc:sldChg chg="delSp modSp mod">
        <pc:chgData name="Donna Aarts" userId="25754219-1704-4b14-ad6a-b5508a34934a" providerId="ADAL" clId="{871B1888-8F79-4A79-82D8-44575588E8FC}" dt="2023-07-04T05:50:37.480" v="6892" actId="207"/>
        <pc:sldMkLst>
          <pc:docMk/>
          <pc:sldMk cId="114869810" sldId="282"/>
        </pc:sldMkLst>
        <pc:spChg chg="del">
          <ac:chgData name="Donna Aarts" userId="25754219-1704-4b14-ad6a-b5508a34934a" providerId="ADAL" clId="{871B1888-8F79-4A79-82D8-44575588E8FC}" dt="2023-07-03T13:28:21.189" v="966" actId="478"/>
          <ac:spMkLst>
            <pc:docMk/>
            <pc:sldMk cId="114869810" sldId="282"/>
            <ac:spMk id="8" creationId="{10DA35E7-1392-3882-28B0-08813B04BDC1}"/>
          </ac:spMkLst>
        </pc:spChg>
        <pc:graphicFrameChg chg="modGraphic">
          <ac:chgData name="Donna Aarts" userId="25754219-1704-4b14-ad6a-b5508a34934a" providerId="ADAL" clId="{871B1888-8F79-4A79-82D8-44575588E8FC}" dt="2023-07-04T05:50:37.480" v="6892" actId="207"/>
          <ac:graphicFrameMkLst>
            <pc:docMk/>
            <pc:sldMk cId="114869810" sldId="282"/>
            <ac:graphicFrameMk id="7" creationId="{93BFB902-3729-6395-847E-A272DE79965A}"/>
          </ac:graphicFrameMkLst>
        </pc:graphicFrameChg>
      </pc:sldChg>
      <pc:sldChg chg="modSp mod">
        <pc:chgData name="Donna Aarts" userId="25754219-1704-4b14-ad6a-b5508a34934a" providerId="ADAL" clId="{871B1888-8F79-4A79-82D8-44575588E8FC}" dt="2023-07-03T13:56:44.483" v="3244" actId="20577"/>
        <pc:sldMkLst>
          <pc:docMk/>
          <pc:sldMk cId="2156162539" sldId="283"/>
        </pc:sldMkLst>
        <pc:spChg chg="mod">
          <ac:chgData name="Donna Aarts" userId="25754219-1704-4b14-ad6a-b5508a34934a" providerId="ADAL" clId="{871B1888-8F79-4A79-82D8-44575588E8FC}" dt="2023-07-03T13:56:44.483" v="3244" actId="20577"/>
          <ac:spMkLst>
            <pc:docMk/>
            <pc:sldMk cId="2156162539" sldId="283"/>
            <ac:spMk id="3" creationId="{54C7D59E-1DC3-02E7-378F-763FE5C0D280}"/>
          </ac:spMkLst>
        </pc:spChg>
      </pc:sldChg>
      <pc:sldChg chg="addSp modSp mod">
        <pc:chgData name="Donna Aarts" userId="25754219-1704-4b14-ad6a-b5508a34934a" providerId="ADAL" clId="{871B1888-8F79-4A79-82D8-44575588E8FC}" dt="2023-07-03T15:38:18.079" v="4656" actId="20577"/>
        <pc:sldMkLst>
          <pc:docMk/>
          <pc:sldMk cId="1394685260" sldId="284"/>
        </pc:sldMkLst>
        <pc:spChg chg="mod">
          <ac:chgData name="Donna Aarts" userId="25754219-1704-4b14-ad6a-b5508a34934a" providerId="ADAL" clId="{871B1888-8F79-4A79-82D8-44575588E8FC}" dt="2023-07-03T13:58:13.417" v="3247"/>
          <ac:spMkLst>
            <pc:docMk/>
            <pc:sldMk cId="1394685260" sldId="284"/>
            <ac:spMk id="3" creationId="{555EC98D-DD65-9A01-DF3C-0AA8C3C1D0D5}"/>
          </ac:spMkLst>
        </pc:spChg>
        <pc:graphicFrameChg chg="add mod modGraphic">
          <ac:chgData name="Donna Aarts" userId="25754219-1704-4b14-ad6a-b5508a34934a" providerId="ADAL" clId="{871B1888-8F79-4A79-82D8-44575588E8FC}" dt="2023-07-03T15:38:18.079" v="4656" actId="20577"/>
          <ac:graphicFrameMkLst>
            <pc:docMk/>
            <pc:sldMk cId="1394685260" sldId="284"/>
            <ac:graphicFrameMk id="4" creationId="{E7F932E4-8057-F644-1245-D6CC3CCE73D3}"/>
          </ac:graphicFrameMkLst>
        </pc:graphicFrameChg>
      </pc:sldChg>
      <pc:sldChg chg="addSp delSp modSp mod">
        <pc:chgData name="Donna Aarts" userId="25754219-1704-4b14-ad6a-b5508a34934a" providerId="ADAL" clId="{871B1888-8F79-4A79-82D8-44575588E8FC}" dt="2023-07-03T15:47:24.489" v="5558" actId="20577"/>
        <pc:sldMkLst>
          <pc:docMk/>
          <pc:sldMk cId="1233651088" sldId="285"/>
        </pc:sldMkLst>
        <pc:spChg chg="add del">
          <ac:chgData name="Donna Aarts" userId="25754219-1704-4b14-ad6a-b5508a34934a" providerId="ADAL" clId="{871B1888-8F79-4A79-82D8-44575588E8FC}" dt="2023-07-03T15:41:26.944" v="4658" actId="22"/>
          <ac:spMkLst>
            <pc:docMk/>
            <pc:sldMk cId="1233651088" sldId="285"/>
            <ac:spMk id="5" creationId="{345F886C-912F-3445-7D67-41442A7C8CA3}"/>
          </ac:spMkLst>
        </pc:spChg>
        <pc:graphicFrameChg chg="add mod modGraphic">
          <ac:chgData name="Donna Aarts" userId="25754219-1704-4b14-ad6a-b5508a34934a" providerId="ADAL" clId="{871B1888-8F79-4A79-82D8-44575588E8FC}" dt="2023-07-03T15:47:24.489" v="5558" actId="20577"/>
          <ac:graphicFrameMkLst>
            <pc:docMk/>
            <pc:sldMk cId="1233651088" sldId="285"/>
            <ac:graphicFrameMk id="6" creationId="{EBA1A0B2-922F-0AF6-2C08-F909C0C698E4}"/>
          </ac:graphicFrameMkLst>
        </pc:graphicFrameChg>
      </pc:sldChg>
      <pc:sldChg chg="addSp modSp mod">
        <pc:chgData name="Donna Aarts" userId="25754219-1704-4b14-ad6a-b5508a34934a" providerId="ADAL" clId="{871B1888-8F79-4A79-82D8-44575588E8FC}" dt="2023-07-04T05:48:06.690" v="6864" actId="20577"/>
        <pc:sldMkLst>
          <pc:docMk/>
          <pc:sldMk cId="1859542962" sldId="286"/>
        </pc:sldMkLst>
        <pc:graphicFrameChg chg="add mod modGraphic">
          <ac:chgData name="Donna Aarts" userId="25754219-1704-4b14-ad6a-b5508a34934a" providerId="ADAL" clId="{871B1888-8F79-4A79-82D8-44575588E8FC}" dt="2023-07-04T05:48:06.690" v="6864" actId="20577"/>
          <ac:graphicFrameMkLst>
            <pc:docMk/>
            <pc:sldMk cId="1859542962" sldId="286"/>
            <ac:graphicFrameMk id="4" creationId="{1D83B235-1B40-3A31-F745-0869634AB36C}"/>
          </ac:graphicFrameMkLst>
        </pc:graphicFrameChg>
      </pc:sldChg>
    </pc:docChg>
  </pc:docChgLst>
  <pc:docChgLst>
    <pc:chgData name="Irene Robberegt" userId="97b37cf7-b296-4122-b71c-484a476dcada" providerId="ADAL" clId="{140FE663-77C3-4561-9262-7DFE06491022}"/>
    <pc:docChg chg="undo custSel addSld modSld sldOrd">
      <pc:chgData name="Irene Robberegt" userId="97b37cf7-b296-4122-b71c-484a476dcada" providerId="ADAL" clId="{140FE663-77C3-4561-9262-7DFE06491022}" dt="2023-07-05T11:58:48.973" v="1312" actId="478"/>
      <pc:docMkLst>
        <pc:docMk/>
      </pc:docMkLst>
      <pc:sldChg chg="add">
        <pc:chgData name="Irene Robberegt" userId="97b37cf7-b296-4122-b71c-484a476dcada" providerId="ADAL" clId="{140FE663-77C3-4561-9262-7DFE06491022}" dt="2023-07-05T11:57:51.143" v="1277"/>
        <pc:sldMkLst>
          <pc:docMk/>
          <pc:sldMk cId="1960051298" sldId="258"/>
        </pc:sldMkLst>
      </pc:sldChg>
      <pc:sldChg chg="add">
        <pc:chgData name="Irene Robberegt" userId="97b37cf7-b296-4122-b71c-484a476dcada" providerId="ADAL" clId="{140FE663-77C3-4561-9262-7DFE06491022}" dt="2023-07-05T11:57:51.143" v="1277"/>
        <pc:sldMkLst>
          <pc:docMk/>
          <pc:sldMk cId="2897614920" sldId="261"/>
        </pc:sldMkLst>
      </pc:sldChg>
      <pc:sldChg chg="addSp delSp modSp mod ord chgLayout">
        <pc:chgData name="Irene Robberegt" userId="97b37cf7-b296-4122-b71c-484a476dcada" providerId="ADAL" clId="{140FE663-77C3-4561-9262-7DFE06491022}" dt="2023-07-05T11:58:48.973" v="1312" actId="478"/>
        <pc:sldMkLst>
          <pc:docMk/>
          <pc:sldMk cId="3691883848" sldId="262"/>
        </pc:sldMkLst>
        <pc:spChg chg="add mod ord">
          <ac:chgData name="Irene Robberegt" userId="97b37cf7-b296-4122-b71c-484a476dcada" providerId="ADAL" clId="{140FE663-77C3-4561-9262-7DFE06491022}" dt="2023-07-05T11:58:41.429" v="1309" actId="207"/>
          <ac:spMkLst>
            <pc:docMk/>
            <pc:sldMk cId="3691883848" sldId="262"/>
            <ac:spMk id="2" creationId="{039306C6-7994-5BD5-AB9B-E19A76A3E9B5}"/>
          </ac:spMkLst>
        </pc:spChg>
        <pc:spChg chg="add del mod ord">
          <ac:chgData name="Irene Robberegt" userId="97b37cf7-b296-4122-b71c-484a476dcada" providerId="ADAL" clId="{140FE663-77C3-4561-9262-7DFE06491022}" dt="2023-07-05T11:58:48.973" v="1312" actId="478"/>
          <ac:spMkLst>
            <pc:docMk/>
            <pc:sldMk cId="3691883848" sldId="262"/>
            <ac:spMk id="3" creationId="{DAB409AD-25D0-6569-C8F5-6559E45EE2E1}"/>
          </ac:spMkLst>
        </pc:spChg>
        <pc:picChg chg="add del">
          <ac:chgData name="Irene Robberegt" userId="97b37cf7-b296-4122-b71c-484a476dcada" providerId="ADAL" clId="{140FE663-77C3-4561-9262-7DFE06491022}" dt="2023-07-05T11:58:45.532" v="1311" actId="478"/>
          <ac:picMkLst>
            <pc:docMk/>
            <pc:sldMk cId="3691883848" sldId="262"/>
            <ac:picMk id="7" creationId="{75B7DB58-067C-42D5-99C0-6AA0AF567987}"/>
          </ac:picMkLst>
        </pc:picChg>
      </pc:sldChg>
      <pc:sldChg chg="addSp modSp mod">
        <pc:chgData name="Irene Robberegt" userId="97b37cf7-b296-4122-b71c-484a476dcada" providerId="ADAL" clId="{140FE663-77C3-4561-9262-7DFE06491022}" dt="2023-07-05T11:57:29.144" v="1276" actId="207"/>
        <pc:sldMkLst>
          <pc:docMk/>
          <pc:sldMk cId="1908691446" sldId="265"/>
        </pc:sldMkLst>
        <pc:spChg chg="add mod">
          <ac:chgData name="Irene Robberegt" userId="97b37cf7-b296-4122-b71c-484a476dcada" providerId="ADAL" clId="{140FE663-77C3-4561-9262-7DFE06491022}" dt="2023-07-05T11:57:29.144" v="1276" actId="207"/>
          <ac:spMkLst>
            <pc:docMk/>
            <pc:sldMk cId="1908691446" sldId="265"/>
            <ac:spMk id="2" creationId="{AD7237BD-75BD-49F9-B8D5-72083B90A911}"/>
          </ac:spMkLst>
        </pc:spChg>
      </pc:sldChg>
      <pc:sldChg chg="add">
        <pc:chgData name="Irene Robberegt" userId="97b37cf7-b296-4122-b71c-484a476dcada" providerId="ADAL" clId="{140FE663-77C3-4561-9262-7DFE06491022}" dt="2023-07-05T11:57:51.143" v="1277"/>
        <pc:sldMkLst>
          <pc:docMk/>
          <pc:sldMk cId="1347272801" sldId="268"/>
        </pc:sldMkLst>
      </pc:sldChg>
      <pc:sldChg chg="add">
        <pc:chgData name="Irene Robberegt" userId="97b37cf7-b296-4122-b71c-484a476dcada" providerId="ADAL" clId="{140FE663-77C3-4561-9262-7DFE06491022}" dt="2023-07-05T11:57:51.143" v="1277"/>
        <pc:sldMkLst>
          <pc:docMk/>
          <pc:sldMk cId="4156513498" sldId="269"/>
        </pc:sldMkLst>
      </pc:sldChg>
      <pc:sldChg chg="add">
        <pc:chgData name="Irene Robberegt" userId="97b37cf7-b296-4122-b71c-484a476dcada" providerId="ADAL" clId="{140FE663-77C3-4561-9262-7DFE06491022}" dt="2023-07-05T11:57:51.143" v="1277"/>
        <pc:sldMkLst>
          <pc:docMk/>
          <pc:sldMk cId="2014754919" sldId="270"/>
        </pc:sldMkLst>
      </pc:sldChg>
      <pc:sldChg chg="add">
        <pc:chgData name="Irene Robberegt" userId="97b37cf7-b296-4122-b71c-484a476dcada" providerId="ADAL" clId="{140FE663-77C3-4561-9262-7DFE06491022}" dt="2023-07-05T11:57:51.143" v="1277"/>
        <pc:sldMkLst>
          <pc:docMk/>
          <pc:sldMk cId="1814483456" sldId="271"/>
        </pc:sldMkLst>
      </pc:sldChg>
      <pc:sldChg chg="add">
        <pc:chgData name="Irene Robberegt" userId="97b37cf7-b296-4122-b71c-484a476dcada" providerId="ADAL" clId="{140FE663-77C3-4561-9262-7DFE06491022}" dt="2023-07-05T11:57:51.143" v="1277"/>
        <pc:sldMkLst>
          <pc:docMk/>
          <pc:sldMk cId="515663690" sldId="272"/>
        </pc:sldMkLst>
      </pc:sldChg>
      <pc:sldChg chg="add">
        <pc:chgData name="Irene Robberegt" userId="97b37cf7-b296-4122-b71c-484a476dcada" providerId="ADAL" clId="{140FE663-77C3-4561-9262-7DFE06491022}" dt="2023-07-05T11:57:51.143" v="1277"/>
        <pc:sldMkLst>
          <pc:docMk/>
          <pc:sldMk cId="3510259129" sldId="273"/>
        </pc:sldMkLst>
      </pc:sldChg>
      <pc:sldChg chg="add">
        <pc:chgData name="Irene Robberegt" userId="97b37cf7-b296-4122-b71c-484a476dcada" providerId="ADAL" clId="{140FE663-77C3-4561-9262-7DFE06491022}" dt="2023-07-05T11:57:51.143" v="1277"/>
        <pc:sldMkLst>
          <pc:docMk/>
          <pc:sldMk cId="1156488444" sldId="274"/>
        </pc:sldMkLst>
      </pc:sldChg>
      <pc:sldChg chg="add">
        <pc:chgData name="Irene Robberegt" userId="97b37cf7-b296-4122-b71c-484a476dcada" providerId="ADAL" clId="{140FE663-77C3-4561-9262-7DFE06491022}" dt="2023-07-05T11:57:51.143" v="1277"/>
        <pc:sldMkLst>
          <pc:docMk/>
          <pc:sldMk cId="2442299551" sldId="275"/>
        </pc:sldMkLst>
      </pc:sldChg>
      <pc:sldChg chg="add">
        <pc:chgData name="Irene Robberegt" userId="97b37cf7-b296-4122-b71c-484a476dcada" providerId="ADAL" clId="{140FE663-77C3-4561-9262-7DFE06491022}" dt="2023-07-05T11:57:51.143" v="1277"/>
        <pc:sldMkLst>
          <pc:docMk/>
          <pc:sldMk cId="3775771048" sldId="276"/>
        </pc:sldMkLst>
      </pc:sldChg>
      <pc:sldChg chg="add">
        <pc:chgData name="Irene Robberegt" userId="97b37cf7-b296-4122-b71c-484a476dcada" providerId="ADAL" clId="{140FE663-77C3-4561-9262-7DFE06491022}" dt="2023-07-05T11:57:51.143" v="1277"/>
        <pc:sldMkLst>
          <pc:docMk/>
          <pc:sldMk cId="3918111812" sldId="277"/>
        </pc:sldMkLst>
      </pc:sldChg>
      <pc:sldChg chg="modSp mod">
        <pc:chgData name="Irene Robberegt" userId="97b37cf7-b296-4122-b71c-484a476dcada" providerId="ADAL" clId="{140FE663-77C3-4561-9262-7DFE06491022}" dt="2023-07-05T11:42:57.716" v="1081" actId="20577"/>
        <pc:sldMkLst>
          <pc:docMk/>
          <pc:sldMk cId="3994616102" sldId="279"/>
        </pc:sldMkLst>
        <pc:spChg chg="mod">
          <ac:chgData name="Irene Robberegt" userId="97b37cf7-b296-4122-b71c-484a476dcada" providerId="ADAL" clId="{140FE663-77C3-4561-9262-7DFE06491022}" dt="2023-07-05T11:42:57.716" v="1081" actId="20577"/>
          <ac:spMkLst>
            <pc:docMk/>
            <pc:sldMk cId="3994616102" sldId="279"/>
            <ac:spMk id="2" creationId="{17990974-8E16-4883-00EF-E334D9AB241C}"/>
          </ac:spMkLst>
        </pc:spChg>
        <pc:spChg chg="mod">
          <ac:chgData name="Irene Robberegt" userId="97b37cf7-b296-4122-b71c-484a476dcada" providerId="ADAL" clId="{140FE663-77C3-4561-9262-7DFE06491022}" dt="2023-07-05T11:42:51.570" v="1078" actId="20577"/>
          <ac:spMkLst>
            <pc:docMk/>
            <pc:sldMk cId="3994616102" sldId="279"/>
            <ac:spMk id="3" creationId="{45FEC960-C56A-AAAF-4C5D-1633802F5378}"/>
          </ac:spMkLst>
        </pc:spChg>
      </pc:sldChg>
      <pc:sldChg chg="modSp mod">
        <pc:chgData name="Irene Robberegt" userId="97b37cf7-b296-4122-b71c-484a476dcada" providerId="ADAL" clId="{140FE663-77C3-4561-9262-7DFE06491022}" dt="2023-07-05T11:43:01.625" v="1084" actId="20577"/>
        <pc:sldMkLst>
          <pc:docMk/>
          <pc:sldMk cId="2833090232" sldId="280"/>
        </pc:sldMkLst>
        <pc:spChg chg="mod">
          <ac:chgData name="Irene Robberegt" userId="97b37cf7-b296-4122-b71c-484a476dcada" providerId="ADAL" clId="{140FE663-77C3-4561-9262-7DFE06491022}" dt="2023-07-05T11:43:01.625" v="1084" actId="20577"/>
          <ac:spMkLst>
            <pc:docMk/>
            <pc:sldMk cId="2833090232" sldId="280"/>
            <ac:spMk id="2" creationId="{17990974-8E16-4883-00EF-E334D9AB241C}"/>
          </ac:spMkLst>
        </pc:spChg>
        <pc:spChg chg="mod">
          <ac:chgData name="Irene Robberegt" userId="97b37cf7-b296-4122-b71c-484a476dcada" providerId="ADAL" clId="{140FE663-77C3-4561-9262-7DFE06491022}" dt="2023-07-05T11:41:42.484" v="951" actId="20577"/>
          <ac:spMkLst>
            <pc:docMk/>
            <pc:sldMk cId="2833090232" sldId="280"/>
            <ac:spMk id="3" creationId="{45FEC960-C56A-AAAF-4C5D-1633802F5378}"/>
          </ac:spMkLst>
        </pc:spChg>
      </pc:sldChg>
      <pc:sldChg chg="modSp mod">
        <pc:chgData name="Irene Robberegt" userId="97b37cf7-b296-4122-b71c-484a476dcada" providerId="ADAL" clId="{140FE663-77C3-4561-9262-7DFE06491022}" dt="2023-07-05T11:33:34.628" v="587" actId="20577"/>
        <pc:sldMkLst>
          <pc:docMk/>
          <pc:sldMk cId="2279660963" sldId="281"/>
        </pc:sldMkLst>
        <pc:spChg chg="mod">
          <ac:chgData name="Irene Robberegt" userId="97b37cf7-b296-4122-b71c-484a476dcada" providerId="ADAL" clId="{140FE663-77C3-4561-9262-7DFE06491022}" dt="2023-07-05T10:57:22.482" v="430" actId="1076"/>
          <ac:spMkLst>
            <pc:docMk/>
            <pc:sldMk cId="2279660963" sldId="281"/>
            <ac:spMk id="2" creationId="{17990974-8E16-4883-00EF-E334D9AB241C}"/>
          </ac:spMkLst>
        </pc:spChg>
        <pc:graphicFrameChg chg="mod modGraphic">
          <ac:chgData name="Irene Robberegt" userId="97b37cf7-b296-4122-b71c-484a476dcada" providerId="ADAL" clId="{140FE663-77C3-4561-9262-7DFE06491022}" dt="2023-07-05T11:33:34.628" v="587" actId="20577"/>
          <ac:graphicFrameMkLst>
            <pc:docMk/>
            <pc:sldMk cId="2279660963" sldId="281"/>
            <ac:graphicFrameMk id="7" creationId="{93BFB902-3729-6395-847E-A272DE79965A}"/>
          </ac:graphicFrameMkLst>
        </pc:graphicFrameChg>
      </pc:sldChg>
      <pc:sldChg chg="modSp mod">
        <pc:chgData name="Irene Robberegt" userId="97b37cf7-b296-4122-b71c-484a476dcada" providerId="ADAL" clId="{140FE663-77C3-4561-9262-7DFE06491022}" dt="2023-07-05T11:37:21.012" v="613" actId="20577"/>
        <pc:sldMkLst>
          <pc:docMk/>
          <pc:sldMk cId="114869810" sldId="282"/>
        </pc:sldMkLst>
        <pc:graphicFrameChg chg="modGraphic">
          <ac:chgData name="Irene Robberegt" userId="97b37cf7-b296-4122-b71c-484a476dcada" providerId="ADAL" clId="{140FE663-77C3-4561-9262-7DFE06491022}" dt="2023-07-05T11:37:21.012" v="613" actId="20577"/>
          <ac:graphicFrameMkLst>
            <pc:docMk/>
            <pc:sldMk cId="114869810" sldId="282"/>
            <ac:graphicFrameMk id="7" creationId="{93BFB902-3729-6395-847E-A272DE79965A}"/>
          </ac:graphicFrameMkLst>
        </pc:graphicFrameChg>
      </pc:sldChg>
      <pc:sldChg chg="addSp modSp new mod">
        <pc:chgData name="Irene Robberegt" userId="97b37cf7-b296-4122-b71c-484a476dcada" providerId="ADAL" clId="{140FE663-77C3-4561-9262-7DFE06491022}" dt="2023-07-05T11:42:23.604" v="1004" actId="404"/>
        <pc:sldMkLst>
          <pc:docMk/>
          <pc:sldMk cId="2156162539" sldId="283"/>
        </pc:sldMkLst>
        <pc:spChg chg="mod">
          <ac:chgData name="Irene Robberegt" userId="97b37cf7-b296-4122-b71c-484a476dcada" providerId="ADAL" clId="{140FE663-77C3-4561-9262-7DFE06491022}" dt="2023-07-05T11:42:23.604" v="1004" actId="404"/>
          <ac:spMkLst>
            <pc:docMk/>
            <pc:sldMk cId="2156162539" sldId="283"/>
            <ac:spMk id="2" creationId="{A8666676-2D45-966E-2DD6-5787FE86757C}"/>
          </ac:spMkLst>
        </pc:spChg>
        <pc:spChg chg="mod">
          <ac:chgData name="Irene Robberegt" userId="97b37cf7-b296-4122-b71c-484a476dcada" providerId="ADAL" clId="{140FE663-77C3-4561-9262-7DFE06491022}" dt="2023-07-05T11:39:33.467" v="650" actId="20577"/>
          <ac:spMkLst>
            <pc:docMk/>
            <pc:sldMk cId="2156162539" sldId="283"/>
            <ac:spMk id="3" creationId="{54C7D59E-1DC3-02E7-378F-763FE5C0D280}"/>
          </ac:spMkLst>
        </pc:spChg>
        <pc:picChg chg="add mod">
          <ac:chgData name="Irene Robberegt" userId="97b37cf7-b296-4122-b71c-484a476dcada" providerId="ADAL" clId="{140FE663-77C3-4561-9262-7DFE06491022}" dt="2023-07-05T11:42:07.767" v="999"/>
          <ac:picMkLst>
            <pc:docMk/>
            <pc:sldMk cId="2156162539" sldId="283"/>
            <ac:picMk id="4" creationId="{EAE36620-96F8-7355-BD0B-2DEF99A0C0A3}"/>
          </ac:picMkLst>
        </pc:picChg>
      </pc:sldChg>
      <pc:sldChg chg="addSp modSp new mod">
        <pc:chgData name="Irene Robberegt" userId="97b37cf7-b296-4122-b71c-484a476dcada" providerId="ADAL" clId="{140FE663-77C3-4561-9262-7DFE06491022}" dt="2023-07-05T11:54:47.693" v="1222"/>
        <pc:sldMkLst>
          <pc:docMk/>
          <pc:sldMk cId="1394685260" sldId="284"/>
        </pc:sldMkLst>
        <pc:spChg chg="mod">
          <ac:chgData name="Irene Robberegt" userId="97b37cf7-b296-4122-b71c-484a476dcada" providerId="ADAL" clId="{140FE663-77C3-4561-9262-7DFE06491022}" dt="2023-06-28T08:12:57.476" v="10" actId="27636"/>
          <ac:spMkLst>
            <pc:docMk/>
            <pc:sldMk cId="1394685260" sldId="284"/>
            <ac:spMk id="2" creationId="{AECFF996-4256-4057-E967-A7F81292C5A3}"/>
          </ac:spMkLst>
        </pc:spChg>
        <pc:graphicFrameChg chg="modGraphic">
          <ac:chgData name="Irene Robberegt" userId="97b37cf7-b296-4122-b71c-484a476dcada" providerId="ADAL" clId="{140FE663-77C3-4561-9262-7DFE06491022}" dt="2023-07-05T11:45:14.562" v="1122" actId="14100"/>
          <ac:graphicFrameMkLst>
            <pc:docMk/>
            <pc:sldMk cId="1394685260" sldId="284"/>
            <ac:graphicFrameMk id="4" creationId="{E7F932E4-8057-F644-1245-D6CC3CCE73D3}"/>
          </ac:graphicFrameMkLst>
        </pc:graphicFrameChg>
        <pc:picChg chg="add mod">
          <ac:chgData name="Irene Robberegt" userId="97b37cf7-b296-4122-b71c-484a476dcada" providerId="ADAL" clId="{140FE663-77C3-4561-9262-7DFE06491022}" dt="2023-07-05T11:54:47.693" v="1222"/>
          <ac:picMkLst>
            <pc:docMk/>
            <pc:sldMk cId="1394685260" sldId="284"/>
            <ac:picMk id="5" creationId="{82876FF4-D1FF-F347-78BE-C826F08C037E}"/>
          </ac:picMkLst>
        </pc:picChg>
      </pc:sldChg>
      <pc:sldChg chg="addSp modSp new mod">
        <pc:chgData name="Irene Robberegt" userId="97b37cf7-b296-4122-b71c-484a476dcada" providerId="ADAL" clId="{140FE663-77C3-4561-9262-7DFE06491022}" dt="2023-07-05T11:54:48.909" v="1223"/>
        <pc:sldMkLst>
          <pc:docMk/>
          <pc:sldMk cId="1233651088" sldId="285"/>
        </pc:sldMkLst>
        <pc:spChg chg="mod">
          <ac:chgData name="Irene Robberegt" userId="97b37cf7-b296-4122-b71c-484a476dcada" providerId="ADAL" clId="{140FE663-77C3-4561-9262-7DFE06491022}" dt="2023-06-28T08:13:07.801" v="12" actId="20577"/>
          <ac:spMkLst>
            <pc:docMk/>
            <pc:sldMk cId="1233651088" sldId="285"/>
            <ac:spMk id="2" creationId="{FEA62290-3439-BFCE-2198-33CEBB7C9955}"/>
          </ac:spMkLst>
        </pc:spChg>
        <pc:graphicFrameChg chg="modGraphic">
          <ac:chgData name="Irene Robberegt" userId="97b37cf7-b296-4122-b71c-484a476dcada" providerId="ADAL" clId="{140FE663-77C3-4561-9262-7DFE06491022}" dt="2023-07-05T11:47:21.225" v="1160" actId="20577"/>
          <ac:graphicFrameMkLst>
            <pc:docMk/>
            <pc:sldMk cId="1233651088" sldId="285"/>
            <ac:graphicFrameMk id="6" creationId="{EBA1A0B2-922F-0AF6-2C08-F909C0C698E4}"/>
          </ac:graphicFrameMkLst>
        </pc:graphicFrameChg>
        <pc:picChg chg="add mod">
          <ac:chgData name="Irene Robberegt" userId="97b37cf7-b296-4122-b71c-484a476dcada" providerId="ADAL" clId="{140FE663-77C3-4561-9262-7DFE06491022}" dt="2023-07-05T11:54:48.909" v="1223"/>
          <ac:picMkLst>
            <pc:docMk/>
            <pc:sldMk cId="1233651088" sldId="285"/>
            <ac:picMk id="4" creationId="{D0A30AE8-A1FF-7D39-3915-0B22C83AE5DC}"/>
          </ac:picMkLst>
        </pc:picChg>
      </pc:sldChg>
      <pc:sldChg chg="addSp modSp new mod">
        <pc:chgData name="Irene Robberegt" userId="97b37cf7-b296-4122-b71c-484a476dcada" providerId="ADAL" clId="{140FE663-77C3-4561-9262-7DFE06491022}" dt="2023-07-05T11:54:50.435" v="1224"/>
        <pc:sldMkLst>
          <pc:docMk/>
          <pc:sldMk cId="1859542962" sldId="286"/>
        </pc:sldMkLst>
        <pc:spChg chg="mod">
          <ac:chgData name="Irene Robberegt" userId="97b37cf7-b296-4122-b71c-484a476dcada" providerId="ADAL" clId="{140FE663-77C3-4561-9262-7DFE06491022}" dt="2023-06-28T08:13:14.871" v="14" actId="20577"/>
          <ac:spMkLst>
            <pc:docMk/>
            <pc:sldMk cId="1859542962" sldId="286"/>
            <ac:spMk id="2" creationId="{8679B7D7-2783-E232-B8F8-B44DA1FBD5E7}"/>
          </ac:spMkLst>
        </pc:spChg>
        <pc:graphicFrameChg chg="modGraphic">
          <ac:chgData name="Irene Robberegt" userId="97b37cf7-b296-4122-b71c-484a476dcada" providerId="ADAL" clId="{140FE663-77C3-4561-9262-7DFE06491022}" dt="2023-07-05T11:50:07.799" v="1221" actId="20577"/>
          <ac:graphicFrameMkLst>
            <pc:docMk/>
            <pc:sldMk cId="1859542962" sldId="286"/>
            <ac:graphicFrameMk id="4" creationId="{1D83B235-1B40-3A31-F745-0869634AB36C}"/>
          </ac:graphicFrameMkLst>
        </pc:graphicFrameChg>
        <pc:picChg chg="add mod">
          <ac:chgData name="Irene Robberegt" userId="97b37cf7-b296-4122-b71c-484a476dcada" providerId="ADAL" clId="{140FE663-77C3-4561-9262-7DFE06491022}" dt="2023-07-05T11:54:50.435" v="1224"/>
          <ac:picMkLst>
            <pc:docMk/>
            <pc:sldMk cId="1859542962" sldId="286"/>
            <ac:picMk id="5" creationId="{AF8B4761-E75A-C41E-77EB-775715980D2D}"/>
          </ac:picMkLst>
        </pc:picChg>
      </pc:sldChg>
      <pc:sldChg chg="add">
        <pc:chgData name="Irene Robberegt" userId="97b37cf7-b296-4122-b71c-484a476dcada" providerId="ADAL" clId="{140FE663-77C3-4561-9262-7DFE06491022}" dt="2023-07-05T11:57:51.143" v="1277"/>
        <pc:sldMkLst>
          <pc:docMk/>
          <pc:sldMk cId="3202453652"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9BA42-15F3-4B80-9285-85BBAF8F0D31}" type="datetimeFigureOut">
              <a:rPr lang="nl-NL" smtClean="0"/>
              <a:t>5-7-2023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F6155-AAE1-40A3-A448-2EA9170969AB}" type="slidenum">
              <a:rPr lang="nl-NL" smtClean="0"/>
              <a:t>‹nr.›</a:t>
            </a:fld>
            <a:endParaRPr lang="nl-NL"/>
          </a:p>
        </p:txBody>
      </p:sp>
    </p:spTree>
    <p:extLst>
      <p:ext uri="{BB962C8B-B14F-4D97-AF65-F5344CB8AC3E}">
        <p14:creationId xmlns:p14="http://schemas.microsoft.com/office/powerpoint/2010/main" val="3486310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A6F6155-AAE1-40A3-A448-2EA9170969AB}" type="slidenum">
              <a:rPr lang="nl-NL" smtClean="0"/>
              <a:t>7</a:t>
            </a:fld>
            <a:endParaRPr lang="nl-NL"/>
          </a:p>
        </p:txBody>
      </p:sp>
    </p:spTree>
    <p:extLst>
      <p:ext uri="{BB962C8B-B14F-4D97-AF65-F5344CB8AC3E}">
        <p14:creationId xmlns:p14="http://schemas.microsoft.com/office/powerpoint/2010/main" val="2525767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A6F6155-AAE1-40A3-A448-2EA9170969AB}" type="slidenum">
              <a:rPr lang="nl-NL" smtClean="0"/>
              <a:t>15</a:t>
            </a:fld>
            <a:endParaRPr lang="nl-NL"/>
          </a:p>
        </p:txBody>
      </p:sp>
    </p:spTree>
    <p:extLst>
      <p:ext uri="{BB962C8B-B14F-4D97-AF65-F5344CB8AC3E}">
        <p14:creationId xmlns:p14="http://schemas.microsoft.com/office/powerpoint/2010/main" val="1190629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 vraag per sheet? Dan is er meer ruimte voor discussie en interactie mogelijk</a:t>
            </a:r>
          </a:p>
        </p:txBody>
      </p:sp>
      <p:sp>
        <p:nvSpPr>
          <p:cNvPr id="4" name="Tijdelijke aanduiding voor dianummer 3"/>
          <p:cNvSpPr>
            <a:spLocks noGrp="1"/>
          </p:cNvSpPr>
          <p:nvPr>
            <p:ph type="sldNum" sz="quarter" idx="5"/>
          </p:nvPr>
        </p:nvSpPr>
        <p:spPr/>
        <p:txBody>
          <a:bodyPr/>
          <a:lstStyle/>
          <a:p>
            <a:fld id="{6A6F6155-AAE1-40A3-A448-2EA9170969AB}" type="slidenum">
              <a:rPr lang="nl-NL" smtClean="0"/>
              <a:t>16</a:t>
            </a:fld>
            <a:endParaRPr lang="nl-NL"/>
          </a:p>
        </p:txBody>
      </p:sp>
    </p:spTree>
    <p:extLst>
      <p:ext uri="{BB962C8B-B14F-4D97-AF65-F5344CB8AC3E}">
        <p14:creationId xmlns:p14="http://schemas.microsoft.com/office/powerpoint/2010/main" val="2005439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 vraag per sheet? Dan is er meer ruimte voor discussie en interactie mogelijk</a:t>
            </a:r>
          </a:p>
        </p:txBody>
      </p:sp>
      <p:sp>
        <p:nvSpPr>
          <p:cNvPr id="4" name="Tijdelijke aanduiding voor dianummer 3"/>
          <p:cNvSpPr>
            <a:spLocks noGrp="1"/>
          </p:cNvSpPr>
          <p:nvPr>
            <p:ph type="sldNum" sz="quarter" idx="5"/>
          </p:nvPr>
        </p:nvSpPr>
        <p:spPr/>
        <p:txBody>
          <a:bodyPr/>
          <a:lstStyle/>
          <a:p>
            <a:fld id="{6A6F6155-AAE1-40A3-A448-2EA9170969AB}" type="slidenum">
              <a:rPr lang="nl-NL" smtClean="0"/>
              <a:t>17</a:t>
            </a:fld>
            <a:endParaRPr lang="nl-NL"/>
          </a:p>
        </p:txBody>
      </p:sp>
    </p:spTree>
    <p:extLst>
      <p:ext uri="{BB962C8B-B14F-4D97-AF65-F5344CB8AC3E}">
        <p14:creationId xmlns:p14="http://schemas.microsoft.com/office/powerpoint/2010/main" val="4066143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 vraag per sheet? Dan is er meer ruimte voor discussie en interactie mogelijk</a:t>
            </a:r>
          </a:p>
        </p:txBody>
      </p:sp>
      <p:sp>
        <p:nvSpPr>
          <p:cNvPr id="4" name="Tijdelijke aanduiding voor dianummer 3"/>
          <p:cNvSpPr>
            <a:spLocks noGrp="1"/>
          </p:cNvSpPr>
          <p:nvPr>
            <p:ph type="sldNum" sz="quarter" idx="5"/>
          </p:nvPr>
        </p:nvSpPr>
        <p:spPr/>
        <p:txBody>
          <a:bodyPr/>
          <a:lstStyle/>
          <a:p>
            <a:fld id="{6A6F6155-AAE1-40A3-A448-2EA9170969AB}" type="slidenum">
              <a:rPr lang="nl-NL" smtClean="0"/>
              <a:t>18</a:t>
            </a:fld>
            <a:endParaRPr lang="nl-NL"/>
          </a:p>
        </p:txBody>
      </p:sp>
    </p:spTree>
    <p:extLst>
      <p:ext uri="{BB962C8B-B14F-4D97-AF65-F5344CB8AC3E}">
        <p14:creationId xmlns:p14="http://schemas.microsoft.com/office/powerpoint/2010/main" val="1977858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 vraag per sheet? Dan is er meer ruimte voor discussie en interactie mogelijk</a:t>
            </a:r>
          </a:p>
        </p:txBody>
      </p:sp>
      <p:sp>
        <p:nvSpPr>
          <p:cNvPr id="4" name="Tijdelijke aanduiding voor dianummer 3"/>
          <p:cNvSpPr>
            <a:spLocks noGrp="1"/>
          </p:cNvSpPr>
          <p:nvPr>
            <p:ph type="sldNum" sz="quarter" idx="5"/>
          </p:nvPr>
        </p:nvSpPr>
        <p:spPr/>
        <p:txBody>
          <a:bodyPr/>
          <a:lstStyle/>
          <a:p>
            <a:fld id="{6A6F6155-AAE1-40A3-A448-2EA9170969AB}" type="slidenum">
              <a:rPr lang="nl-NL" smtClean="0"/>
              <a:t>20</a:t>
            </a:fld>
            <a:endParaRPr lang="nl-NL"/>
          </a:p>
        </p:txBody>
      </p:sp>
    </p:spTree>
    <p:extLst>
      <p:ext uri="{BB962C8B-B14F-4D97-AF65-F5344CB8AC3E}">
        <p14:creationId xmlns:p14="http://schemas.microsoft.com/office/powerpoint/2010/main" val="3690973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54886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11661-736A-4540-B538-72387EF79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Picture Placeholder 2">
            <a:extLst>
              <a:ext uri="{FF2B5EF4-FFF2-40B4-BE49-F238E27FC236}">
                <a16:creationId xmlns:a16="http://schemas.microsoft.com/office/drawing/2014/main" id="{838B0DED-07A3-4BFC-AFA8-1B289913D0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ext Placeholder 3">
            <a:extLst>
              <a:ext uri="{FF2B5EF4-FFF2-40B4-BE49-F238E27FC236}">
                <a16:creationId xmlns:a16="http://schemas.microsoft.com/office/drawing/2014/main" id="{5CEB5C7E-283C-4551-8EC4-EC83A20A9B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388972C5-45D5-45C5-B8FA-9FF8FE62F5C3}"/>
              </a:ext>
            </a:extLst>
          </p:cNvPr>
          <p:cNvSpPr>
            <a:spLocks noGrp="1"/>
          </p:cNvSpPr>
          <p:nvPr>
            <p:ph type="dt" sz="half" idx="10"/>
          </p:nvPr>
        </p:nvSpPr>
        <p:spPr>
          <a:xfrm>
            <a:off x="838200" y="6356350"/>
            <a:ext cx="2743200" cy="365125"/>
          </a:xfrm>
          <a:prstGeom prst="rect">
            <a:avLst/>
          </a:prstGeom>
        </p:spPr>
        <p:txBody>
          <a:bodyPr/>
          <a:lstStyle/>
          <a:p>
            <a:fld id="{5BE1C47C-0D03-4E97-BC66-74D65BDC8C95}" type="datetimeFigureOut">
              <a:rPr lang="nl-NL" smtClean="0"/>
              <a:t>5-7-2023</a:t>
            </a:fld>
            <a:endParaRPr lang="nl-NL"/>
          </a:p>
        </p:txBody>
      </p:sp>
      <p:sp>
        <p:nvSpPr>
          <p:cNvPr id="6" name="Footer Placeholder 5">
            <a:extLst>
              <a:ext uri="{FF2B5EF4-FFF2-40B4-BE49-F238E27FC236}">
                <a16:creationId xmlns:a16="http://schemas.microsoft.com/office/drawing/2014/main" id="{6B54A38E-7B1E-4FD9-AB49-C942B00A7AEA}"/>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Slide Number Placeholder 6">
            <a:extLst>
              <a:ext uri="{FF2B5EF4-FFF2-40B4-BE49-F238E27FC236}">
                <a16:creationId xmlns:a16="http://schemas.microsoft.com/office/drawing/2014/main" id="{EF4073B1-C2A1-45FE-A88A-74F5B7B64005}"/>
              </a:ext>
            </a:extLst>
          </p:cNvPr>
          <p:cNvSpPr>
            <a:spLocks noGrp="1"/>
          </p:cNvSpPr>
          <p:nvPr>
            <p:ph type="sldNum" sz="quarter" idx="12"/>
          </p:nvPr>
        </p:nvSpPr>
        <p:spPr>
          <a:xfrm>
            <a:off x="8610600" y="6356350"/>
            <a:ext cx="2743200" cy="365125"/>
          </a:xfrm>
          <a:prstGeom prst="rect">
            <a:avLst/>
          </a:prstGeom>
        </p:spPr>
        <p:txBody>
          <a:bodyPr/>
          <a:lstStyle/>
          <a:p>
            <a:fld id="{A28E2550-E961-4D56-B5AC-BD912592F638}" type="slidenum">
              <a:rPr lang="nl-NL" smtClean="0"/>
              <a:t>‹nr.›</a:t>
            </a:fld>
            <a:endParaRPr lang="nl-NL"/>
          </a:p>
        </p:txBody>
      </p:sp>
    </p:spTree>
    <p:extLst>
      <p:ext uri="{BB962C8B-B14F-4D97-AF65-F5344CB8AC3E}">
        <p14:creationId xmlns:p14="http://schemas.microsoft.com/office/powerpoint/2010/main" val="22566931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8B27C-8956-4F82-B3D7-C8D73618FF4E}"/>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Vertical Text Placeholder 2">
            <a:extLst>
              <a:ext uri="{FF2B5EF4-FFF2-40B4-BE49-F238E27FC236}">
                <a16:creationId xmlns:a16="http://schemas.microsoft.com/office/drawing/2014/main" id="{75E34FDD-1BD6-4143-AA60-0065064407A2}"/>
              </a:ext>
            </a:extLst>
          </p:cNvPr>
          <p:cNvSpPr>
            <a:spLocks noGrp="1"/>
          </p:cNvSpPr>
          <p:nvPr>
            <p:ph type="body" orient="vert" idx="1"/>
          </p:nvPr>
        </p:nvSpPr>
        <p:spPr>
          <a:xfrm>
            <a:off x="838200" y="1825625"/>
            <a:ext cx="105156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33178279-1502-4FE6-A39F-893FD30490DE}"/>
              </a:ext>
            </a:extLst>
          </p:cNvPr>
          <p:cNvSpPr>
            <a:spLocks noGrp="1"/>
          </p:cNvSpPr>
          <p:nvPr>
            <p:ph type="dt" sz="half" idx="10"/>
          </p:nvPr>
        </p:nvSpPr>
        <p:spPr>
          <a:xfrm>
            <a:off x="838200" y="6356350"/>
            <a:ext cx="2743200" cy="365125"/>
          </a:xfrm>
          <a:prstGeom prst="rect">
            <a:avLst/>
          </a:prstGeom>
        </p:spPr>
        <p:txBody>
          <a:bodyPr/>
          <a:lstStyle/>
          <a:p>
            <a:fld id="{5BE1C47C-0D03-4E97-BC66-74D65BDC8C95}" type="datetimeFigureOut">
              <a:rPr lang="nl-NL" smtClean="0"/>
              <a:t>5-7-2023</a:t>
            </a:fld>
            <a:endParaRPr lang="nl-NL"/>
          </a:p>
        </p:txBody>
      </p:sp>
      <p:sp>
        <p:nvSpPr>
          <p:cNvPr id="5" name="Footer Placeholder 4">
            <a:extLst>
              <a:ext uri="{FF2B5EF4-FFF2-40B4-BE49-F238E27FC236}">
                <a16:creationId xmlns:a16="http://schemas.microsoft.com/office/drawing/2014/main" id="{66EC3DA5-4ECD-4B47-9C7F-476C13249E08}"/>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Slide Number Placeholder 5">
            <a:extLst>
              <a:ext uri="{FF2B5EF4-FFF2-40B4-BE49-F238E27FC236}">
                <a16:creationId xmlns:a16="http://schemas.microsoft.com/office/drawing/2014/main" id="{E1D62F18-348E-4CE3-BC21-E3346CB86BB8}"/>
              </a:ext>
            </a:extLst>
          </p:cNvPr>
          <p:cNvSpPr>
            <a:spLocks noGrp="1"/>
          </p:cNvSpPr>
          <p:nvPr>
            <p:ph type="sldNum" sz="quarter" idx="12"/>
          </p:nvPr>
        </p:nvSpPr>
        <p:spPr>
          <a:xfrm>
            <a:off x="8610600" y="6356350"/>
            <a:ext cx="2743200" cy="365125"/>
          </a:xfrm>
          <a:prstGeom prst="rect">
            <a:avLst/>
          </a:prstGeom>
        </p:spPr>
        <p:txBody>
          <a:bodyPr/>
          <a:lstStyle/>
          <a:p>
            <a:fld id="{A28E2550-E961-4D56-B5AC-BD912592F638}" type="slidenum">
              <a:rPr lang="nl-NL" smtClean="0"/>
              <a:t>‹nr.›</a:t>
            </a:fld>
            <a:endParaRPr lang="nl-NL"/>
          </a:p>
        </p:txBody>
      </p:sp>
    </p:spTree>
    <p:extLst>
      <p:ext uri="{BB962C8B-B14F-4D97-AF65-F5344CB8AC3E}">
        <p14:creationId xmlns:p14="http://schemas.microsoft.com/office/powerpoint/2010/main" val="12684142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62227-64C2-4A59-88FD-AF40848A1298}"/>
              </a:ext>
            </a:extLst>
          </p:cNvPr>
          <p:cNvSpPr>
            <a:spLocks noGrp="1"/>
          </p:cNvSpPr>
          <p:nvPr>
            <p:ph type="title" orient="vert"/>
          </p:nvPr>
        </p:nvSpPr>
        <p:spPr>
          <a:xfrm>
            <a:off x="8724900" y="365125"/>
            <a:ext cx="2628900" cy="5811838"/>
          </a:xfrm>
          <a:prstGeom prst="rect">
            <a:avLst/>
          </a:prstGeom>
        </p:spPr>
        <p:txBody>
          <a:bodyPr vert="eaVert"/>
          <a:lstStyle/>
          <a:p>
            <a:r>
              <a:rPr lang="nl-NL"/>
              <a:t>Klik om stijl te bewerken</a:t>
            </a:r>
          </a:p>
        </p:txBody>
      </p:sp>
      <p:sp>
        <p:nvSpPr>
          <p:cNvPr id="3" name="Vertical Text Placeholder 2">
            <a:extLst>
              <a:ext uri="{FF2B5EF4-FFF2-40B4-BE49-F238E27FC236}">
                <a16:creationId xmlns:a16="http://schemas.microsoft.com/office/drawing/2014/main" id="{C77E337A-CC33-485F-9D17-84506B549EA1}"/>
              </a:ext>
            </a:extLst>
          </p:cNvPr>
          <p:cNvSpPr>
            <a:spLocks noGrp="1"/>
          </p:cNvSpPr>
          <p:nvPr>
            <p:ph type="body" orient="vert" idx="1"/>
          </p:nvPr>
        </p:nvSpPr>
        <p:spPr>
          <a:xfrm>
            <a:off x="838200" y="365125"/>
            <a:ext cx="7734300" cy="58118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064EB082-698B-48E0-B278-2936EBD2A39C}"/>
              </a:ext>
            </a:extLst>
          </p:cNvPr>
          <p:cNvSpPr>
            <a:spLocks noGrp="1"/>
          </p:cNvSpPr>
          <p:nvPr>
            <p:ph type="dt" sz="half" idx="10"/>
          </p:nvPr>
        </p:nvSpPr>
        <p:spPr>
          <a:xfrm>
            <a:off x="838200" y="6356350"/>
            <a:ext cx="2743200" cy="365125"/>
          </a:xfrm>
          <a:prstGeom prst="rect">
            <a:avLst/>
          </a:prstGeom>
        </p:spPr>
        <p:txBody>
          <a:bodyPr/>
          <a:lstStyle/>
          <a:p>
            <a:fld id="{5BE1C47C-0D03-4E97-BC66-74D65BDC8C95}" type="datetimeFigureOut">
              <a:rPr lang="nl-NL" smtClean="0"/>
              <a:t>5-7-2023</a:t>
            </a:fld>
            <a:endParaRPr lang="nl-NL"/>
          </a:p>
        </p:txBody>
      </p:sp>
      <p:sp>
        <p:nvSpPr>
          <p:cNvPr id="5" name="Footer Placeholder 4">
            <a:extLst>
              <a:ext uri="{FF2B5EF4-FFF2-40B4-BE49-F238E27FC236}">
                <a16:creationId xmlns:a16="http://schemas.microsoft.com/office/drawing/2014/main" id="{48405DF4-51DB-4791-A45A-9BB7C8A1BE0C}"/>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Slide Number Placeholder 5">
            <a:extLst>
              <a:ext uri="{FF2B5EF4-FFF2-40B4-BE49-F238E27FC236}">
                <a16:creationId xmlns:a16="http://schemas.microsoft.com/office/drawing/2014/main" id="{29F533E6-F1AD-42D5-9808-0A301C1BEDE8}"/>
              </a:ext>
            </a:extLst>
          </p:cNvPr>
          <p:cNvSpPr>
            <a:spLocks noGrp="1"/>
          </p:cNvSpPr>
          <p:nvPr>
            <p:ph type="sldNum" sz="quarter" idx="12"/>
          </p:nvPr>
        </p:nvSpPr>
        <p:spPr>
          <a:xfrm>
            <a:off x="8610600" y="6356350"/>
            <a:ext cx="2743200" cy="365125"/>
          </a:xfrm>
          <a:prstGeom prst="rect">
            <a:avLst/>
          </a:prstGeom>
        </p:spPr>
        <p:txBody>
          <a:bodyPr/>
          <a:lstStyle/>
          <a:p>
            <a:fld id="{A28E2550-E961-4D56-B5AC-BD912592F638}" type="slidenum">
              <a:rPr lang="nl-NL" smtClean="0"/>
              <a:t>‹nr.›</a:t>
            </a:fld>
            <a:endParaRPr lang="nl-NL"/>
          </a:p>
        </p:txBody>
      </p:sp>
    </p:spTree>
    <p:extLst>
      <p:ext uri="{BB962C8B-B14F-4D97-AF65-F5344CB8AC3E}">
        <p14:creationId xmlns:p14="http://schemas.microsoft.com/office/powerpoint/2010/main" val="327742673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kstvak 6"/>
          <p:cNvSpPr txBox="1"/>
          <p:nvPr userDrawn="1"/>
        </p:nvSpPr>
        <p:spPr>
          <a:xfrm>
            <a:off x="838201" y="1838739"/>
            <a:ext cx="8960984" cy="3970318"/>
          </a:xfrm>
          <a:prstGeom prst="rect">
            <a:avLst/>
          </a:prstGeom>
          <a:noFill/>
        </p:spPr>
        <p:txBody>
          <a:bodyPr wrap="square" rtlCol="0">
            <a:spAutoFit/>
          </a:bodyPr>
          <a:lstStyle/>
          <a:p>
            <a:pPr>
              <a:lnSpc>
                <a:spcPct val="150000"/>
              </a:lnSpc>
            </a:pPr>
            <a:r>
              <a:rPr lang="en-US" sz="2800" err="1">
                <a:solidFill>
                  <a:srgbClr val="006892"/>
                </a:solidFill>
              </a:rPr>
              <a:t>Wanneer de </a:t>
            </a:r>
            <a:r>
              <a:rPr lang="en-US" sz="2800" b="0">
                <a:solidFill>
                  <a:srgbClr val="006892"/>
                </a:solidFill>
              </a:rPr>
              <a:t>slow</a:t>
            </a:r>
            <a:r>
              <a:rPr lang="en-US" sz="2800">
                <a:solidFill>
                  <a:srgbClr val="006892"/>
                </a:solidFill>
              </a:rPr>
              <a:t>-whoop (het ontruimingsalarm)</a:t>
            </a:r>
            <a:r>
              <a:rPr lang="en-US" sz="2800" baseline="0">
                <a:solidFill>
                  <a:srgbClr val="006892"/>
                </a:solidFill>
              </a:rPr>
              <a:t> klinkt:</a:t>
            </a:r>
          </a:p>
          <a:p>
            <a:pPr>
              <a:lnSpc>
                <a:spcPct val="150000"/>
              </a:lnSpc>
            </a:pPr>
            <a:endParaRPr lang="en-US" sz="2800" baseline="0">
              <a:solidFill>
                <a:srgbClr val="006892"/>
              </a:solidFill>
            </a:endParaRPr>
          </a:p>
          <a:p>
            <a:pPr marL="285750" indent="-285750">
              <a:lnSpc>
                <a:spcPct val="150000"/>
              </a:lnSpc>
              <a:buFont typeface="Arial" panose="020B0604020202020204" pitchFamily="34" charset="0"/>
              <a:buChar char="•"/>
            </a:pPr>
            <a:r>
              <a:rPr lang="en-US" sz="2800" baseline="0" err="1">
                <a:solidFill>
                  <a:srgbClr val="006892"/>
                </a:solidFill>
              </a:rPr>
              <a:t>Volg dan de aangegeven vluchtroute</a:t>
            </a:r>
            <a:endParaRPr lang="en-US" sz="2800" baseline="0">
              <a:solidFill>
                <a:srgbClr val="006892"/>
              </a:solidFill>
            </a:endParaRPr>
          </a:p>
          <a:p>
            <a:pPr marL="285750" indent="-285750">
              <a:lnSpc>
                <a:spcPct val="150000"/>
              </a:lnSpc>
              <a:buFont typeface="Arial" panose="020B0604020202020204" pitchFamily="34" charset="0"/>
              <a:buChar char="•"/>
            </a:pPr>
            <a:r>
              <a:rPr lang="en-US" sz="2800" baseline="0" err="1">
                <a:solidFill>
                  <a:srgbClr val="006892"/>
                </a:solidFill>
              </a:rPr>
              <a:t>Gebruik de trap in plaats van de lift</a:t>
            </a:r>
          </a:p>
          <a:p>
            <a:pPr marL="285750" indent="-285750">
              <a:lnSpc>
                <a:spcPct val="150000"/>
              </a:lnSpc>
              <a:buFont typeface="Arial" panose="020B0604020202020204" pitchFamily="34" charset="0"/>
              <a:buChar char="•"/>
            </a:pPr>
            <a:r>
              <a:rPr lang="en-US" sz="2800" baseline="0">
                <a:solidFill>
                  <a:srgbClr val="006892"/>
                </a:solidFill>
              </a:rPr>
              <a:t>Ga naar de verzamelplaats</a:t>
            </a:r>
          </a:p>
          <a:p>
            <a:pPr marL="285750" indent="-285750">
              <a:lnSpc>
                <a:spcPct val="150000"/>
              </a:lnSpc>
              <a:buFont typeface="Arial" panose="020B0604020202020204" pitchFamily="34" charset="0"/>
              <a:buChar char="•"/>
            </a:pPr>
            <a:r>
              <a:rPr lang="en-US" sz="2800" baseline="0" err="1">
                <a:solidFill>
                  <a:srgbClr val="006892"/>
                </a:solidFill>
              </a:rPr>
              <a:t>Volg de instructies van de bedrijfshulpverlening (BHV)</a:t>
            </a:r>
            <a:endParaRPr lang="nl-NL" sz="2800">
              <a:solidFill>
                <a:srgbClr val="006892"/>
              </a:solidFill>
            </a:endParaRPr>
          </a:p>
        </p:txBody>
      </p:sp>
      <p:sp>
        <p:nvSpPr>
          <p:cNvPr id="12" name="Tekstvak 11"/>
          <p:cNvSpPr txBox="1"/>
          <p:nvPr userDrawn="1"/>
        </p:nvSpPr>
        <p:spPr>
          <a:xfrm>
            <a:off x="838201" y="815009"/>
            <a:ext cx="8266042" cy="707886"/>
          </a:xfrm>
          <a:prstGeom prst="rect">
            <a:avLst/>
          </a:prstGeom>
          <a:noFill/>
        </p:spPr>
        <p:txBody>
          <a:bodyPr wrap="square" rtlCol="0">
            <a:spAutoFit/>
          </a:bodyPr>
          <a:lstStyle/>
          <a:p>
            <a:r>
              <a:rPr lang="en-US" sz="4000" err="1">
                <a:solidFill>
                  <a:srgbClr val="006892"/>
                </a:solidFill>
              </a:rPr>
              <a:t>Veiligheid op de eerste plaats</a:t>
            </a:r>
            <a:endParaRPr lang="nl-NL" sz="4000">
              <a:solidFill>
                <a:srgbClr val="006892"/>
              </a:solidFill>
            </a:endParaRPr>
          </a:p>
        </p:txBody>
      </p:sp>
      <p:pic>
        <p:nvPicPr>
          <p:cNvPr id="14" name="Afbeelding 13"/>
          <p:cNvPicPr>
            <a:picLocks noChangeAspect="1"/>
          </p:cNvPicPr>
          <p:nvPr userDrawn="1"/>
        </p:nvPicPr>
        <p:blipFill>
          <a:blip r:embed="rId2"/>
          <a:stretch>
            <a:fillRect/>
          </a:stretch>
        </p:blipFill>
        <p:spPr>
          <a:xfrm>
            <a:off x="7095714" y="3206132"/>
            <a:ext cx="1263095" cy="655838"/>
          </a:xfrm>
          <a:prstGeom prst="rect">
            <a:avLst/>
          </a:prstGeom>
        </p:spPr>
      </p:pic>
      <p:pic>
        <p:nvPicPr>
          <p:cNvPr id="15" name="Afbeelding 14"/>
          <p:cNvPicPr>
            <a:picLocks noChangeAspect="1"/>
          </p:cNvPicPr>
          <p:nvPr userDrawn="1"/>
        </p:nvPicPr>
        <p:blipFill>
          <a:blip r:embed="rId3"/>
          <a:stretch>
            <a:fillRect/>
          </a:stretch>
        </p:blipFill>
        <p:spPr>
          <a:xfrm>
            <a:off x="7095714" y="4360696"/>
            <a:ext cx="895347" cy="848789"/>
          </a:xfrm>
          <a:prstGeom prst="rect">
            <a:avLst/>
          </a:prstGeom>
        </p:spPr>
      </p:pic>
    </p:spTree>
    <p:extLst>
      <p:ext uri="{BB962C8B-B14F-4D97-AF65-F5344CB8AC3E}">
        <p14:creationId xmlns:p14="http://schemas.microsoft.com/office/powerpoint/2010/main" val="13295991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E9A75-71EF-41AF-BE36-448C7F493E95}"/>
              </a:ext>
            </a:extLst>
          </p:cNvPr>
          <p:cNvSpPr>
            <a:spLocks noGrp="1"/>
          </p:cNvSpPr>
          <p:nvPr>
            <p:ph type="title"/>
          </p:nvPr>
        </p:nvSpPr>
        <p:spPr>
          <a:xfrm>
            <a:off x="838200" y="365125"/>
            <a:ext cx="10515600" cy="1325563"/>
          </a:xfrm>
          <a:prstGeom prst="rect">
            <a:avLst/>
          </a:prstGeom>
        </p:spPr>
        <p:txBody>
          <a:bodyPr/>
          <a:lstStyle>
            <a:lvl1pPr>
              <a:defRPr b="1"/>
            </a:lvl1pPr>
          </a:lstStyle>
          <a:p>
            <a:r>
              <a:rPr lang="nl-NL"/>
              <a:t>Klik om stijl te bewerken</a:t>
            </a:r>
          </a:p>
        </p:txBody>
      </p:sp>
      <p:sp>
        <p:nvSpPr>
          <p:cNvPr id="3" name="Content Placeholder 2">
            <a:extLst>
              <a:ext uri="{FF2B5EF4-FFF2-40B4-BE49-F238E27FC236}">
                <a16:creationId xmlns:a16="http://schemas.microsoft.com/office/drawing/2014/main" id="{053339FC-8CC5-4680-8F42-08FFEC7BA99E}"/>
              </a:ext>
            </a:extLst>
          </p:cNvPr>
          <p:cNvSpPr>
            <a:spLocks noGrp="1"/>
          </p:cNvSpPr>
          <p:nvPr>
            <p:ph idx="1"/>
          </p:nvPr>
        </p:nvSpPr>
        <p:spPr>
          <a:xfrm>
            <a:off x="838200" y="1825625"/>
            <a:ext cx="10515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CF54DFF3-D38A-4076-B83F-63DEC96AD7C1}"/>
              </a:ext>
            </a:extLst>
          </p:cNvPr>
          <p:cNvSpPr>
            <a:spLocks noGrp="1"/>
          </p:cNvSpPr>
          <p:nvPr>
            <p:ph type="dt" sz="half" idx="10"/>
          </p:nvPr>
        </p:nvSpPr>
        <p:spPr>
          <a:xfrm>
            <a:off x="838200" y="6356350"/>
            <a:ext cx="2743200" cy="365125"/>
          </a:xfrm>
          <a:prstGeom prst="rect">
            <a:avLst/>
          </a:prstGeom>
        </p:spPr>
        <p:txBody>
          <a:bodyPr/>
          <a:lstStyle/>
          <a:p>
            <a:fld id="{5BE1C47C-0D03-4E97-BC66-74D65BDC8C95}" type="datetimeFigureOut">
              <a:rPr lang="nl-NL" smtClean="0"/>
              <a:t>5-7-2023</a:t>
            </a:fld>
            <a:endParaRPr lang="nl-NL"/>
          </a:p>
        </p:txBody>
      </p:sp>
      <p:sp>
        <p:nvSpPr>
          <p:cNvPr id="5" name="Footer Placeholder 4">
            <a:extLst>
              <a:ext uri="{FF2B5EF4-FFF2-40B4-BE49-F238E27FC236}">
                <a16:creationId xmlns:a16="http://schemas.microsoft.com/office/drawing/2014/main" id="{7525AB47-C2B4-4D23-9ECC-6D2505221EEF}"/>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Slide Number Placeholder 5">
            <a:extLst>
              <a:ext uri="{FF2B5EF4-FFF2-40B4-BE49-F238E27FC236}">
                <a16:creationId xmlns:a16="http://schemas.microsoft.com/office/drawing/2014/main" id="{EFA40273-989D-4578-B405-CA5171988CDA}"/>
              </a:ext>
            </a:extLst>
          </p:cNvPr>
          <p:cNvSpPr>
            <a:spLocks noGrp="1"/>
          </p:cNvSpPr>
          <p:nvPr>
            <p:ph type="sldNum" sz="quarter" idx="12"/>
          </p:nvPr>
        </p:nvSpPr>
        <p:spPr>
          <a:xfrm>
            <a:off x="8610600" y="6356350"/>
            <a:ext cx="2743200" cy="365125"/>
          </a:xfrm>
          <a:prstGeom prst="rect">
            <a:avLst/>
          </a:prstGeom>
        </p:spPr>
        <p:txBody>
          <a:bodyPr/>
          <a:lstStyle/>
          <a:p>
            <a:fld id="{A28E2550-E961-4D56-B5AC-BD912592F638}" type="slidenum">
              <a:rPr lang="nl-NL" smtClean="0"/>
              <a:t>‹nr.›</a:t>
            </a:fld>
            <a:endParaRPr lang="nl-NL"/>
          </a:p>
        </p:txBody>
      </p:sp>
    </p:spTree>
    <p:extLst>
      <p:ext uri="{BB962C8B-B14F-4D97-AF65-F5344CB8AC3E}">
        <p14:creationId xmlns:p14="http://schemas.microsoft.com/office/powerpoint/2010/main" val="14708938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4AD9E-18B3-4000-B2F0-5EE30F80023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nl-NL"/>
              <a:t>Klik om stijl te bewerken</a:t>
            </a:r>
          </a:p>
        </p:txBody>
      </p:sp>
      <p:sp>
        <p:nvSpPr>
          <p:cNvPr id="3" name="Text Placeholder 2">
            <a:extLst>
              <a:ext uri="{FF2B5EF4-FFF2-40B4-BE49-F238E27FC236}">
                <a16:creationId xmlns:a16="http://schemas.microsoft.com/office/drawing/2014/main" id="{95C0EF10-2B1A-49A7-85CB-7C46B7617F2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rgbClr val="00689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6A06EF0F-B343-4E56-8725-B868BE25EAA2}"/>
              </a:ext>
            </a:extLst>
          </p:cNvPr>
          <p:cNvSpPr>
            <a:spLocks noGrp="1"/>
          </p:cNvSpPr>
          <p:nvPr>
            <p:ph type="dt" sz="half" idx="10"/>
          </p:nvPr>
        </p:nvSpPr>
        <p:spPr>
          <a:xfrm>
            <a:off x="838200" y="6356350"/>
            <a:ext cx="2743200" cy="365125"/>
          </a:xfrm>
          <a:prstGeom prst="rect">
            <a:avLst/>
          </a:prstGeom>
        </p:spPr>
        <p:txBody>
          <a:bodyPr/>
          <a:lstStyle/>
          <a:p>
            <a:fld id="{5BE1C47C-0D03-4E97-BC66-74D65BDC8C95}" type="datetimeFigureOut">
              <a:rPr lang="nl-NL" smtClean="0"/>
              <a:t>5-7-2023</a:t>
            </a:fld>
            <a:endParaRPr lang="nl-NL"/>
          </a:p>
        </p:txBody>
      </p:sp>
      <p:sp>
        <p:nvSpPr>
          <p:cNvPr id="5" name="Footer Placeholder 4">
            <a:extLst>
              <a:ext uri="{FF2B5EF4-FFF2-40B4-BE49-F238E27FC236}">
                <a16:creationId xmlns:a16="http://schemas.microsoft.com/office/drawing/2014/main" id="{198FFF15-B129-48F0-962A-A51669C410B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Slide Number Placeholder 5">
            <a:extLst>
              <a:ext uri="{FF2B5EF4-FFF2-40B4-BE49-F238E27FC236}">
                <a16:creationId xmlns:a16="http://schemas.microsoft.com/office/drawing/2014/main" id="{8240A338-D022-4C4E-9878-80E8110A0F68}"/>
              </a:ext>
            </a:extLst>
          </p:cNvPr>
          <p:cNvSpPr>
            <a:spLocks noGrp="1"/>
          </p:cNvSpPr>
          <p:nvPr>
            <p:ph type="sldNum" sz="quarter" idx="12"/>
          </p:nvPr>
        </p:nvSpPr>
        <p:spPr>
          <a:xfrm>
            <a:off x="8610600" y="6356350"/>
            <a:ext cx="2743200" cy="365125"/>
          </a:xfrm>
          <a:prstGeom prst="rect">
            <a:avLst/>
          </a:prstGeom>
        </p:spPr>
        <p:txBody>
          <a:bodyPr/>
          <a:lstStyle/>
          <a:p>
            <a:fld id="{A28E2550-E961-4D56-B5AC-BD912592F638}" type="slidenum">
              <a:rPr lang="nl-NL" smtClean="0"/>
              <a:t>‹nr.›</a:t>
            </a:fld>
            <a:endParaRPr lang="nl-NL"/>
          </a:p>
        </p:txBody>
      </p:sp>
    </p:spTree>
    <p:extLst>
      <p:ext uri="{BB962C8B-B14F-4D97-AF65-F5344CB8AC3E}">
        <p14:creationId xmlns:p14="http://schemas.microsoft.com/office/powerpoint/2010/main" val="32099287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DC3E-35D0-4733-8AB2-F495DF1E1C9C}"/>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Content Placeholder 2">
            <a:extLst>
              <a:ext uri="{FF2B5EF4-FFF2-40B4-BE49-F238E27FC236}">
                <a16:creationId xmlns:a16="http://schemas.microsoft.com/office/drawing/2014/main" id="{34D8E51D-FC34-4D1C-BDEB-4B8DCB3D48DB}"/>
              </a:ext>
            </a:extLst>
          </p:cNvPr>
          <p:cNvSpPr>
            <a:spLocks noGrp="1"/>
          </p:cNvSpPr>
          <p:nvPr>
            <p:ph sz="half" idx="1"/>
          </p:nvPr>
        </p:nvSpPr>
        <p:spPr>
          <a:xfrm>
            <a:off x="838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a:extLst>
              <a:ext uri="{FF2B5EF4-FFF2-40B4-BE49-F238E27FC236}">
                <a16:creationId xmlns:a16="http://schemas.microsoft.com/office/drawing/2014/main" id="{F33D1FDE-DFF7-4A69-8FD5-BE279F527E07}"/>
              </a:ext>
            </a:extLst>
          </p:cNvPr>
          <p:cNvSpPr>
            <a:spLocks noGrp="1"/>
          </p:cNvSpPr>
          <p:nvPr>
            <p:ph sz="half" idx="2"/>
          </p:nvPr>
        </p:nvSpPr>
        <p:spPr>
          <a:xfrm>
            <a:off x="6172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4">
            <a:extLst>
              <a:ext uri="{FF2B5EF4-FFF2-40B4-BE49-F238E27FC236}">
                <a16:creationId xmlns:a16="http://schemas.microsoft.com/office/drawing/2014/main" id="{1BACB9C2-4DF1-4806-A845-F8AD39832589}"/>
              </a:ext>
            </a:extLst>
          </p:cNvPr>
          <p:cNvSpPr>
            <a:spLocks noGrp="1"/>
          </p:cNvSpPr>
          <p:nvPr>
            <p:ph type="dt" sz="half" idx="10"/>
          </p:nvPr>
        </p:nvSpPr>
        <p:spPr>
          <a:xfrm>
            <a:off x="838200" y="6356350"/>
            <a:ext cx="2743200" cy="365125"/>
          </a:xfrm>
          <a:prstGeom prst="rect">
            <a:avLst/>
          </a:prstGeom>
        </p:spPr>
        <p:txBody>
          <a:bodyPr/>
          <a:lstStyle/>
          <a:p>
            <a:fld id="{5BE1C47C-0D03-4E97-BC66-74D65BDC8C95}" type="datetimeFigureOut">
              <a:rPr lang="nl-NL" smtClean="0"/>
              <a:t>5-7-2023</a:t>
            </a:fld>
            <a:endParaRPr lang="nl-NL"/>
          </a:p>
        </p:txBody>
      </p:sp>
      <p:sp>
        <p:nvSpPr>
          <p:cNvPr id="6" name="Footer Placeholder 5">
            <a:extLst>
              <a:ext uri="{FF2B5EF4-FFF2-40B4-BE49-F238E27FC236}">
                <a16:creationId xmlns:a16="http://schemas.microsoft.com/office/drawing/2014/main" id="{6DB5C197-AFD7-4B59-9593-8EF29683C57B}"/>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Slide Number Placeholder 6">
            <a:extLst>
              <a:ext uri="{FF2B5EF4-FFF2-40B4-BE49-F238E27FC236}">
                <a16:creationId xmlns:a16="http://schemas.microsoft.com/office/drawing/2014/main" id="{F04285AC-8E47-41EF-A451-59D443BFA684}"/>
              </a:ext>
            </a:extLst>
          </p:cNvPr>
          <p:cNvSpPr>
            <a:spLocks noGrp="1"/>
          </p:cNvSpPr>
          <p:nvPr>
            <p:ph type="sldNum" sz="quarter" idx="12"/>
          </p:nvPr>
        </p:nvSpPr>
        <p:spPr>
          <a:xfrm>
            <a:off x="8610600" y="6356350"/>
            <a:ext cx="2743200" cy="365125"/>
          </a:xfrm>
          <a:prstGeom prst="rect">
            <a:avLst/>
          </a:prstGeom>
        </p:spPr>
        <p:txBody>
          <a:bodyPr/>
          <a:lstStyle/>
          <a:p>
            <a:fld id="{A28E2550-E961-4D56-B5AC-BD912592F638}" type="slidenum">
              <a:rPr lang="nl-NL" smtClean="0"/>
              <a:t>‹nr.›</a:t>
            </a:fld>
            <a:endParaRPr lang="nl-NL"/>
          </a:p>
        </p:txBody>
      </p:sp>
    </p:spTree>
    <p:extLst>
      <p:ext uri="{BB962C8B-B14F-4D97-AF65-F5344CB8AC3E}">
        <p14:creationId xmlns:p14="http://schemas.microsoft.com/office/powerpoint/2010/main" val="30736360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DBDC-4959-4A5C-800C-A9B2B0D14108}"/>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ext Placeholder 2">
            <a:extLst>
              <a:ext uri="{FF2B5EF4-FFF2-40B4-BE49-F238E27FC236}">
                <a16:creationId xmlns:a16="http://schemas.microsoft.com/office/drawing/2014/main" id="{AAD2C550-7BEE-4400-B260-BE4A242D0C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EBA66C12-8828-4773-9B98-FDD805F12C00}"/>
              </a:ext>
            </a:extLst>
          </p:cNvPr>
          <p:cNvSpPr>
            <a:spLocks noGrp="1"/>
          </p:cNvSpPr>
          <p:nvPr>
            <p:ph sz="half" idx="2"/>
          </p:nvPr>
        </p:nvSpPr>
        <p:spPr>
          <a:xfrm>
            <a:off x="839788" y="2505075"/>
            <a:ext cx="515778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ext Placeholder 4">
            <a:extLst>
              <a:ext uri="{FF2B5EF4-FFF2-40B4-BE49-F238E27FC236}">
                <a16:creationId xmlns:a16="http://schemas.microsoft.com/office/drawing/2014/main" id="{C2FE1270-21CC-486A-B649-17A280FAE8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46F9B3F1-7E95-470B-9809-5D98EFC1F5BA}"/>
              </a:ext>
            </a:extLst>
          </p:cNvPr>
          <p:cNvSpPr>
            <a:spLocks noGrp="1"/>
          </p:cNvSpPr>
          <p:nvPr>
            <p:ph sz="quarter" idx="4"/>
          </p:nvPr>
        </p:nvSpPr>
        <p:spPr>
          <a:xfrm>
            <a:off x="6172200" y="2505075"/>
            <a:ext cx="5183188"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6">
            <a:extLst>
              <a:ext uri="{FF2B5EF4-FFF2-40B4-BE49-F238E27FC236}">
                <a16:creationId xmlns:a16="http://schemas.microsoft.com/office/drawing/2014/main" id="{5D36DA33-B617-4418-8C47-6E2E8110D3A5}"/>
              </a:ext>
            </a:extLst>
          </p:cNvPr>
          <p:cNvSpPr>
            <a:spLocks noGrp="1"/>
          </p:cNvSpPr>
          <p:nvPr>
            <p:ph type="dt" sz="half" idx="10"/>
          </p:nvPr>
        </p:nvSpPr>
        <p:spPr>
          <a:xfrm>
            <a:off x="838200" y="6356350"/>
            <a:ext cx="2743200" cy="365125"/>
          </a:xfrm>
          <a:prstGeom prst="rect">
            <a:avLst/>
          </a:prstGeom>
        </p:spPr>
        <p:txBody>
          <a:bodyPr/>
          <a:lstStyle/>
          <a:p>
            <a:fld id="{5BE1C47C-0D03-4E97-BC66-74D65BDC8C95}" type="datetimeFigureOut">
              <a:rPr lang="nl-NL" smtClean="0"/>
              <a:t>5-7-2023</a:t>
            </a:fld>
            <a:endParaRPr lang="nl-NL"/>
          </a:p>
        </p:txBody>
      </p:sp>
      <p:sp>
        <p:nvSpPr>
          <p:cNvPr id="8" name="Footer Placeholder 7">
            <a:extLst>
              <a:ext uri="{FF2B5EF4-FFF2-40B4-BE49-F238E27FC236}">
                <a16:creationId xmlns:a16="http://schemas.microsoft.com/office/drawing/2014/main" id="{6B70C579-557F-4708-A682-138B90F2CF6A}"/>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Slide Number Placeholder 8">
            <a:extLst>
              <a:ext uri="{FF2B5EF4-FFF2-40B4-BE49-F238E27FC236}">
                <a16:creationId xmlns:a16="http://schemas.microsoft.com/office/drawing/2014/main" id="{3E87AD3B-D1EC-4A4C-8B57-BFED6272786E}"/>
              </a:ext>
            </a:extLst>
          </p:cNvPr>
          <p:cNvSpPr>
            <a:spLocks noGrp="1"/>
          </p:cNvSpPr>
          <p:nvPr>
            <p:ph type="sldNum" sz="quarter" idx="12"/>
          </p:nvPr>
        </p:nvSpPr>
        <p:spPr>
          <a:xfrm>
            <a:off x="8610600" y="6356350"/>
            <a:ext cx="2743200" cy="365125"/>
          </a:xfrm>
          <a:prstGeom prst="rect">
            <a:avLst/>
          </a:prstGeom>
        </p:spPr>
        <p:txBody>
          <a:bodyPr/>
          <a:lstStyle/>
          <a:p>
            <a:fld id="{A28E2550-E961-4D56-B5AC-BD912592F638}" type="slidenum">
              <a:rPr lang="nl-NL" smtClean="0"/>
              <a:t>‹nr.›</a:t>
            </a:fld>
            <a:endParaRPr lang="nl-NL"/>
          </a:p>
        </p:txBody>
      </p:sp>
    </p:spTree>
    <p:extLst>
      <p:ext uri="{BB962C8B-B14F-4D97-AF65-F5344CB8AC3E}">
        <p14:creationId xmlns:p14="http://schemas.microsoft.com/office/powerpoint/2010/main" val="219345112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B527D-8300-4295-AA16-078AB9304F9B}"/>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Date Placeholder 2">
            <a:extLst>
              <a:ext uri="{FF2B5EF4-FFF2-40B4-BE49-F238E27FC236}">
                <a16:creationId xmlns:a16="http://schemas.microsoft.com/office/drawing/2014/main" id="{50891EE2-AC2F-4C9F-9B90-EFB24DC69E05}"/>
              </a:ext>
            </a:extLst>
          </p:cNvPr>
          <p:cNvSpPr>
            <a:spLocks noGrp="1"/>
          </p:cNvSpPr>
          <p:nvPr>
            <p:ph type="dt" sz="half" idx="10"/>
          </p:nvPr>
        </p:nvSpPr>
        <p:spPr>
          <a:xfrm>
            <a:off x="838200" y="6356350"/>
            <a:ext cx="2743200" cy="365125"/>
          </a:xfrm>
          <a:prstGeom prst="rect">
            <a:avLst/>
          </a:prstGeom>
        </p:spPr>
        <p:txBody>
          <a:bodyPr/>
          <a:lstStyle/>
          <a:p>
            <a:fld id="{5BE1C47C-0D03-4E97-BC66-74D65BDC8C95}" type="datetimeFigureOut">
              <a:rPr lang="nl-NL" smtClean="0"/>
              <a:t>5-7-2023</a:t>
            </a:fld>
            <a:endParaRPr lang="nl-NL"/>
          </a:p>
        </p:txBody>
      </p:sp>
      <p:sp>
        <p:nvSpPr>
          <p:cNvPr id="4" name="Footer Placeholder 3">
            <a:extLst>
              <a:ext uri="{FF2B5EF4-FFF2-40B4-BE49-F238E27FC236}">
                <a16:creationId xmlns:a16="http://schemas.microsoft.com/office/drawing/2014/main" id="{0742EC80-9BF1-4DFA-85D8-422A8921F747}"/>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Slide Number Placeholder 4">
            <a:extLst>
              <a:ext uri="{FF2B5EF4-FFF2-40B4-BE49-F238E27FC236}">
                <a16:creationId xmlns:a16="http://schemas.microsoft.com/office/drawing/2014/main" id="{52204D19-BE3A-435E-81EB-179300B438AC}"/>
              </a:ext>
            </a:extLst>
          </p:cNvPr>
          <p:cNvSpPr>
            <a:spLocks noGrp="1"/>
          </p:cNvSpPr>
          <p:nvPr>
            <p:ph type="sldNum" sz="quarter" idx="12"/>
          </p:nvPr>
        </p:nvSpPr>
        <p:spPr>
          <a:xfrm>
            <a:off x="8610600" y="6356350"/>
            <a:ext cx="2743200" cy="365125"/>
          </a:xfrm>
          <a:prstGeom prst="rect">
            <a:avLst/>
          </a:prstGeom>
        </p:spPr>
        <p:txBody>
          <a:bodyPr/>
          <a:lstStyle/>
          <a:p>
            <a:fld id="{A28E2550-E961-4D56-B5AC-BD912592F638}" type="slidenum">
              <a:rPr lang="nl-NL" smtClean="0"/>
              <a:t>‹nr.›</a:t>
            </a:fld>
            <a:endParaRPr lang="nl-NL"/>
          </a:p>
        </p:txBody>
      </p:sp>
    </p:spTree>
    <p:extLst>
      <p:ext uri="{BB962C8B-B14F-4D97-AF65-F5344CB8AC3E}">
        <p14:creationId xmlns:p14="http://schemas.microsoft.com/office/powerpoint/2010/main" val="27586938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E5DD48-2193-4A4C-A08C-600A24A6A614}"/>
              </a:ext>
            </a:extLst>
          </p:cNvPr>
          <p:cNvSpPr>
            <a:spLocks noGrp="1"/>
          </p:cNvSpPr>
          <p:nvPr>
            <p:ph type="dt" sz="half" idx="10"/>
          </p:nvPr>
        </p:nvSpPr>
        <p:spPr>
          <a:xfrm>
            <a:off x="838200" y="6356350"/>
            <a:ext cx="2743200" cy="365125"/>
          </a:xfrm>
          <a:prstGeom prst="rect">
            <a:avLst/>
          </a:prstGeom>
        </p:spPr>
        <p:txBody>
          <a:bodyPr/>
          <a:lstStyle/>
          <a:p>
            <a:fld id="{5BE1C47C-0D03-4E97-BC66-74D65BDC8C95}" type="datetimeFigureOut">
              <a:rPr lang="nl-NL" smtClean="0"/>
              <a:t>5-7-2023</a:t>
            </a:fld>
            <a:endParaRPr lang="nl-NL"/>
          </a:p>
        </p:txBody>
      </p:sp>
      <p:sp>
        <p:nvSpPr>
          <p:cNvPr id="3" name="Footer Placeholder 2">
            <a:extLst>
              <a:ext uri="{FF2B5EF4-FFF2-40B4-BE49-F238E27FC236}">
                <a16:creationId xmlns:a16="http://schemas.microsoft.com/office/drawing/2014/main" id="{3F125786-33EB-49A5-AD7F-7A3BAD8127EB}"/>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Slide Number Placeholder 3">
            <a:extLst>
              <a:ext uri="{FF2B5EF4-FFF2-40B4-BE49-F238E27FC236}">
                <a16:creationId xmlns:a16="http://schemas.microsoft.com/office/drawing/2014/main" id="{EFB0F52F-E55D-4F20-9295-568BA670872F}"/>
              </a:ext>
            </a:extLst>
          </p:cNvPr>
          <p:cNvSpPr>
            <a:spLocks noGrp="1"/>
          </p:cNvSpPr>
          <p:nvPr>
            <p:ph type="sldNum" sz="quarter" idx="12"/>
          </p:nvPr>
        </p:nvSpPr>
        <p:spPr>
          <a:xfrm>
            <a:off x="8610600" y="6356350"/>
            <a:ext cx="2743200" cy="365125"/>
          </a:xfrm>
          <a:prstGeom prst="rect">
            <a:avLst/>
          </a:prstGeom>
        </p:spPr>
        <p:txBody>
          <a:bodyPr/>
          <a:lstStyle/>
          <a:p>
            <a:fld id="{A28E2550-E961-4D56-B5AC-BD912592F638}" type="slidenum">
              <a:rPr lang="nl-NL" smtClean="0"/>
              <a:t>‹nr.›</a:t>
            </a:fld>
            <a:endParaRPr lang="nl-NL"/>
          </a:p>
        </p:txBody>
      </p:sp>
    </p:spTree>
    <p:extLst>
      <p:ext uri="{BB962C8B-B14F-4D97-AF65-F5344CB8AC3E}">
        <p14:creationId xmlns:p14="http://schemas.microsoft.com/office/powerpoint/2010/main" val="342325994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C5F97-118F-4CD3-B597-D9F417CEDD7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654020F3-AA8E-4DA6-87F3-CE411767FA7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ext Placeholder 3">
            <a:extLst>
              <a:ext uri="{FF2B5EF4-FFF2-40B4-BE49-F238E27FC236}">
                <a16:creationId xmlns:a16="http://schemas.microsoft.com/office/drawing/2014/main" id="{8D45D69C-B6BC-4B1C-891E-4FDC0E70E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0EEFC850-76CA-4246-8390-EC9991BBFD80}"/>
              </a:ext>
            </a:extLst>
          </p:cNvPr>
          <p:cNvSpPr>
            <a:spLocks noGrp="1"/>
          </p:cNvSpPr>
          <p:nvPr>
            <p:ph type="dt" sz="half" idx="10"/>
          </p:nvPr>
        </p:nvSpPr>
        <p:spPr>
          <a:xfrm>
            <a:off x="838200" y="6356350"/>
            <a:ext cx="2743200" cy="365125"/>
          </a:xfrm>
          <a:prstGeom prst="rect">
            <a:avLst/>
          </a:prstGeom>
        </p:spPr>
        <p:txBody>
          <a:bodyPr/>
          <a:lstStyle/>
          <a:p>
            <a:fld id="{5BE1C47C-0D03-4E97-BC66-74D65BDC8C95}" type="datetimeFigureOut">
              <a:rPr lang="nl-NL" smtClean="0"/>
              <a:t>5-7-2023</a:t>
            </a:fld>
            <a:endParaRPr lang="nl-NL"/>
          </a:p>
        </p:txBody>
      </p:sp>
      <p:sp>
        <p:nvSpPr>
          <p:cNvPr id="6" name="Footer Placeholder 5">
            <a:extLst>
              <a:ext uri="{FF2B5EF4-FFF2-40B4-BE49-F238E27FC236}">
                <a16:creationId xmlns:a16="http://schemas.microsoft.com/office/drawing/2014/main" id="{A4B26720-A375-4471-8051-C7350AD93F9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Slide Number Placeholder 6">
            <a:extLst>
              <a:ext uri="{FF2B5EF4-FFF2-40B4-BE49-F238E27FC236}">
                <a16:creationId xmlns:a16="http://schemas.microsoft.com/office/drawing/2014/main" id="{3D5F9CEA-2463-4A73-B5C6-C04A48BE7509}"/>
              </a:ext>
            </a:extLst>
          </p:cNvPr>
          <p:cNvSpPr>
            <a:spLocks noGrp="1"/>
          </p:cNvSpPr>
          <p:nvPr>
            <p:ph type="sldNum" sz="quarter" idx="12"/>
          </p:nvPr>
        </p:nvSpPr>
        <p:spPr>
          <a:xfrm>
            <a:off x="8610600" y="6356350"/>
            <a:ext cx="2743200" cy="365125"/>
          </a:xfrm>
          <a:prstGeom prst="rect">
            <a:avLst/>
          </a:prstGeom>
        </p:spPr>
        <p:txBody>
          <a:bodyPr/>
          <a:lstStyle/>
          <a:p>
            <a:fld id="{A28E2550-E961-4D56-B5AC-BD912592F638}" type="slidenum">
              <a:rPr lang="nl-NL" smtClean="0"/>
              <a:t>‹nr.›</a:t>
            </a:fld>
            <a:endParaRPr lang="nl-NL"/>
          </a:p>
        </p:txBody>
      </p:sp>
    </p:spTree>
    <p:extLst>
      <p:ext uri="{BB962C8B-B14F-4D97-AF65-F5344CB8AC3E}">
        <p14:creationId xmlns:p14="http://schemas.microsoft.com/office/powerpoint/2010/main" val="149522036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tretch>
            <a:fillRect/>
          </a:stretch>
        </a:blipFill>
        <a:effectLst/>
      </p:bgPr>
    </p:bg>
    <p:spTree>
      <p:nvGrpSpPr>
        <p:cNvPr id="1" name=""/>
        <p:cNvGrpSpPr/>
        <p:nvPr/>
      </p:nvGrpSpPr>
      <p:grpSpPr>
        <a:xfrm>
          <a:off x="0" y="0"/>
          <a:ext cx="0" cy="0"/>
          <a:chOff x="0" y="0"/>
          <a:chExt cx="0" cy="0"/>
        </a:xfrm>
      </p:grpSpPr>
      <p:sp>
        <p:nvSpPr>
          <p:cNvPr id="8" name="Tijdelijke aanduiding voor titel 1">
            <a:extLst>
              <a:ext uri="{FF2B5EF4-FFF2-40B4-BE49-F238E27FC236}">
                <a16:creationId xmlns:a16="http://schemas.microsoft.com/office/drawing/2014/main" id="{9E3E41BF-8A35-443F-B87E-8AD40BC4B5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9" name="Tijdelijke aanduiding voor tekst 2">
            <a:extLst>
              <a:ext uri="{FF2B5EF4-FFF2-40B4-BE49-F238E27FC236}">
                <a16:creationId xmlns:a16="http://schemas.microsoft.com/office/drawing/2014/main" id="{0D5B1FF3-1DA7-4A4E-BE80-C87AEE77F2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5260301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txStyles>
    <p:titleStyle>
      <a:lvl1pPr algn="l" defTabSz="914400" rtl="0" eaLnBrk="1" latinLnBrk="0" hangingPunct="1">
        <a:lnSpc>
          <a:spcPct val="90000"/>
        </a:lnSpc>
        <a:spcBef>
          <a:spcPct val="0"/>
        </a:spcBef>
        <a:buNone/>
        <a:defRPr sz="4400" b="1" kern="1200">
          <a:solidFill>
            <a:srgbClr val="00689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89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89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89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89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89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buitenshuis, gras, wolk, hemel&#10;&#10;Automatisch gegenereerde beschrijving">
            <a:extLst>
              <a:ext uri="{FF2B5EF4-FFF2-40B4-BE49-F238E27FC236}">
                <a16:creationId xmlns:a16="http://schemas.microsoft.com/office/drawing/2014/main" id="{3DD6496C-CBAF-32A0-3FFF-79BD1868F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56986" cy="7317740"/>
          </a:xfrm>
          <a:prstGeom prst="rect">
            <a:avLst/>
          </a:prstGeom>
        </p:spPr>
      </p:pic>
      <p:sp>
        <p:nvSpPr>
          <p:cNvPr id="4" name="Rechthoek 1">
            <a:extLst>
              <a:ext uri="{FF2B5EF4-FFF2-40B4-BE49-F238E27FC236}">
                <a16:creationId xmlns:a16="http://schemas.microsoft.com/office/drawing/2014/main" id="{E9A06405-63EF-4C6C-98B0-65809F2F7874}"/>
              </a:ext>
            </a:extLst>
          </p:cNvPr>
          <p:cNvSpPr/>
          <p:nvPr/>
        </p:nvSpPr>
        <p:spPr>
          <a:xfrm>
            <a:off x="3850421" y="2743200"/>
            <a:ext cx="5906565" cy="1629652"/>
          </a:xfrm>
          <a:prstGeom prst="rect">
            <a:avLst/>
          </a:prstGeom>
          <a:solidFill>
            <a:srgbClr val="00638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a:extLst>
              <a:ext uri="{FF2B5EF4-FFF2-40B4-BE49-F238E27FC236}">
                <a16:creationId xmlns:a16="http://schemas.microsoft.com/office/drawing/2014/main" id="{5E8B3110-A205-4B11-9545-96ED1A3EDA8D}"/>
              </a:ext>
            </a:extLst>
          </p:cNvPr>
          <p:cNvSpPr txBox="1">
            <a:spLocks noChangeArrowheads="1"/>
          </p:cNvSpPr>
          <p:nvPr/>
        </p:nvSpPr>
        <p:spPr>
          <a:xfrm>
            <a:off x="3614231" y="2902094"/>
            <a:ext cx="5906565" cy="757130"/>
          </a:xfrm>
          <a:prstGeom prst="rect">
            <a:avLst/>
          </a:prstGeom>
        </p:spPr>
        <p:txBody>
          <a:bodyPr wrap="square">
            <a:spAutoFit/>
          </a:bodyPr>
          <a:lstStyle>
            <a:lvl1pPr algn="l" defTabSz="914400" rtl="0" eaLnBrk="1" latinLnBrk="0" hangingPunct="1">
              <a:lnSpc>
                <a:spcPct val="90000"/>
              </a:lnSpc>
              <a:spcBef>
                <a:spcPct val="0"/>
              </a:spcBef>
              <a:buNone/>
              <a:defRPr sz="4400" b="1" kern="1200">
                <a:solidFill>
                  <a:srgbClr val="006892"/>
                </a:solidFill>
                <a:latin typeface="+mj-lt"/>
                <a:ea typeface="+mj-ea"/>
                <a:cs typeface="+mj-cs"/>
              </a:defRPr>
            </a:lvl1pPr>
          </a:lstStyle>
          <a:p>
            <a:pPr algn="r"/>
            <a:r>
              <a:rPr lang="nl-NL" altLang="nl-NL" sz="2400" dirty="0">
                <a:solidFill>
                  <a:schemeClr val="bg1"/>
                </a:solidFill>
                <a:latin typeface="+mn-lt"/>
              </a:rPr>
              <a:t>Beeldverslag inwonersavond Gemeentelijk Programma Water en Riolering</a:t>
            </a:r>
          </a:p>
        </p:txBody>
      </p:sp>
      <p:sp>
        <p:nvSpPr>
          <p:cNvPr id="6" name="Subtitel">
            <a:extLst>
              <a:ext uri="{FF2B5EF4-FFF2-40B4-BE49-F238E27FC236}">
                <a16:creationId xmlns:a16="http://schemas.microsoft.com/office/drawing/2014/main" id="{1DCB268A-36C9-4A1F-800D-E2608A4155CE}"/>
              </a:ext>
            </a:extLst>
          </p:cNvPr>
          <p:cNvSpPr txBox="1">
            <a:spLocks noChangeArrowheads="1"/>
          </p:cNvSpPr>
          <p:nvPr/>
        </p:nvSpPr>
        <p:spPr>
          <a:xfrm>
            <a:off x="4168620" y="3932358"/>
            <a:ext cx="5352177" cy="3693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89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89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89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89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89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altLang="nl-NL" sz="2000" dirty="0">
                <a:solidFill>
                  <a:schemeClr val="bg1"/>
                </a:solidFill>
              </a:rPr>
              <a:t>Dinsdag 27 juni 2023</a:t>
            </a:r>
          </a:p>
        </p:txBody>
      </p:sp>
      <p:pic>
        <p:nvPicPr>
          <p:cNvPr id="7" name="Afbeelding 8">
            <a:extLst>
              <a:ext uri="{FF2B5EF4-FFF2-40B4-BE49-F238E27FC236}">
                <a16:creationId xmlns:a16="http://schemas.microsoft.com/office/drawing/2014/main" id="{7F52FB71-46B3-4D1F-9A96-D446F2269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000" y="2743200"/>
            <a:ext cx="302421" cy="604841"/>
          </a:xfrm>
          <a:prstGeom prst="rect">
            <a:avLst/>
          </a:prstGeom>
        </p:spPr>
      </p:pic>
      <p:sp>
        <p:nvSpPr>
          <p:cNvPr id="8" name="Datum"/>
          <p:cNvSpPr txBox="1"/>
          <p:nvPr/>
        </p:nvSpPr>
        <p:spPr>
          <a:xfrm>
            <a:off x="5964572" y="6238875"/>
            <a:ext cx="3584481" cy="338554"/>
          </a:xfrm>
          <a:prstGeom prst="rect">
            <a:avLst/>
          </a:prstGeom>
          <a:noFill/>
        </p:spPr>
        <p:txBody>
          <a:bodyPr wrap="square" rtlCol="0">
            <a:spAutoFit/>
          </a:bodyPr>
          <a:lstStyle/>
          <a:p>
            <a:pPr algn="r"/>
            <a:r>
              <a:rPr lang="en-US" sz="1600" dirty="0" err="1">
                <a:solidFill>
                  <a:schemeClr val="bg1"/>
                </a:solidFill>
              </a:rPr>
              <a:t>Dorpsstraat</a:t>
            </a:r>
            <a:r>
              <a:rPr lang="en-US" sz="1600" dirty="0">
                <a:solidFill>
                  <a:schemeClr val="bg1"/>
                </a:solidFill>
              </a:rPr>
              <a:t> 127, 8899 AE Oost-</a:t>
            </a:r>
            <a:r>
              <a:rPr lang="en-US" sz="1600" dirty="0" err="1">
                <a:solidFill>
                  <a:schemeClr val="bg1"/>
                </a:solidFill>
              </a:rPr>
              <a:t>Vlieland</a:t>
            </a:r>
            <a:endParaRPr lang="en-US" sz="1600" dirty="0">
              <a:solidFill>
                <a:schemeClr val="bg1"/>
              </a:solidFill>
            </a:endParaRPr>
          </a:p>
        </p:txBody>
      </p:sp>
      <p:pic>
        <p:nvPicPr>
          <p:cNvPr id="1026" name="Picture 2" descr="Gemeente Vlieland - VVV Vlieland">
            <a:extLst>
              <a:ext uri="{FF2B5EF4-FFF2-40B4-BE49-F238E27FC236}">
                <a16:creationId xmlns:a16="http://schemas.microsoft.com/office/drawing/2014/main" id="{292CCC06-86EA-D4EA-448B-CD6BBC6DF9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143" b="38491"/>
          <a:stretch/>
        </p:blipFill>
        <p:spPr bwMode="auto">
          <a:xfrm>
            <a:off x="9838998" y="1748154"/>
            <a:ext cx="1958150" cy="39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2128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8D48B-C777-856C-761A-4A69BEBF2692}"/>
              </a:ext>
            </a:extLst>
          </p:cNvPr>
          <p:cNvSpPr>
            <a:spLocks noGrp="1"/>
          </p:cNvSpPr>
          <p:nvPr>
            <p:ph type="title"/>
          </p:nvPr>
        </p:nvSpPr>
        <p:spPr/>
        <p:txBody>
          <a:bodyPr/>
          <a:lstStyle/>
          <a:p>
            <a:r>
              <a:rPr lang="nl-NL"/>
              <a:t>Introductie riool- en waterzorgheffing</a:t>
            </a:r>
          </a:p>
        </p:txBody>
      </p:sp>
      <p:sp>
        <p:nvSpPr>
          <p:cNvPr id="3" name="Tijdelijke aanduiding voor inhoud 2">
            <a:extLst>
              <a:ext uri="{FF2B5EF4-FFF2-40B4-BE49-F238E27FC236}">
                <a16:creationId xmlns:a16="http://schemas.microsoft.com/office/drawing/2014/main" id="{A25367DA-B72F-FB0F-4829-B6093F0023F8}"/>
              </a:ext>
            </a:extLst>
          </p:cNvPr>
          <p:cNvSpPr>
            <a:spLocks noGrp="1"/>
          </p:cNvSpPr>
          <p:nvPr>
            <p:ph idx="1"/>
          </p:nvPr>
        </p:nvSpPr>
        <p:spPr>
          <a:xfrm>
            <a:off x="838201" y="1825625"/>
            <a:ext cx="4280514" cy="4351338"/>
          </a:xfrm>
        </p:spPr>
        <p:txBody>
          <a:bodyPr>
            <a:normAutofit/>
          </a:bodyPr>
          <a:lstStyle/>
          <a:p>
            <a:r>
              <a:rPr lang="nl-NL" sz="2400"/>
              <a:t>De huidige heffingsgrondslag gaat uit van een heffing op basis van waterverbruik;</a:t>
            </a:r>
          </a:p>
          <a:p>
            <a:r>
              <a:rPr lang="nl-NL" sz="2400"/>
              <a:t>Een traditionele insteek die niet meer goed aansluit bij de taken van de gemeente.</a:t>
            </a:r>
          </a:p>
          <a:p>
            <a:r>
              <a:rPr lang="nl-NL" sz="2400"/>
              <a:t>Er zijn andere opties met ieder hun voor en tegens….</a:t>
            </a:r>
          </a:p>
          <a:p>
            <a:endParaRPr lang="nl-NL" sz="2000"/>
          </a:p>
        </p:txBody>
      </p:sp>
      <p:pic>
        <p:nvPicPr>
          <p:cNvPr id="6" name="Picture 2" descr="Gemeente Vlieland - VVV Vlieland">
            <a:extLst>
              <a:ext uri="{FF2B5EF4-FFF2-40B4-BE49-F238E27FC236}">
                <a16:creationId xmlns:a16="http://schemas.microsoft.com/office/drawing/2014/main" id="{32D6065C-C685-BFFC-1715-DB15700C25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901142" y="105785"/>
            <a:ext cx="1958150" cy="39104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32342EC8-99AA-0F69-D009-DC8562C74F27}"/>
              </a:ext>
            </a:extLst>
          </p:cNvPr>
          <p:cNvPicPr>
            <a:picLocks noChangeAspect="1"/>
          </p:cNvPicPr>
          <p:nvPr/>
        </p:nvPicPr>
        <p:blipFill rotWithShape="1">
          <a:blip r:embed="rId3"/>
          <a:srcRect b="11658"/>
          <a:stretch/>
        </p:blipFill>
        <p:spPr>
          <a:xfrm>
            <a:off x="5118714" y="2824257"/>
            <a:ext cx="6960746" cy="3927958"/>
          </a:xfrm>
          <a:prstGeom prst="rect">
            <a:avLst/>
          </a:prstGeom>
          <a:ln w="3175">
            <a:solidFill>
              <a:schemeClr val="tx1"/>
            </a:solidFill>
          </a:ln>
        </p:spPr>
      </p:pic>
    </p:spTree>
    <p:extLst>
      <p:ext uri="{BB962C8B-B14F-4D97-AF65-F5344CB8AC3E}">
        <p14:creationId xmlns:p14="http://schemas.microsoft.com/office/powerpoint/2010/main" val="51566369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8D48B-C777-856C-761A-4A69BEBF2692}"/>
              </a:ext>
            </a:extLst>
          </p:cNvPr>
          <p:cNvSpPr>
            <a:spLocks noGrp="1"/>
          </p:cNvSpPr>
          <p:nvPr>
            <p:ph type="title"/>
          </p:nvPr>
        </p:nvSpPr>
        <p:spPr/>
        <p:txBody>
          <a:bodyPr/>
          <a:lstStyle/>
          <a:p>
            <a:r>
              <a:rPr lang="nl-NL"/>
              <a:t>Opties riool- en waterzorgheffing</a:t>
            </a:r>
          </a:p>
        </p:txBody>
      </p:sp>
      <p:pic>
        <p:nvPicPr>
          <p:cNvPr id="6" name="Picture 2" descr="Gemeente Vlieland - VVV Vlieland">
            <a:extLst>
              <a:ext uri="{FF2B5EF4-FFF2-40B4-BE49-F238E27FC236}">
                <a16:creationId xmlns:a16="http://schemas.microsoft.com/office/drawing/2014/main" id="{32D6065C-C685-BFFC-1715-DB15700C25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901142" y="105785"/>
            <a:ext cx="1958150" cy="391040"/>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2">
            <a:extLst>
              <a:ext uri="{FF2B5EF4-FFF2-40B4-BE49-F238E27FC236}">
                <a16:creationId xmlns:a16="http://schemas.microsoft.com/office/drawing/2014/main" id="{7149C059-4EB8-DF6C-3E06-805DC63B4AE6}"/>
              </a:ext>
            </a:extLst>
          </p:cNvPr>
          <p:cNvSpPr>
            <a:spLocks noGrp="1"/>
          </p:cNvSpPr>
          <p:nvPr>
            <p:ph idx="1"/>
          </p:nvPr>
        </p:nvSpPr>
        <p:spPr>
          <a:xfrm>
            <a:off x="838200" y="1825625"/>
            <a:ext cx="10515600" cy="4351338"/>
          </a:xfrm>
        </p:spPr>
        <p:txBody>
          <a:bodyPr>
            <a:normAutofit lnSpcReduction="10000"/>
          </a:bodyPr>
          <a:lstStyle/>
          <a:p>
            <a:r>
              <a:rPr lang="nl-NL" sz="2400"/>
              <a:t>Optie 1 (model 1 vanuit de VNG modelverordening):</a:t>
            </a:r>
          </a:p>
          <a:p>
            <a:pPr lvl="1"/>
            <a:r>
              <a:rPr lang="nl-NL" sz="2000"/>
              <a:t>Component eigenaren deel - vast bedrag met eventueel onderscheid naar woningen en niet woningen;</a:t>
            </a:r>
          </a:p>
          <a:p>
            <a:pPr lvl="1"/>
            <a:r>
              <a:rPr lang="nl-NL" sz="2000"/>
              <a:t>Met daarboven een component gebruikersdeel - vast bedrag o.b.v. wel of geen drinkwateraansluiting;</a:t>
            </a:r>
          </a:p>
          <a:p>
            <a:r>
              <a:rPr lang="nl-NL" sz="2400"/>
              <a:t>Optie 2 (model 2 vanuit de VNG modelverordening):</a:t>
            </a:r>
          </a:p>
          <a:p>
            <a:pPr lvl="1"/>
            <a:r>
              <a:rPr lang="nl-NL" sz="2000"/>
              <a:t>Component eigenaren/gebruikers deel - bedrag o.b.v. de waarde van het perceel in het economisch verkeer</a:t>
            </a:r>
          </a:p>
          <a:p>
            <a:r>
              <a:rPr lang="nl-NL" sz="2400"/>
              <a:t>Optie 3 (model 3 vanuit de VNG modelverordening):</a:t>
            </a:r>
          </a:p>
          <a:p>
            <a:pPr lvl="1"/>
            <a:r>
              <a:rPr lang="nl-NL" sz="2000"/>
              <a:t>Component eigenaren deel - vast bedrag met eventueel onderscheid naar woningen en niet woningen;</a:t>
            </a:r>
          </a:p>
          <a:p>
            <a:pPr lvl="1"/>
            <a:r>
              <a:rPr lang="nl-NL" sz="2000"/>
              <a:t>Met daarboven een component gebruikersdeel die een staffel kent op drinkwaterverbruik (bijvoorbeeld in de lijn met de huidige heffingsgrondslag)</a:t>
            </a:r>
          </a:p>
          <a:p>
            <a:pPr lvl="1"/>
            <a:endParaRPr lang="nl-NL" sz="2000"/>
          </a:p>
          <a:p>
            <a:endParaRPr lang="nl-NL" sz="2400"/>
          </a:p>
        </p:txBody>
      </p:sp>
    </p:spTree>
    <p:extLst>
      <p:ext uri="{BB962C8B-B14F-4D97-AF65-F5344CB8AC3E}">
        <p14:creationId xmlns:p14="http://schemas.microsoft.com/office/powerpoint/2010/main" val="24422995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8D48B-C777-856C-761A-4A69BEBF2692}"/>
              </a:ext>
            </a:extLst>
          </p:cNvPr>
          <p:cNvSpPr>
            <a:spLocks noGrp="1"/>
          </p:cNvSpPr>
          <p:nvPr>
            <p:ph type="title"/>
          </p:nvPr>
        </p:nvSpPr>
        <p:spPr/>
        <p:txBody>
          <a:bodyPr/>
          <a:lstStyle/>
          <a:p>
            <a:r>
              <a:rPr lang="nl-NL"/>
              <a:t>Introductie inbreng particulier </a:t>
            </a:r>
          </a:p>
        </p:txBody>
      </p:sp>
      <p:pic>
        <p:nvPicPr>
          <p:cNvPr id="6" name="Picture 2" descr="Gemeente Vlieland - VVV Vlieland">
            <a:extLst>
              <a:ext uri="{FF2B5EF4-FFF2-40B4-BE49-F238E27FC236}">
                <a16:creationId xmlns:a16="http://schemas.microsoft.com/office/drawing/2014/main" id="{32D6065C-C685-BFFC-1715-DB15700C25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901142" y="105785"/>
            <a:ext cx="1958150" cy="39104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FDE1D7ED-8267-BB52-5287-8415214611A9}"/>
              </a:ext>
            </a:extLst>
          </p:cNvPr>
          <p:cNvSpPr txBox="1"/>
          <p:nvPr/>
        </p:nvSpPr>
        <p:spPr>
          <a:xfrm>
            <a:off x="838200" y="1454496"/>
            <a:ext cx="7169922" cy="369332"/>
          </a:xfrm>
          <a:prstGeom prst="rect">
            <a:avLst/>
          </a:prstGeom>
          <a:noFill/>
        </p:spPr>
        <p:txBody>
          <a:bodyPr wrap="square" rtlCol="0">
            <a:spAutoFit/>
          </a:bodyPr>
          <a:lstStyle/>
          <a:p>
            <a:r>
              <a:rPr lang="nl-NL"/>
              <a:t>Gebruik – vasthouden – bergen - afvoeren</a:t>
            </a:r>
          </a:p>
        </p:txBody>
      </p:sp>
      <p:pic>
        <p:nvPicPr>
          <p:cNvPr id="7" name="Afbeelding 6">
            <a:extLst>
              <a:ext uri="{FF2B5EF4-FFF2-40B4-BE49-F238E27FC236}">
                <a16:creationId xmlns:a16="http://schemas.microsoft.com/office/drawing/2014/main" id="{4B085064-6277-45E7-1FB4-C474FDDE1D0B}"/>
              </a:ext>
              <a:ext uri="{147F2762-F138-4A5C-976F-8EAC2B608ADB}">
                <a16:predDERef xmlns:a16="http://schemas.microsoft.com/office/drawing/2014/main" pred="{EAD894C6-EBFE-9D7E-7DA3-D58CF4D07F40}"/>
              </a:ext>
            </a:extLst>
          </p:cNvPr>
          <p:cNvPicPr>
            <a:picLocks noChangeAspect="1"/>
          </p:cNvPicPr>
          <p:nvPr/>
        </p:nvPicPr>
        <p:blipFill rotWithShape="1">
          <a:blip r:embed="rId3"/>
          <a:srcRect l="-1126" t="1999" r="1126" b="921"/>
          <a:stretch/>
        </p:blipFill>
        <p:spPr>
          <a:xfrm>
            <a:off x="838200" y="1837758"/>
            <a:ext cx="8498787" cy="4914457"/>
          </a:xfrm>
          <a:prstGeom prst="rect">
            <a:avLst/>
          </a:prstGeom>
        </p:spPr>
      </p:pic>
      <p:pic>
        <p:nvPicPr>
          <p:cNvPr id="9" name="Picture 2">
            <a:extLst>
              <a:ext uri="{FF2B5EF4-FFF2-40B4-BE49-F238E27FC236}">
                <a16:creationId xmlns:a16="http://schemas.microsoft.com/office/drawing/2014/main" id="{4885D992-0D64-1430-7520-ECF773CA2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2214" y="5502191"/>
            <a:ext cx="1727937" cy="11474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FBF9072F-2A11-D0FB-876D-5AEDFB08A1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04" t="9411" r="6604" b="35524"/>
          <a:stretch/>
        </p:blipFill>
        <p:spPr bwMode="auto">
          <a:xfrm>
            <a:off x="9815210" y="3838761"/>
            <a:ext cx="1834941" cy="14994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D4F9FAFA-3EC7-6543-46B2-5DB09A42C0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030"/>
          <a:stretch/>
        </p:blipFill>
        <p:spPr bwMode="auto">
          <a:xfrm>
            <a:off x="9922214" y="1823828"/>
            <a:ext cx="1727937" cy="193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77104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8D48B-C777-856C-761A-4A69BEBF2692}"/>
              </a:ext>
            </a:extLst>
          </p:cNvPr>
          <p:cNvSpPr>
            <a:spLocks noGrp="1"/>
          </p:cNvSpPr>
          <p:nvPr>
            <p:ph type="title"/>
          </p:nvPr>
        </p:nvSpPr>
        <p:spPr/>
        <p:txBody>
          <a:bodyPr/>
          <a:lstStyle/>
          <a:p>
            <a:r>
              <a:rPr lang="nl-NL"/>
              <a:t>Introductie inbreng particulier</a:t>
            </a:r>
          </a:p>
        </p:txBody>
      </p:sp>
      <p:pic>
        <p:nvPicPr>
          <p:cNvPr id="6" name="Picture 2" descr="Gemeente Vlieland - VVV Vlieland">
            <a:extLst>
              <a:ext uri="{FF2B5EF4-FFF2-40B4-BE49-F238E27FC236}">
                <a16:creationId xmlns:a16="http://schemas.microsoft.com/office/drawing/2014/main" id="{32D6065C-C685-BFFC-1715-DB15700C25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901142" y="105785"/>
            <a:ext cx="1958150" cy="3910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emeente Rijswijk promoot actief een groendak | Vereniging Bouwwerk ...">
            <a:extLst>
              <a:ext uri="{FF2B5EF4-FFF2-40B4-BE49-F238E27FC236}">
                <a16:creationId xmlns:a16="http://schemas.microsoft.com/office/drawing/2014/main" id="{A10DBD6D-1B4E-F2A4-DD4A-4891D127F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1882" y="2850985"/>
            <a:ext cx="1669140" cy="11831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atuurvriendelijke) wadi’s">
            <a:extLst>
              <a:ext uri="{FF2B5EF4-FFF2-40B4-BE49-F238E27FC236}">
                <a16:creationId xmlns:a16="http://schemas.microsoft.com/office/drawing/2014/main" id="{831DC02D-FD96-E44B-4272-1753E2275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1882" y="4240285"/>
            <a:ext cx="1669141" cy="11224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lim ingerichte wegen: drempels / verdiepte straat / verlaagde berm / overstroming op maaiveld">
            <a:extLst>
              <a:ext uri="{FF2B5EF4-FFF2-40B4-BE49-F238E27FC236}">
                <a16:creationId xmlns:a16="http://schemas.microsoft.com/office/drawing/2014/main" id="{C49FADE8-0420-44C9-436B-079685287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3534" y="5568894"/>
            <a:ext cx="1684799" cy="11224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atergebruik voor plantaardige en dierlijke producten Vegetariersbond ...">
            <a:extLst>
              <a:ext uri="{FF2B5EF4-FFF2-40B4-BE49-F238E27FC236}">
                <a16:creationId xmlns:a16="http://schemas.microsoft.com/office/drawing/2014/main" id="{26AB4A51-8B62-55D3-B2EA-9DF3166C13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684" r="25941"/>
          <a:stretch/>
        </p:blipFill>
        <p:spPr bwMode="auto">
          <a:xfrm>
            <a:off x="10263129" y="1690688"/>
            <a:ext cx="1635204" cy="1003421"/>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5DE9E9A0-427A-BDBB-0BCA-B5C1824D339A}"/>
              </a:ext>
              <a:ext uri="{147F2762-F138-4A5C-976F-8EAC2B608ADB}">
                <a16:predDERef xmlns:a16="http://schemas.microsoft.com/office/drawing/2014/main" pred="{C7B7F4B7-2FF4-9C5A-49A5-25EED9208E75}"/>
              </a:ext>
            </a:extLst>
          </p:cNvPr>
          <p:cNvPicPr>
            <a:picLocks noChangeAspect="1"/>
          </p:cNvPicPr>
          <p:nvPr/>
        </p:nvPicPr>
        <p:blipFill>
          <a:blip r:embed="rId7"/>
          <a:stretch>
            <a:fillRect/>
          </a:stretch>
        </p:blipFill>
        <p:spPr>
          <a:xfrm>
            <a:off x="935476" y="1292605"/>
            <a:ext cx="8993971" cy="5171866"/>
          </a:xfrm>
          <a:prstGeom prst="rect">
            <a:avLst/>
          </a:prstGeom>
        </p:spPr>
      </p:pic>
      <p:sp>
        <p:nvSpPr>
          <p:cNvPr id="9" name="Tekstvak 8">
            <a:extLst>
              <a:ext uri="{FF2B5EF4-FFF2-40B4-BE49-F238E27FC236}">
                <a16:creationId xmlns:a16="http://schemas.microsoft.com/office/drawing/2014/main" id="{6D7C1AEC-5BFF-825E-46BE-110FE9E8AD48}"/>
              </a:ext>
            </a:extLst>
          </p:cNvPr>
          <p:cNvSpPr txBox="1"/>
          <p:nvPr/>
        </p:nvSpPr>
        <p:spPr>
          <a:xfrm>
            <a:off x="841105" y="1399794"/>
            <a:ext cx="7169922" cy="369332"/>
          </a:xfrm>
          <a:prstGeom prst="rect">
            <a:avLst/>
          </a:prstGeom>
          <a:noFill/>
        </p:spPr>
        <p:txBody>
          <a:bodyPr wrap="square" rtlCol="0">
            <a:spAutoFit/>
          </a:bodyPr>
          <a:lstStyle/>
          <a:p>
            <a:r>
              <a:rPr lang="nl-NL"/>
              <a:t>Gebruik – vasthouden – bergen - afvoeren</a:t>
            </a:r>
          </a:p>
        </p:txBody>
      </p:sp>
    </p:spTree>
    <p:extLst>
      <p:ext uri="{BB962C8B-B14F-4D97-AF65-F5344CB8AC3E}">
        <p14:creationId xmlns:p14="http://schemas.microsoft.com/office/powerpoint/2010/main" val="39181118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8D48B-C777-856C-761A-4A69BEBF2692}"/>
              </a:ext>
            </a:extLst>
          </p:cNvPr>
          <p:cNvSpPr>
            <a:spLocks noGrp="1"/>
          </p:cNvSpPr>
          <p:nvPr>
            <p:ph type="title"/>
          </p:nvPr>
        </p:nvSpPr>
        <p:spPr/>
        <p:txBody>
          <a:bodyPr/>
          <a:lstStyle/>
          <a:p>
            <a:r>
              <a:rPr lang="nl-NL"/>
              <a:t>Een rekenvoorbeeld</a:t>
            </a:r>
          </a:p>
        </p:txBody>
      </p:sp>
      <p:pic>
        <p:nvPicPr>
          <p:cNvPr id="6" name="Picture 2" descr="Gemeente Vlieland - VVV Vlieland">
            <a:extLst>
              <a:ext uri="{FF2B5EF4-FFF2-40B4-BE49-F238E27FC236}">
                <a16:creationId xmlns:a16="http://schemas.microsoft.com/office/drawing/2014/main" id="{32D6065C-C685-BFFC-1715-DB15700C25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901142" y="105785"/>
            <a:ext cx="1958150" cy="39104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512CE3C4-1AAA-EE72-48B8-CC3A1187320F}"/>
              </a:ext>
            </a:extLst>
          </p:cNvPr>
          <p:cNvPicPr>
            <a:picLocks noChangeAspect="1"/>
          </p:cNvPicPr>
          <p:nvPr/>
        </p:nvPicPr>
        <p:blipFill>
          <a:blip r:embed="rId3"/>
          <a:stretch>
            <a:fillRect/>
          </a:stretch>
        </p:blipFill>
        <p:spPr>
          <a:xfrm>
            <a:off x="7245486" y="1519278"/>
            <a:ext cx="4946514" cy="5338722"/>
          </a:xfrm>
          <a:prstGeom prst="rect">
            <a:avLst/>
          </a:prstGeom>
        </p:spPr>
      </p:pic>
      <p:sp>
        <p:nvSpPr>
          <p:cNvPr id="12" name="Tijdelijke aanduiding voor inhoud 3">
            <a:extLst>
              <a:ext uri="{FF2B5EF4-FFF2-40B4-BE49-F238E27FC236}">
                <a16:creationId xmlns:a16="http://schemas.microsoft.com/office/drawing/2014/main" id="{6C31549A-6D9F-1A5C-60CF-167BD74E4430}"/>
              </a:ext>
            </a:extLst>
          </p:cNvPr>
          <p:cNvSpPr>
            <a:spLocks noGrp="1"/>
          </p:cNvSpPr>
          <p:nvPr>
            <p:ph idx="1"/>
          </p:nvPr>
        </p:nvSpPr>
        <p:spPr>
          <a:xfrm>
            <a:off x="430427" y="2156480"/>
            <a:ext cx="7360920" cy="3857328"/>
          </a:xfrm>
        </p:spPr>
        <p:txBody>
          <a:bodyPr>
            <a:normAutofit/>
          </a:bodyPr>
          <a:lstStyle/>
          <a:p>
            <a:r>
              <a:rPr lang="nl-NL" sz="1800"/>
              <a:t>Stel 30 mm berging als opgave voor percelen</a:t>
            </a:r>
            <a:br>
              <a:rPr lang="nl-NL" sz="1800"/>
            </a:br>
            <a:r>
              <a:rPr lang="nl-NL" sz="1800"/>
              <a:t>- 100m² dak oppervlak</a:t>
            </a:r>
            <a:br>
              <a:rPr lang="nl-NL" sz="1800"/>
            </a:br>
            <a:r>
              <a:rPr lang="nl-NL" sz="1800"/>
              <a:t>- 50 m² oprit, terras, schuurtje</a:t>
            </a:r>
            <a:br>
              <a:rPr lang="nl-NL" sz="1800"/>
            </a:br>
            <a:r>
              <a:rPr lang="nl-NL" sz="1800"/>
              <a:t>- geeft 150 m² per kavel</a:t>
            </a:r>
            <a:br>
              <a:rPr lang="nl-NL" sz="1800"/>
            </a:br>
            <a:r>
              <a:rPr lang="nl-NL" sz="1800"/>
              <a:t>- en  hiermee een opgave voor verwerking van 4,5 m³ regenwater</a:t>
            </a:r>
          </a:p>
          <a:p>
            <a:r>
              <a:rPr lang="nl-NL" sz="1800"/>
              <a:t>Standaard IT-kratten 100x50x40 geeft een krattenveld </a:t>
            </a:r>
            <a:br>
              <a:rPr lang="nl-NL" sz="1800"/>
            </a:br>
            <a:r>
              <a:rPr lang="nl-NL" sz="1800"/>
              <a:t>van ca. 12,5 m²  (3 x 4 m past onder een terras of de oprit)</a:t>
            </a:r>
          </a:p>
          <a:p>
            <a:r>
              <a:rPr lang="nl-NL" sz="1800"/>
              <a:t>Een vijver/laagte met een oppervlak 15 m²  (doorsnede 4 m) van </a:t>
            </a:r>
            <a:br>
              <a:rPr lang="nl-NL" sz="1800"/>
            </a:br>
            <a:r>
              <a:rPr lang="nl-NL" sz="1800"/>
              <a:t>bij een waterschijf van 0,3m (ter grootte van een trampoline)</a:t>
            </a:r>
          </a:p>
          <a:p>
            <a:r>
              <a:rPr lang="nl-NL" sz="1800"/>
              <a:t>Een regenwaterschutting biedt 1 m3 per 2m lengte. Benodigd is </a:t>
            </a:r>
            <a:br>
              <a:rPr lang="nl-NL" sz="1800"/>
            </a:br>
            <a:r>
              <a:rPr lang="nl-NL" sz="1800"/>
              <a:t>dan 4,5m lengte. Breder kan ook, dan is nog ca. 2,5 m benodigd.</a:t>
            </a:r>
          </a:p>
          <a:p>
            <a:r>
              <a:rPr lang="nl-NL" sz="1800"/>
              <a:t>Etc…</a:t>
            </a:r>
            <a:br>
              <a:rPr lang="nl-NL" sz="1800"/>
            </a:br>
            <a:endParaRPr lang="nl-NL" sz="1800"/>
          </a:p>
        </p:txBody>
      </p:sp>
    </p:spTree>
    <p:extLst>
      <p:ext uri="{BB962C8B-B14F-4D97-AF65-F5344CB8AC3E}">
        <p14:creationId xmlns:p14="http://schemas.microsoft.com/office/powerpoint/2010/main" val="32024536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hemel, wolk, water&#10;&#10;Automatisch gegenereerde beschrijving">
            <a:extLst>
              <a:ext uri="{FF2B5EF4-FFF2-40B4-BE49-F238E27FC236}">
                <a16:creationId xmlns:a16="http://schemas.microsoft.com/office/drawing/2014/main" id="{75B7DB58-067C-42D5-99C0-6AA0AF567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9027"/>
            <a:ext cx="12192000" cy="9144000"/>
          </a:xfrm>
          <a:prstGeom prst="rect">
            <a:avLst/>
          </a:prstGeom>
        </p:spPr>
      </p:pic>
      <p:sp>
        <p:nvSpPr>
          <p:cNvPr id="2" name="Titel 1">
            <a:extLst>
              <a:ext uri="{FF2B5EF4-FFF2-40B4-BE49-F238E27FC236}">
                <a16:creationId xmlns:a16="http://schemas.microsoft.com/office/drawing/2014/main" id="{039306C6-7994-5BD5-AB9B-E19A76A3E9B5}"/>
              </a:ext>
            </a:extLst>
          </p:cNvPr>
          <p:cNvSpPr>
            <a:spLocks noGrp="1"/>
          </p:cNvSpPr>
          <p:nvPr>
            <p:ph type="title"/>
          </p:nvPr>
        </p:nvSpPr>
        <p:spPr/>
        <p:txBody>
          <a:bodyPr/>
          <a:lstStyle/>
          <a:p>
            <a:r>
              <a:rPr lang="nl-NL" dirty="0">
                <a:solidFill>
                  <a:schemeClr val="bg1"/>
                </a:solidFill>
              </a:rPr>
              <a:t>Resultaten interactieve deel</a:t>
            </a:r>
          </a:p>
        </p:txBody>
      </p:sp>
    </p:spTree>
    <p:extLst>
      <p:ext uri="{BB962C8B-B14F-4D97-AF65-F5344CB8AC3E}">
        <p14:creationId xmlns:p14="http://schemas.microsoft.com/office/powerpoint/2010/main" val="369188384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90974-8E16-4883-00EF-E334D9AB241C}"/>
              </a:ext>
            </a:extLst>
          </p:cNvPr>
          <p:cNvSpPr>
            <a:spLocks noGrp="1"/>
          </p:cNvSpPr>
          <p:nvPr>
            <p:ph type="title"/>
          </p:nvPr>
        </p:nvSpPr>
        <p:spPr/>
        <p:txBody>
          <a:bodyPr>
            <a:normAutofit/>
          </a:bodyPr>
          <a:lstStyle/>
          <a:p>
            <a:r>
              <a:rPr lang="nl-NL" dirty="0">
                <a:solidFill>
                  <a:srgbClr val="006892"/>
                </a:solidFill>
              </a:rPr>
              <a:t>1. Inventarisatie problematiek</a:t>
            </a:r>
            <a:endParaRPr lang="nl-NL" dirty="0"/>
          </a:p>
        </p:txBody>
      </p:sp>
      <p:sp>
        <p:nvSpPr>
          <p:cNvPr id="3" name="Tijdelijke aanduiding voor inhoud 2">
            <a:extLst>
              <a:ext uri="{FF2B5EF4-FFF2-40B4-BE49-F238E27FC236}">
                <a16:creationId xmlns:a16="http://schemas.microsoft.com/office/drawing/2014/main" id="{45FEC960-C56A-AAAF-4C5D-1633802F5378}"/>
              </a:ext>
            </a:extLst>
          </p:cNvPr>
          <p:cNvSpPr>
            <a:spLocks noGrp="1"/>
          </p:cNvSpPr>
          <p:nvPr>
            <p:ph idx="1"/>
          </p:nvPr>
        </p:nvSpPr>
        <p:spPr>
          <a:xfrm>
            <a:off x="838200" y="1864311"/>
            <a:ext cx="9000798" cy="4312652"/>
          </a:xfrm>
        </p:spPr>
        <p:txBody>
          <a:bodyPr>
            <a:normAutofit fontScale="62500" lnSpcReduction="20000"/>
          </a:bodyPr>
          <a:lstStyle/>
          <a:p>
            <a:pPr marL="0" lvl="0" indent="0" rtl="0">
              <a:lnSpc>
                <a:spcPct val="107000"/>
              </a:lnSpc>
              <a:buNone/>
            </a:pPr>
            <a:r>
              <a:rPr lang="nl-NL" sz="2400" b="1" i="1" dirty="0">
                <a:solidFill>
                  <a:schemeClr val="accent2"/>
                </a:solidFill>
                <a:latin typeface="Calibri" panose="020F0502020204030204" pitchFamily="34" charset="0"/>
                <a:ea typeface="Calibri" panose="020F0502020204030204" pitchFamily="34" charset="0"/>
                <a:cs typeface="Arial" panose="020B0604020202020204" pitchFamily="34" charset="0"/>
              </a:rPr>
              <a:t>Aan de hand van vragen is het gesprek gevoerd met de aanwezige inwoners. Hierbij is eerst de problematiek geïnventariseerd (zie de vragen hieronder en de antwoorden op de volgende pagina’s) en daarna zijn er vragen gesteld over de oplossingen en maatregelen om deze problematiek te verhelpen. De volgende drie pagina’s geven de reacties op de vragen weer.</a:t>
            </a:r>
          </a:p>
          <a:p>
            <a:pPr marL="0" lvl="0" indent="0" rtl="0">
              <a:lnSpc>
                <a:spcPct val="107000"/>
              </a:lnSpc>
              <a:buNone/>
            </a:pPr>
            <a:endParaRPr lang="nl-NL" sz="2400" b="1" i="1" dirty="0">
              <a:latin typeface="Calibri" panose="020F0502020204030204" pitchFamily="34" charset="0"/>
              <a:ea typeface="Calibri" panose="020F0502020204030204" pitchFamily="34" charset="0"/>
              <a:cs typeface="Arial" panose="020B0604020202020204" pitchFamily="34" charset="0"/>
            </a:endParaRPr>
          </a:p>
          <a:p>
            <a:pPr marL="0" lvl="0" indent="0" rtl="0">
              <a:lnSpc>
                <a:spcPct val="107000"/>
              </a:lnSpc>
              <a:buNone/>
            </a:pPr>
            <a:r>
              <a:rPr lang="nl-NL" sz="2400" b="1" dirty="0">
                <a:latin typeface="Calibri" panose="020F0502020204030204" pitchFamily="34" charset="0"/>
                <a:ea typeface="Calibri" panose="020F0502020204030204" pitchFamily="34" charset="0"/>
                <a:cs typeface="Arial" panose="020B0604020202020204" pitchFamily="34" charset="0"/>
              </a:rPr>
              <a:t>Inventarisatie problematiek:</a:t>
            </a:r>
            <a:endParaRPr lang="nl-NL" sz="2400" b="1" dirty="0">
              <a:effectLst/>
              <a:latin typeface="Calibri" panose="020F0502020204030204" pitchFamily="34" charset="0"/>
              <a:ea typeface="Calibri" panose="020F0502020204030204" pitchFamily="34" charset="0"/>
              <a:cs typeface="Arial" panose="020B0604020202020204" pitchFamily="34" charset="0"/>
            </a:endParaRPr>
          </a:p>
          <a:p>
            <a:pPr marL="457200" lvl="0" indent="-457200" rtl="0">
              <a:lnSpc>
                <a:spcPct val="107000"/>
              </a:lnSpc>
              <a:buFont typeface="+mj-lt"/>
              <a:buAutoNum type="arabicPeriod"/>
            </a:pPr>
            <a:r>
              <a:rPr lang="nl-NL" sz="2400" dirty="0">
                <a:effectLst/>
                <a:latin typeface="Calibri" panose="020F0502020204030204" pitchFamily="34" charset="0"/>
                <a:ea typeface="Calibri" panose="020F0502020204030204" pitchFamily="34" charset="0"/>
                <a:cs typeface="Arial" panose="020B0604020202020204" pitchFamily="34" charset="0"/>
              </a:rPr>
              <a:t>Wat voor gevolgen merkt u van klimaatverandering? </a:t>
            </a:r>
          </a:p>
          <a:p>
            <a:pPr marL="914400" lvl="1" indent="-457200">
              <a:lnSpc>
                <a:spcPct val="107000"/>
              </a:lnSpc>
              <a:buFont typeface="+mj-lt"/>
              <a:buAutoNum type="alphaLcParenR"/>
            </a:pPr>
            <a:r>
              <a:rPr lang="nl-NL" sz="2000" dirty="0">
                <a:latin typeface="Calibri" panose="020F0502020204030204" pitchFamily="34" charset="0"/>
                <a:ea typeface="Calibri" panose="020F0502020204030204" pitchFamily="34" charset="0"/>
                <a:cs typeface="Arial" panose="020B0604020202020204" pitchFamily="34" charset="0"/>
              </a:rPr>
              <a:t>Vindt u dit vervelend?</a:t>
            </a:r>
          </a:p>
          <a:p>
            <a:pPr marL="914400" lvl="1" indent="-457200">
              <a:lnSpc>
                <a:spcPct val="107000"/>
              </a:lnSpc>
              <a:buFont typeface="+mj-lt"/>
              <a:buAutoNum type="alphaLcParenR"/>
            </a:pPr>
            <a:r>
              <a:rPr lang="nl-NL" sz="2000" dirty="0">
                <a:latin typeface="Calibri" panose="020F0502020204030204" pitchFamily="34" charset="0"/>
                <a:ea typeface="Calibri" panose="020F0502020204030204" pitchFamily="34" charset="0"/>
                <a:cs typeface="Arial" panose="020B0604020202020204" pitchFamily="34" charset="0"/>
              </a:rPr>
              <a:t>Ondervindt u problemen?</a:t>
            </a:r>
          </a:p>
          <a:p>
            <a:pPr marL="914400" lvl="1" indent="-457200">
              <a:lnSpc>
                <a:spcPct val="107000"/>
              </a:lnSpc>
              <a:buFont typeface="+mj-lt"/>
              <a:buAutoNum type="alphaLcParenR"/>
            </a:pPr>
            <a:r>
              <a:rPr lang="nl-NL" sz="2000" dirty="0">
                <a:latin typeface="Calibri" panose="020F0502020204030204" pitchFamily="34" charset="0"/>
                <a:ea typeface="Calibri" panose="020F0502020204030204" pitchFamily="34" charset="0"/>
                <a:cs typeface="Arial" panose="020B0604020202020204" pitchFamily="34" charset="0"/>
              </a:rPr>
              <a:t>Moeten de problemen verholpen worden?</a:t>
            </a:r>
          </a:p>
          <a:p>
            <a:pPr marL="914400" lvl="1" indent="-457200">
              <a:lnSpc>
                <a:spcPct val="107000"/>
              </a:lnSpc>
              <a:buFont typeface="+mj-lt"/>
              <a:buAutoNum type="alphaLcParenR"/>
            </a:pPr>
            <a:r>
              <a:rPr lang="nl-NL" sz="2000" dirty="0">
                <a:latin typeface="Calibri" panose="020F0502020204030204" pitchFamily="34" charset="0"/>
                <a:ea typeface="Calibri" panose="020F0502020204030204" pitchFamily="34" charset="0"/>
                <a:cs typeface="Arial" panose="020B0604020202020204" pitchFamily="34" charset="0"/>
              </a:rPr>
              <a:t>…</a:t>
            </a:r>
          </a:p>
          <a:p>
            <a:pPr marL="457200" indent="-457200">
              <a:lnSpc>
                <a:spcPct val="107000"/>
              </a:lnSpc>
              <a:buFont typeface="+mj-lt"/>
              <a:buAutoNum type="arabicPeriod"/>
            </a:pPr>
            <a:r>
              <a:rPr lang="nl-NL" sz="2400" dirty="0">
                <a:latin typeface="Calibri" panose="020F0502020204030204" pitchFamily="34" charset="0"/>
                <a:ea typeface="Calibri" panose="020F0502020204030204" pitchFamily="34" charset="0"/>
                <a:cs typeface="Arial" panose="020B0604020202020204" pitchFamily="34" charset="0"/>
              </a:rPr>
              <a:t>Waar en hoe ervaart u problemen?</a:t>
            </a:r>
          </a:p>
          <a:p>
            <a:pPr marL="914400" lvl="1" indent="-457200">
              <a:lnSpc>
                <a:spcPct val="107000"/>
              </a:lnSpc>
              <a:buFont typeface="+mj-lt"/>
              <a:buAutoNum type="alphaLcParenR"/>
            </a:pPr>
            <a:r>
              <a:rPr lang="nl-NL" sz="2000" dirty="0">
                <a:latin typeface="Calibri" panose="020F0502020204030204" pitchFamily="34" charset="0"/>
                <a:cs typeface="Arial" panose="020B0604020202020204" pitchFamily="34" charset="0"/>
              </a:rPr>
              <a:t>Op eigen terrein?</a:t>
            </a:r>
          </a:p>
          <a:p>
            <a:pPr marL="914400" lvl="1" indent="-457200">
              <a:lnSpc>
                <a:spcPct val="107000"/>
              </a:lnSpc>
              <a:buFont typeface="+mj-lt"/>
              <a:buAutoNum type="alphaLcParenR"/>
            </a:pPr>
            <a:r>
              <a:rPr lang="nl-NL" sz="2000" dirty="0">
                <a:latin typeface="Calibri" panose="020F0502020204030204" pitchFamily="34" charset="0"/>
                <a:cs typeface="Arial" panose="020B0604020202020204" pitchFamily="34" charset="0"/>
              </a:rPr>
              <a:t>Op openbaar gebied?</a:t>
            </a:r>
          </a:p>
          <a:p>
            <a:pPr marL="914400" lvl="1" indent="-457200">
              <a:lnSpc>
                <a:spcPct val="107000"/>
              </a:lnSpc>
              <a:buFont typeface="+mj-lt"/>
              <a:buAutoNum type="alphaLcParenR"/>
            </a:pPr>
            <a:r>
              <a:rPr lang="nl-NL" sz="2000" dirty="0">
                <a:latin typeface="Calibri" panose="020F0502020204030204" pitchFamily="34" charset="0"/>
                <a:cs typeface="Arial" panose="020B0604020202020204" pitchFamily="34" charset="0"/>
              </a:rPr>
              <a:t>…</a:t>
            </a:r>
          </a:p>
          <a:p>
            <a:pPr marL="457200" indent="-457200">
              <a:lnSpc>
                <a:spcPct val="107000"/>
              </a:lnSpc>
              <a:buFont typeface="+mj-lt"/>
              <a:buAutoNum type="arabicPeriod"/>
            </a:pPr>
            <a:r>
              <a:rPr lang="nl-NL" sz="2400" dirty="0">
                <a:latin typeface="Calibri" panose="020F0502020204030204" pitchFamily="34" charset="0"/>
                <a:cs typeface="Arial" panose="020B0604020202020204" pitchFamily="34" charset="0"/>
              </a:rPr>
              <a:t>Zijn er nog andere thema’s, anders dan klimaatverandering, die voor u van belang zijn? </a:t>
            </a:r>
          </a:p>
          <a:p>
            <a:endParaRPr lang="nl-NL" dirty="0"/>
          </a:p>
        </p:txBody>
      </p:sp>
      <p:pic>
        <p:nvPicPr>
          <p:cNvPr id="4" name="Picture 2" descr="Gemeente Vlieland - VVV Vlieland">
            <a:extLst>
              <a:ext uri="{FF2B5EF4-FFF2-40B4-BE49-F238E27FC236}">
                <a16:creationId xmlns:a16="http://schemas.microsoft.com/office/drawing/2014/main" id="{27D76A28-4BEB-50FC-CDBC-C213799D4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43" b="38491"/>
          <a:stretch/>
        </p:blipFill>
        <p:spPr bwMode="auto">
          <a:xfrm>
            <a:off x="9838998" y="1748154"/>
            <a:ext cx="1958150" cy="39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61610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90974-8E16-4883-00EF-E334D9AB241C}"/>
              </a:ext>
            </a:extLst>
          </p:cNvPr>
          <p:cNvSpPr>
            <a:spLocks noGrp="1"/>
          </p:cNvSpPr>
          <p:nvPr>
            <p:ph type="title"/>
          </p:nvPr>
        </p:nvSpPr>
        <p:spPr>
          <a:xfrm>
            <a:off x="838200" y="91939"/>
            <a:ext cx="10515600" cy="1325563"/>
          </a:xfrm>
        </p:spPr>
        <p:txBody>
          <a:bodyPr>
            <a:normAutofit/>
          </a:bodyPr>
          <a:lstStyle/>
          <a:p>
            <a:r>
              <a:rPr lang="nl-NL" dirty="0">
                <a:solidFill>
                  <a:srgbClr val="006892"/>
                </a:solidFill>
              </a:rPr>
              <a:t>Wat voor gevolgen merkt u van klimaatverandering?</a:t>
            </a:r>
            <a:endParaRPr lang="nl-NL" dirty="0"/>
          </a:p>
        </p:txBody>
      </p:sp>
      <p:pic>
        <p:nvPicPr>
          <p:cNvPr id="4" name="Picture 2" descr="Gemeente Vlieland - VVV Vlieland">
            <a:extLst>
              <a:ext uri="{FF2B5EF4-FFF2-40B4-BE49-F238E27FC236}">
                <a16:creationId xmlns:a16="http://schemas.microsoft.com/office/drawing/2014/main" id="{27D76A28-4BEB-50FC-CDBC-C213799D4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43" b="38491"/>
          <a:stretch/>
        </p:blipFill>
        <p:spPr bwMode="auto">
          <a:xfrm>
            <a:off x="9724103" y="91939"/>
            <a:ext cx="1958150" cy="3910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7">
            <a:extLst>
              <a:ext uri="{FF2B5EF4-FFF2-40B4-BE49-F238E27FC236}">
                <a16:creationId xmlns:a16="http://schemas.microsoft.com/office/drawing/2014/main" id="{93BFB902-3729-6395-847E-A272DE79965A}"/>
              </a:ext>
            </a:extLst>
          </p:cNvPr>
          <p:cNvGraphicFramePr>
            <a:graphicFrameLocks noGrp="1"/>
          </p:cNvGraphicFramePr>
          <p:nvPr>
            <p:extLst>
              <p:ext uri="{D42A27DB-BD31-4B8C-83A1-F6EECF244321}">
                <p14:modId xmlns:p14="http://schemas.microsoft.com/office/powerpoint/2010/main" val="204111145"/>
              </p:ext>
            </p:extLst>
          </p:nvPr>
        </p:nvGraphicFramePr>
        <p:xfrm>
          <a:off x="229419" y="1431834"/>
          <a:ext cx="11733162" cy="5212806"/>
        </p:xfrm>
        <a:graphic>
          <a:graphicData uri="http://schemas.openxmlformats.org/drawingml/2006/table">
            <a:tbl>
              <a:tblPr firstRow="1" bandRow="1">
                <a:tableStyleId>{5C22544A-7EE6-4342-B048-85BDC9FD1C3A}</a:tableStyleId>
              </a:tblPr>
              <a:tblGrid>
                <a:gridCol w="5866581">
                  <a:extLst>
                    <a:ext uri="{9D8B030D-6E8A-4147-A177-3AD203B41FA5}">
                      <a16:colId xmlns:a16="http://schemas.microsoft.com/office/drawing/2014/main" val="1734816930"/>
                    </a:ext>
                  </a:extLst>
                </a:gridCol>
                <a:gridCol w="5866581">
                  <a:extLst>
                    <a:ext uri="{9D8B030D-6E8A-4147-A177-3AD203B41FA5}">
                      <a16:colId xmlns:a16="http://schemas.microsoft.com/office/drawing/2014/main" val="832678636"/>
                    </a:ext>
                  </a:extLst>
                </a:gridCol>
              </a:tblGrid>
              <a:tr h="2439126">
                <a:tc>
                  <a:txBody>
                    <a:bodyPr/>
                    <a:lstStyle/>
                    <a:p>
                      <a:pPr algn="ctr"/>
                      <a:r>
                        <a:rPr lang="nl-NL" sz="1800" b="1" kern="1200" dirty="0">
                          <a:solidFill>
                            <a:schemeClr val="tx1"/>
                          </a:solidFill>
                          <a:latin typeface="+mn-lt"/>
                          <a:ea typeface="+mn-ea"/>
                          <a:cs typeface="+mn-cs"/>
                        </a:rPr>
                        <a:t>Vindt u dit vervelend?</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Slecht slapen door hitte;</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Wateroverlast bij buren bij overloop regenton;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Zonde om regenwater in het riool te laten lopen;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Weinig installateurs wanneer er problemen zijn;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Kampeerders ondervinden wateroverlast.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1800" b="1" kern="1200" dirty="0">
                          <a:solidFill>
                            <a:schemeClr val="tx1"/>
                          </a:solidFill>
                          <a:latin typeface="+mn-lt"/>
                          <a:ea typeface="+mn-ea"/>
                          <a:cs typeface="+mn-cs"/>
                        </a:rPr>
                        <a:t>Ondervindt u problemen?</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Droogte in de tuin; </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Regenton is bij regenbui snel vol en loopt dan over; </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Het is vaker warm in huis;</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Heftige regenbuien veroorzaken wateroverlast op kampeerterrein en in tuinen zuidzijde dorp;</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Op het eind van het eiland weinig waterdruk, wc aanvullen gaat te langzaam met als gevolg ver</a:t>
                      </a:r>
                      <a:r>
                        <a:rPr lang="nl-NL" sz="1400" b="0" kern="1200" dirty="0">
                          <a:solidFill>
                            <a:schemeClr val="tx1"/>
                          </a:solidFill>
                          <a:latin typeface="+mn-lt"/>
                          <a:ea typeface="+mn-ea"/>
                          <a:cs typeface="+mn-cs"/>
                          <a:sym typeface="Wingdings" panose="05000000000000000000" pitchFamily="2" charset="2"/>
                        </a:rPr>
                        <a:t>stoppingen</a:t>
                      </a:r>
                      <a:endParaRPr lang="nl-NL" sz="14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8096593"/>
                  </a:ext>
                </a:extLst>
              </a:tr>
              <a:tr h="2439126">
                <a:tc>
                  <a:txBody>
                    <a:bodyPr/>
                    <a:lstStyle/>
                    <a:p>
                      <a:pPr algn="ctr"/>
                      <a:r>
                        <a:rPr lang="nl-NL" sz="1800" b="1" kern="1200" dirty="0">
                          <a:solidFill>
                            <a:schemeClr val="tx1"/>
                          </a:solidFill>
                          <a:latin typeface="+mn-lt"/>
                          <a:ea typeface="+mn-ea"/>
                          <a:cs typeface="+mn-cs"/>
                        </a:rPr>
                        <a:t>Moeten de problemen verholpen worden?</a:t>
                      </a:r>
                    </a:p>
                    <a:p>
                      <a:pPr marL="285750" indent="-285750" algn="l">
                        <a:buFont typeface="Arial" panose="020B0604020202020204" pitchFamily="34" charset="0"/>
                        <a:buChar char="•"/>
                      </a:pPr>
                      <a:endParaRPr lang="nl-NL" sz="1400" b="0"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Indien er mogelijkheden voor zijn wel;</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Ondergrondse berging aanleggen;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Betere isolatie – rolluiken; kleinere ramen; hoge bomen;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D.m.v. opslag/berging water;</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Persriool vanaf camping.</a:t>
                      </a:r>
                    </a:p>
                    <a:p>
                      <a:pPr marL="285750" indent="-285750" algn="l">
                        <a:buFont typeface="Arial" panose="020B0604020202020204" pitchFamily="34" charset="0"/>
                        <a:buChar char="•"/>
                      </a:pPr>
                      <a:endParaRPr lang="nl-NL" sz="14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1800" b="1" kern="1200" dirty="0">
                          <a:solidFill>
                            <a:schemeClr val="tx1"/>
                          </a:solidFill>
                          <a:latin typeface="+mn-lt"/>
                          <a:ea typeface="+mn-ea"/>
                          <a:cs typeface="+mn-cs"/>
                        </a:rPr>
                        <a:t>Andere ideeën en aanvullingen</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Hoe zit het met waterafvoer van historisch vervuilde grond zoals onder het dorp?</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Overleg met andere partners zoals SBB en RWS over wateroverlast zoals op fietspaden;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Geen afvalwater in regenwaterkolken! Voorlichting over geven. Ook geen peuken in de straatkolken;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Tegel-</a:t>
                      </a:r>
                      <a:r>
                        <a:rPr lang="nl-NL" sz="1400" b="0" kern="1200" dirty="0" err="1">
                          <a:solidFill>
                            <a:schemeClr val="tx1"/>
                          </a:solidFill>
                          <a:latin typeface="+mn-lt"/>
                          <a:ea typeface="+mn-ea"/>
                          <a:cs typeface="+mn-cs"/>
                        </a:rPr>
                        <a:t>tax</a:t>
                      </a:r>
                      <a:r>
                        <a:rPr lang="nl-NL" sz="1400" b="0" kern="1200" dirty="0">
                          <a:solidFill>
                            <a:schemeClr val="tx1"/>
                          </a:solidFill>
                          <a:latin typeface="+mn-lt"/>
                          <a:ea typeface="+mn-ea"/>
                          <a:cs typeface="+mn-cs"/>
                        </a:rPr>
                        <a:t>;</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Groen i.p.v. tegels / groene daken / infiltratiebuizen onder terras;</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Waterberging aanleggen, meer groen; </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Is het mogelijk om de opvang van regenwater te scheiden van wc 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2717331"/>
                  </a:ext>
                </a:extLst>
              </a:tr>
            </a:tbl>
          </a:graphicData>
        </a:graphic>
      </p:graphicFrame>
    </p:spTree>
    <p:extLst>
      <p:ext uri="{BB962C8B-B14F-4D97-AF65-F5344CB8AC3E}">
        <p14:creationId xmlns:p14="http://schemas.microsoft.com/office/powerpoint/2010/main" val="227966096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90974-8E16-4883-00EF-E334D9AB241C}"/>
              </a:ext>
            </a:extLst>
          </p:cNvPr>
          <p:cNvSpPr>
            <a:spLocks noGrp="1"/>
          </p:cNvSpPr>
          <p:nvPr>
            <p:ph type="title"/>
          </p:nvPr>
        </p:nvSpPr>
        <p:spPr/>
        <p:txBody>
          <a:bodyPr>
            <a:normAutofit/>
          </a:bodyPr>
          <a:lstStyle/>
          <a:p>
            <a:r>
              <a:rPr lang="nl-NL" dirty="0">
                <a:solidFill>
                  <a:srgbClr val="006892"/>
                </a:solidFill>
              </a:rPr>
              <a:t>Waar en hoe ervaart u problemen?</a:t>
            </a:r>
            <a:endParaRPr lang="nl-NL" dirty="0"/>
          </a:p>
        </p:txBody>
      </p:sp>
      <p:pic>
        <p:nvPicPr>
          <p:cNvPr id="4" name="Picture 2" descr="Gemeente Vlieland - VVV Vlieland">
            <a:extLst>
              <a:ext uri="{FF2B5EF4-FFF2-40B4-BE49-F238E27FC236}">
                <a16:creationId xmlns:a16="http://schemas.microsoft.com/office/drawing/2014/main" id="{27D76A28-4BEB-50FC-CDBC-C213799D4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43" b="38491"/>
          <a:stretch/>
        </p:blipFill>
        <p:spPr bwMode="auto">
          <a:xfrm>
            <a:off x="9724103" y="91939"/>
            <a:ext cx="1958150" cy="3910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7">
            <a:extLst>
              <a:ext uri="{FF2B5EF4-FFF2-40B4-BE49-F238E27FC236}">
                <a16:creationId xmlns:a16="http://schemas.microsoft.com/office/drawing/2014/main" id="{93BFB902-3729-6395-847E-A272DE79965A}"/>
              </a:ext>
            </a:extLst>
          </p:cNvPr>
          <p:cNvGraphicFramePr>
            <a:graphicFrameLocks noGrp="1"/>
          </p:cNvGraphicFramePr>
          <p:nvPr>
            <p:extLst>
              <p:ext uri="{D42A27DB-BD31-4B8C-83A1-F6EECF244321}">
                <p14:modId xmlns:p14="http://schemas.microsoft.com/office/powerpoint/2010/main" val="2697935148"/>
              </p:ext>
            </p:extLst>
          </p:nvPr>
        </p:nvGraphicFramePr>
        <p:xfrm>
          <a:off x="232696" y="1768354"/>
          <a:ext cx="11733162" cy="4878252"/>
        </p:xfrm>
        <a:graphic>
          <a:graphicData uri="http://schemas.openxmlformats.org/drawingml/2006/table">
            <a:tbl>
              <a:tblPr firstRow="1" bandRow="1">
                <a:tableStyleId>{5C22544A-7EE6-4342-B048-85BDC9FD1C3A}</a:tableStyleId>
              </a:tblPr>
              <a:tblGrid>
                <a:gridCol w="5866581">
                  <a:extLst>
                    <a:ext uri="{9D8B030D-6E8A-4147-A177-3AD203B41FA5}">
                      <a16:colId xmlns:a16="http://schemas.microsoft.com/office/drawing/2014/main" val="1734816930"/>
                    </a:ext>
                  </a:extLst>
                </a:gridCol>
                <a:gridCol w="5866581">
                  <a:extLst>
                    <a:ext uri="{9D8B030D-6E8A-4147-A177-3AD203B41FA5}">
                      <a16:colId xmlns:a16="http://schemas.microsoft.com/office/drawing/2014/main" val="832678636"/>
                    </a:ext>
                  </a:extLst>
                </a:gridCol>
              </a:tblGrid>
              <a:tr h="2439126">
                <a:tc>
                  <a:txBody>
                    <a:bodyPr/>
                    <a:lstStyle/>
                    <a:p>
                      <a:pPr algn="ctr"/>
                      <a:r>
                        <a:rPr lang="nl-NL" sz="1800" b="1" kern="1200" dirty="0">
                          <a:solidFill>
                            <a:schemeClr val="tx1"/>
                          </a:solidFill>
                          <a:latin typeface="+mn-lt"/>
                          <a:ea typeface="+mn-ea"/>
                          <a:cs typeface="+mn-cs"/>
                        </a:rPr>
                        <a:t>Op eigen terrein?</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Droogte in de tuin;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Hittestress door bestrating en omheining;</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Wateroverlast bij regenval – Dorpstraat zuidzijde;</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In de versteende achtertuin blijft water na een bui staan.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1800" b="1" kern="1200" dirty="0">
                          <a:solidFill>
                            <a:schemeClr val="tx1"/>
                          </a:solidFill>
                          <a:latin typeface="+mn-lt"/>
                          <a:ea typeface="+mn-ea"/>
                          <a:cs typeface="+mn-cs"/>
                        </a:rPr>
                        <a:t>Op openbaar gebied?</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Droogte in bermen en bijvoorbeeld openbaar groen bij de Jutten (</a:t>
                      </a:r>
                      <a:r>
                        <a:rPr lang="nl-NL" sz="1400" b="0" kern="1200" dirty="0" err="1">
                          <a:solidFill>
                            <a:schemeClr val="tx1"/>
                          </a:solidFill>
                          <a:latin typeface="+mn-lt"/>
                          <a:ea typeface="+mn-ea"/>
                          <a:cs typeface="+mn-cs"/>
                        </a:rPr>
                        <a:t>Lutinelaan</a:t>
                      </a:r>
                      <a:r>
                        <a:rPr lang="nl-NL" sz="1400" b="0" kern="1200" dirty="0">
                          <a:solidFill>
                            <a:schemeClr val="tx1"/>
                          </a:solidFill>
                          <a:latin typeface="+mn-lt"/>
                          <a:ea typeface="+mn-ea"/>
                          <a:cs typeface="+mn-cs"/>
                        </a:rPr>
                        <a:t>) in de zomerperiode;</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Extreem hoge grondwaterstand in de winter op het sportveld en de omgeving (bos);</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Wateroverlast op kampeerterrein. Na droogte is er brandgevaar;</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Op het bedrijventerrein is er water op straat na hevige regenbuien. Pomp staat uit in de winter?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8096593"/>
                  </a:ext>
                </a:extLst>
              </a:tr>
              <a:tr h="2439126">
                <a:tc>
                  <a:txBody>
                    <a:bodyPr/>
                    <a:lstStyle/>
                    <a:p>
                      <a:pPr algn="ctr"/>
                      <a:r>
                        <a:rPr lang="nl-NL" sz="1800" b="1" kern="1200" dirty="0">
                          <a:solidFill>
                            <a:schemeClr val="tx1"/>
                          </a:solidFill>
                          <a:latin typeface="+mn-lt"/>
                          <a:ea typeface="+mn-ea"/>
                          <a:cs typeface="+mn-cs"/>
                        </a:rPr>
                        <a:t>Elders, namelijk:</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Regenwater Duinwijk op vuilwater riool i.p.v. infiltratie;</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Omgeving sportveld: wateroverlast in de winterperiode, droogte in de zomerperiode;</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Te droge duinen of wateroverlast in de bossen;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Vaker hoog water door zeespiegelstijging, hierdoor is het pad langs het Oosterse veld slechter begaanbaar;</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Brandgevallen in de duinen.</a:t>
                      </a:r>
                    </a:p>
                    <a:p>
                      <a:pPr algn="ctr"/>
                      <a:endParaRPr lang="nl-NL"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1800" b="1" kern="1200" dirty="0">
                          <a:solidFill>
                            <a:schemeClr val="tx1"/>
                          </a:solidFill>
                          <a:latin typeface="+mn-lt"/>
                          <a:ea typeface="+mn-ea"/>
                          <a:cs typeface="+mn-cs"/>
                        </a:rPr>
                        <a:t>Ideeën en gedachten</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Veel peuken in bos en duin;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Meer Wadi’s.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2717331"/>
                  </a:ext>
                </a:extLst>
              </a:tr>
            </a:tbl>
          </a:graphicData>
        </a:graphic>
      </p:graphicFrame>
    </p:spTree>
    <p:extLst>
      <p:ext uri="{BB962C8B-B14F-4D97-AF65-F5344CB8AC3E}">
        <p14:creationId xmlns:p14="http://schemas.microsoft.com/office/powerpoint/2010/main" val="11486981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666676-2D45-966E-2DD6-5787FE86757C}"/>
              </a:ext>
            </a:extLst>
          </p:cNvPr>
          <p:cNvSpPr>
            <a:spLocks noGrp="1"/>
          </p:cNvSpPr>
          <p:nvPr>
            <p:ph type="title"/>
          </p:nvPr>
        </p:nvSpPr>
        <p:spPr>
          <a:xfrm>
            <a:off x="838200" y="195309"/>
            <a:ext cx="8885903" cy="1495379"/>
          </a:xfrm>
        </p:spPr>
        <p:txBody>
          <a:bodyPr vert="horz" lIns="91440" tIns="45720" rIns="91440" bIns="45720" rtlCol="0" anchor="ctr">
            <a:noAutofit/>
          </a:bodyPr>
          <a:lstStyle/>
          <a:p>
            <a:r>
              <a:rPr lang="nl-NL" sz="3600" dirty="0"/>
              <a:t>Zijn er nog andere thema’s, anders dan klimaatverandering, die voor u van belang zijn? </a:t>
            </a:r>
          </a:p>
        </p:txBody>
      </p:sp>
      <p:sp>
        <p:nvSpPr>
          <p:cNvPr id="3" name="Tijdelijke aanduiding voor inhoud 2">
            <a:extLst>
              <a:ext uri="{FF2B5EF4-FFF2-40B4-BE49-F238E27FC236}">
                <a16:creationId xmlns:a16="http://schemas.microsoft.com/office/drawing/2014/main" id="{54C7D59E-1DC3-02E7-378F-763FE5C0D280}"/>
              </a:ext>
            </a:extLst>
          </p:cNvPr>
          <p:cNvSpPr>
            <a:spLocks noGrp="1"/>
          </p:cNvSpPr>
          <p:nvPr>
            <p:ph idx="1"/>
          </p:nvPr>
        </p:nvSpPr>
        <p:spPr>
          <a:xfrm>
            <a:off x="838201" y="1982355"/>
            <a:ext cx="7845136" cy="4510520"/>
          </a:xfrm>
          <a:ln>
            <a:solidFill>
              <a:schemeClr val="tx1"/>
            </a:solidFill>
          </a:ln>
        </p:spPr>
        <p:txBody>
          <a:bodyPr>
            <a:normAutofit/>
          </a:bodyPr>
          <a:lstStyle/>
          <a:p>
            <a:r>
              <a:rPr lang="nl-NL" sz="1400" dirty="0">
                <a:solidFill>
                  <a:schemeClr val="tx1"/>
                </a:solidFill>
              </a:rPr>
              <a:t>Verzilting (tuinen?);</a:t>
            </a:r>
          </a:p>
          <a:p>
            <a:r>
              <a:rPr lang="nl-NL" sz="1400" dirty="0">
                <a:solidFill>
                  <a:schemeClr val="tx1"/>
                </a:solidFill>
              </a:rPr>
              <a:t>Watergebruik moet bewuster;</a:t>
            </a:r>
          </a:p>
          <a:p>
            <a:r>
              <a:rPr lang="nl-NL" sz="1400" dirty="0">
                <a:solidFill>
                  <a:schemeClr val="tx1"/>
                </a:solidFill>
              </a:rPr>
              <a:t>Verdroging tuinen;</a:t>
            </a:r>
          </a:p>
          <a:p>
            <a:r>
              <a:rPr lang="nl-NL" sz="1400" dirty="0">
                <a:solidFill>
                  <a:schemeClr val="tx1"/>
                </a:solidFill>
              </a:rPr>
              <a:t>Sommige tuinen juist heel nat in de winter;</a:t>
            </a:r>
          </a:p>
          <a:p>
            <a:r>
              <a:rPr lang="nl-NL" sz="1400" dirty="0">
                <a:solidFill>
                  <a:schemeClr val="tx1"/>
                </a:solidFill>
              </a:rPr>
              <a:t>Minder douchen, douche-/waswater opvangen;</a:t>
            </a:r>
          </a:p>
          <a:p>
            <a:r>
              <a:rPr lang="nl-NL" sz="1400" dirty="0">
                <a:solidFill>
                  <a:schemeClr val="tx1"/>
                </a:solidFill>
              </a:rPr>
              <a:t>Zorgen dat regenwater niet in het vuilwater riool komt;</a:t>
            </a:r>
          </a:p>
          <a:p>
            <a:r>
              <a:rPr lang="nl-NL" sz="1400" dirty="0">
                <a:solidFill>
                  <a:schemeClr val="tx1"/>
                </a:solidFill>
              </a:rPr>
              <a:t>Denk aan het milieu;</a:t>
            </a:r>
          </a:p>
          <a:p>
            <a:r>
              <a:rPr lang="nl-NL" sz="1400" dirty="0">
                <a:solidFill>
                  <a:schemeClr val="tx1"/>
                </a:solidFill>
              </a:rPr>
              <a:t>Producten van dichtbij gebruiken o.a. </a:t>
            </a:r>
            <a:r>
              <a:rPr lang="nl-NL" sz="1400" dirty="0" err="1">
                <a:solidFill>
                  <a:schemeClr val="tx1"/>
                </a:solidFill>
              </a:rPr>
              <a:t>seizoensgroenten</a:t>
            </a:r>
            <a:r>
              <a:rPr lang="nl-NL" sz="1400" dirty="0">
                <a:solidFill>
                  <a:schemeClr val="tx1"/>
                </a:solidFill>
              </a:rPr>
              <a:t> en geen avocado’s;</a:t>
            </a:r>
          </a:p>
          <a:p>
            <a:r>
              <a:rPr lang="nl-NL" sz="1400" dirty="0">
                <a:solidFill>
                  <a:schemeClr val="tx1"/>
                </a:solidFill>
              </a:rPr>
              <a:t>Besparing drinkwatergebruik (veiligstellen grondwatervoorraad, minder belasting op riool), bewustwording bij gasten kweken;</a:t>
            </a:r>
          </a:p>
          <a:p>
            <a:r>
              <a:rPr lang="nl-NL" sz="1400" dirty="0">
                <a:solidFill>
                  <a:schemeClr val="tx1"/>
                </a:solidFill>
              </a:rPr>
              <a:t>Drinkwater voorziening en verzilting.</a:t>
            </a:r>
          </a:p>
        </p:txBody>
      </p:sp>
      <p:pic>
        <p:nvPicPr>
          <p:cNvPr id="4" name="Picture 2" descr="Gemeente Vlieland - VVV Vlieland">
            <a:extLst>
              <a:ext uri="{FF2B5EF4-FFF2-40B4-BE49-F238E27FC236}">
                <a16:creationId xmlns:a16="http://schemas.microsoft.com/office/drawing/2014/main" id="{EAE36620-96F8-7355-BD0B-2DEF99A0C0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724103" y="91939"/>
            <a:ext cx="1958150" cy="39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1625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Programma</a:t>
            </a:r>
          </a:p>
        </p:txBody>
      </p:sp>
      <p:graphicFrame>
        <p:nvGraphicFramePr>
          <p:cNvPr id="2" name="Tabel 4">
            <a:extLst>
              <a:ext uri="{FF2B5EF4-FFF2-40B4-BE49-F238E27FC236}">
                <a16:creationId xmlns:a16="http://schemas.microsoft.com/office/drawing/2014/main" id="{76AE1B21-9AF8-675A-A55B-2C29782B1E31}"/>
              </a:ext>
            </a:extLst>
          </p:cNvPr>
          <p:cNvGraphicFramePr>
            <a:graphicFrameLocks noGrp="1"/>
          </p:cNvGraphicFramePr>
          <p:nvPr/>
        </p:nvGraphicFramePr>
        <p:xfrm>
          <a:off x="838200" y="2087072"/>
          <a:ext cx="9276360" cy="3340608"/>
        </p:xfrm>
        <a:graphic>
          <a:graphicData uri="http://schemas.openxmlformats.org/drawingml/2006/table">
            <a:tbl>
              <a:tblPr firstRow="1" bandRow="1">
                <a:tableStyleId>{5C22544A-7EE6-4342-B048-85BDC9FD1C3A}</a:tableStyleId>
              </a:tblPr>
              <a:tblGrid>
                <a:gridCol w="2554190">
                  <a:extLst>
                    <a:ext uri="{9D8B030D-6E8A-4147-A177-3AD203B41FA5}">
                      <a16:colId xmlns:a16="http://schemas.microsoft.com/office/drawing/2014/main" val="233541835"/>
                    </a:ext>
                  </a:extLst>
                </a:gridCol>
                <a:gridCol w="6722170">
                  <a:extLst>
                    <a:ext uri="{9D8B030D-6E8A-4147-A177-3AD203B41FA5}">
                      <a16:colId xmlns:a16="http://schemas.microsoft.com/office/drawing/2014/main" val="174034814"/>
                    </a:ext>
                  </a:extLst>
                </a:gridCol>
              </a:tblGrid>
              <a:tr h="417576">
                <a:tc>
                  <a:txBody>
                    <a:bodyPr/>
                    <a:lstStyle/>
                    <a:p>
                      <a:r>
                        <a:rPr lang="nl-NL">
                          <a:solidFill>
                            <a:srgbClr val="006892"/>
                          </a:solidFill>
                        </a:rPr>
                        <a:t>19.30 – 20.00 uur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nl-NL" b="0">
                          <a:solidFill>
                            <a:srgbClr val="006892"/>
                          </a:solidFill>
                        </a:rPr>
                        <a:t>Inloop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6018204"/>
                  </a:ext>
                </a:extLst>
              </a:tr>
              <a:tr h="417576">
                <a:tc>
                  <a:txBody>
                    <a:bodyPr/>
                    <a:lstStyle/>
                    <a:p>
                      <a:r>
                        <a:rPr lang="nl-NL" b="1">
                          <a:solidFill>
                            <a:srgbClr val="006892"/>
                          </a:solidFill>
                        </a:rPr>
                        <a:t>20.00 – 20.10 uur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nl-NL">
                          <a:solidFill>
                            <a:srgbClr val="006892"/>
                          </a:solidFill>
                        </a:rPr>
                        <a:t>Opening en welkom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0463851"/>
                  </a:ext>
                </a:extLst>
              </a:tr>
              <a:tr h="417576">
                <a:tc>
                  <a:txBody>
                    <a:bodyPr/>
                    <a:lstStyle/>
                    <a:p>
                      <a:r>
                        <a:rPr lang="nl-NL" b="1">
                          <a:solidFill>
                            <a:srgbClr val="006892"/>
                          </a:solidFill>
                        </a:rPr>
                        <a:t>20.10 – 20.30 uur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l-NL">
                          <a:solidFill>
                            <a:srgbClr val="006892"/>
                          </a:solidFill>
                        </a:rPr>
                        <a:t>Doel van de avond en introductie GPWR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1420923"/>
                  </a:ext>
                </a:extLst>
              </a:tr>
              <a:tr h="417576">
                <a:tc>
                  <a:txBody>
                    <a:bodyPr/>
                    <a:lstStyle/>
                    <a:p>
                      <a:r>
                        <a:rPr lang="nl-NL" b="1">
                          <a:solidFill>
                            <a:srgbClr val="006892"/>
                          </a:solidFill>
                        </a:rPr>
                        <a:t>20.30 – 21.00 uur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l-NL">
                          <a:solidFill>
                            <a:srgbClr val="006892"/>
                          </a:solidFill>
                        </a:rPr>
                        <a:t>Interactieve dialoog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5948042"/>
                  </a:ext>
                </a:extLst>
              </a:tr>
              <a:tr h="417576">
                <a:tc>
                  <a:txBody>
                    <a:bodyPr/>
                    <a:lstStyle/>
                    <a:p>
                      <a:r>
                        <a:rPr lang="nl-NL" b="1">
                          <a:solidFill>
                            <a:srgbClr val="006892"/>
                          </a:solidFill>
                        </a:rPr>
                        <a:t>21.00 – 21.10 uur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l-NL">
                          <a:solidFill>
                            <a:srgbClr val="006892"/>
                          </a:solidFill>
                        </a:rPr>
                        <a:t>Pauze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5595360"/>
                  </a:ext>
                </a:extLst>
              </a:tr>
              <a:tr h="417576">
                <a:tc>
                  <a:txBody>
                    <a:bodyPr/>
                    <a:lstStyle/>
                    <a:p>
                      <a:r>
                        <a:rPr lang="nl-NL" b="1">
                          <a:solidFill>
                            <a:srgbClr val="006892"/>
                          </a:solidFill>
                        </a:rPr>
                        <a:t>21.10 – 21.40 uur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l-NL">
                          <a:solidFill>
                            <a:srgbClr val="006892"/>
                          </a:solidFill>
                        </a:rPr>
                        <a:t>Interactieve dialoog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0776835"/>
                  </a:ext>
                </a:extLst>
              </a:tr>
              <a:tr h="417576">
                <a:tc>
                  <a:txBody>
                    <a:bodyPr/>
                    <a:lstStyle/>
                    <a:p>
                      <a:r>
                        <a:rPr lang="nl-NL" b="1">
                          <a:solidFill>
                            <a:srgbClr val="006892"/>
                          </a:solidFill>
                        </a:rPr>
                        <a:t>21.40 – 21.50 uur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l-NL">
                          <a:solidFill>
                            <a:srgbClr val="006892"/>
                          </a:solidFill>
                        </a:rPr>
                        <a:t>Plenaire terugblik en vervolg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9260114"/>
                  </a:ext>
                </a:extLst>
              </a:tr>
              <a:tr h="417576">
                <a:tc>
                  <a:txBody>
                    <a:bodyPr/>
                    <a:lstStyle/>
                    <a:p>
                      <a:r>
                        <a:rPr lang="nl-NL" b="1">
                          <a:solidFill>
                            <a:srgbClr val="006892"/>
                          </a:solidFill>
                        </a:rPr>
                        <a:t>21.50 uur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l-NL">
                          <a:solidFill>
                            <a:srgbClr val="006892"/>
                          </a:solidFill>
                        </a:rPr>
                        <a:t>Afronding en sluiting avond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6590858"/>
                  </a:ext>
                </a:extLst>
              </a:tr>
            </a:tbl>
          </a:graphicData>
        </a:graphic>
      </p:graphicFrame>
      <p:pic>
        <p:nvPicPr>
          <p:cNvPr id="4" name="Picture 2" descr="Gemeente Vlieland - VVV Vlieland">
            <a:extLst>
              <a:ext uri="{FF2B5EF4-FFF2-40B4-BE49-F238E27FC236}">
                <a16:creationId xmlns:a16="http://schemas.microsoft.com/office/drawing/2014/main" id="{CC4D7A48-58CF-C791-5EBD-59E660BBD6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838998" y="1748154"/>
            <a:ext cx="1958150" cy="39104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buitenshuis, korstmos, boom&#10;&#10;Automatisch gegenereerde beschrijving">
            <a:extLst>
              <a:ext uri="{FF2B5EF4-FFF2-40B4-BE49-F238E27FC236}">
                <a16:creationId xmlns:a16="http://schemas.microsoft.com/office/drawing/2014/main" id="{A8A498F5-1856-2072-B9C9-34D52AB2C0E0}"/>
              </a:ext>
            </a:extLst>
          </p:cNvPr>
          <p:cNvPicPr>
            <a:picLocks noChangeAspect="1"/>
          </p:cNvPicPr>
          <p:nvPr/>
        </p:nvPicPr>
        <p:blipFill rotWithShape="1">
          <a:blip r:embed="rId3">
            <a:extLst>
              <a:ext uri="{28A0092B-C50C-407E-A947-70E740481C1C}">
                <a14:useLocalDpi xmlns:a14="http://schemas.microsoft.com/office/drawing/2010/main" val="0"/>
              </a:ext>
            </a:extLst>
          </a:blip>
          <a:srcRect t="11625"/>
          <a:stretch/>
        </p:blipFill>
        <p:spPr>
          <a:xfrm rot="5400000">
            <a:off x="6490199" y="1156199"/>
            <a:ext cx="6858000" cy="4545602"/>
          </a:xfrm>
          <a:prstGeom prst="rect">
            <a:avLst/>
          </a:prstGeom>
        </p:spPr>
      </p:pic>
    </p:spTree>
    <p:extLst>
      <p:ext uri="{BB962C8B-B14F-4D97-AF65-F5344CB8AC3E}">
        <p14:creationId xmlns:p14="http://schemas.microsoft.com/office/powerpoint/2010/main" val="19600512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90974-8E16-4883-00EF-E334D9AB241C}"/>
              </a:ext>
            </a:extLst>
          </p:cNvPr>
          <p:cNvSpPr>
            <a:spLocks noGrp="1"/>
          </p:cNvSpPr>
          <p:nvPr>
            <p:ph type="title"/>
          </p:nvPr>
        </p:nvSpPr>
        <p:spPr/>
        <p:txBody>
          <a:bodyPr>
            <a:normAutofit/>
          </a:bodyPr>
          <a:lstStyle/>
          <a:p>
            <a:r>
              <a:rPr lang="nl-NL" dirty="0">
                <a:solidFill>
                  <a:srgbClr val="006892"/>
                </a:solidFill>
              </a:rPr>
              <a:t>2. Aanpak problematiek</a:t>
            </a:r>
            <a:endParaRPr lang="nl-NL" dirty="0"/>
          </a:p>
        </p:txBody>
      </p:sp>
      <p:sp>
        <p:nvSpPr>
          <p:cNvPr id="3" name="Tijdelijke aanduiding voor inhoud 2">
            <a:extLst>
              <a:ext uri="{FF2B5EF4-FFF2-40B4-BE49-F238E27FC236}">
                <a16:creationId xmlns:a16="http://schemas.microsoft.com/office/drawing/2014/main" id="{45FEC960-C56A-AAAF-4C5D-1633802F5378}"/>
              </a:ext>
            </a:extLst>
          </p:cNvPr>
          <p:cNvSpPr>
            <a:spLocks noGrp="1"/>
          </p:cNvSpPr>
          <p:nvPr>
            <p:ph idx="1"/>
          </p:nvPr>
        </p:nvSpPr>
        <p:spPr>
          <a:xfrm>
            <a:off x="838200" y="1864311"/>
            <a:ext cx="8909482" cy="4312652"/>
          </a:xfrm>
        </p:spPr>
        <p:txBody>
          <a:bodyPr>
            <a:normAutofit fontScale="55000" lnSpcReduction="20000"/>
          </a:bodyPr>
          <a:lstStyle/>
          <a:p>
            <a:pPr marL="0" indent="0">
              <a:lnSpc>
                <a:spcPct val="107000"/>
              </a:lnSpc>
              <a:buNone/>
            </a:pPr>
            <a:r>
              <a:rPr lang="nl-NL" sz="2400" b="1" i="1" dirty="0">
                <a:solidFill>
                  <a:schemeClr val="accent2"/>
                </a:solidFill>
                <a:latin typeface="Calibri" panose="020F0502020204030204" pitchFamily="34" charset="0"/>
                <a:ea typeface="Calibri" panose="020F0502020204030204" pitchFamily="34" charset="0"/>
                <a:cs typeface="Arial" panose="020B0604020202020204" pitchFamily="34" charset="0"/>
              </a:rPr>
              <a:t>Na inventarisatie van de problematiek is het gesprek gevoerd over de aanpak van de problematiek. Wie doet wat om dit te verhelpen? En wie betaalt het? Aan de hand van onderstaande vragen is het gesprek gevoerd. Op de volgende pagina’s zijn de reacties weergegeven. </a:t>
            </a:r>
          </a:p>
          <a:p>
            <a:pPr marL="0" lvl="0" indent="0" rtl="0">
              <a:lnSpc>
                <a:spcPct val="107000"/>
              </a:lnSpc>
              <a:buNone/>
            </a:pPr>
            <a:r>
              <a:rPr lang="nl-NL" sz="2400" b="1" dirty="0">
                <a:latin typeface="Calibri" panose="020F0502020204030204" pitchFamily="34" charset="0"/>
                <a:ea typeface="Calibri" panose="020F0502020204030204" pitchFamily="34" charset="0"/>
                <a:cs typeface="Arial" panose="020B0604020202020204" pitchFamily="34" charset="0"/>
              </a:rPr>
              <a:t>Aanpak problematiek:</a:t>
            </a:r>
            <a:endParaRPr lang="nl-NL" sz="2400" b="1" dirty="0">
              <a:effectLst/>
              <a:latin typeface="Calibri" panose="020F0502020204030204" pitchFamily="34" charset="0"/>
              <a:ea typeface="Calibri" panose="020F0502020204030204" pitchFamily="34" charset="0"/>
              <a:cs typeface="Arial" panose="020B0604020202020204" pitchFamily="34" charset="0"/>
            </a:endParaRPr>
          </a:p>
          <a:p>
            <a:pPr marL="457200" lvl="0" indent="-457200" rtl="0">
              <a:lnSpc>
                <a:spcPct val="107000"/>
              </a:lnSpc>
              <a:buFont typeface="+mj-lt"/>
              <a:buAutoNum type="arabicPeriod"/>
            </a:pPr>
            <a:r>
              <a:rPr lang="nl-NL" sz="2400" dirty="0">
                <a:effectLst/>
                <a:latin typeface="Calibri" panose="020F0502020204030204" pitchFamily="34" charset="0"/>
                <a:ea typeface="Calibri" panose="020F0502020204030204" pitchFamily="34" charset="0"/>
                <a:cs typeface="Arial" panose="020B0604020202020204" pitchFamily="34" charset="0"/>
              </a:rPr>
              <a:t>In hoeverre bent u bereid om op eigen terrein maatregelen te treffen? </a:t>
            </a:r>
          </a:p>
          <a:p>
            <a:pPr marL="914400" lvl="1" indent="-457200">
              <a:lnSpc>
                <a:spcPct val="107000"/>
              </a:lnSpc>
              <a:buFont typeface="+mj-lt"/>
              <a:buAutoNum type="alphaLcParenR"/>
            </a:pPr>
            <a:r>
              <a:rPr lang="nl-NL" sz="2000" dirty="0">
                <a:latin typeface="Calibri" panose="020F0502020204030204" pitchFamily="34" charset="0"/>
                <a:ea typeface="Calibri" panose="020F0502020204030204" pitchFamily="34" charset="0"/>
                <a:cs typeface="Arial" panose="020B0604020202020204" pitchFamily="34" charset="0"/>
              </a:rPr>
              <a:t>Dit doe ik al</a:t>
            </a:r>
          </a:p>
          <a:p>
            <a:pPr marL="914400" lvl="1" indent="-457200">
              <a:lnSpc>
                <a:spcPct val="107000"/>
              </a:lnSpc>
              <a:buFont typeface="+mj-lt"/>
              <a:buAutoNum type="alphaLcParenR"/>
            </a:pPr>
            <a:r>
              <a:rPr lang="nl-NL" sz="2000" dirty="0">
                <a:latin typeface="Calibri" panose="020F0502020204030204" pitchFamily="34" charset="0"/>
                <a:ea typeface="Calibri" panose="020F0502020204030204" pitchFamily="34" charset="0"/>
                <a:cs typeface="Arial" panose="020B0604020202020204" pitchFamily="34" charset="0"/>
              </a:rPr>
              <a:t>Wil ik doen, maar ik heb hulp nodig (in te vullen welke hulpmiddelen, bijv. techniek, budget, etc.)</a:t>
            </a:r>
          </a:p>
          <a:p>
            <a:pPr marL="914400" lvl="1" indent="-457200">
              <a:lnSpc>
                <a:spcPct val="107000"/>
              </a:lnSpc>
              <a:buFont typeface="+mj-lt"/>
              <a:buAutoNum type="alphaLcParenR"/>
            </a:pPr>
            <a:r>
              <a:rPr lang="nl-NL" sz="2000" dirty="0">
                <a:latin typeface="Calibri" panose="020F0502020204030204" pitchFamily="34" charset="0"/>
                <a:ea typeface="Calibri" panose="020F0502020204030204" pitchFamily="34" charset="0"/>
                <a:cs typeface="Arial" panose="020B0604020202020204" pitchFamily="34" charset="0"/>
              </a:rPr>
              <a:t>Vind ik niet nodig</a:t>
            </a:r>
          </a:p>
          <a:p>
            <a:pPr marL="914400" lvl="1" indent="-457200">
              <a:lnSpc>
                <a:spcPct val="107000"/>
              </a:lnSpc>
              <a:buFont typeface="+mj-lt"/>
              <a:buAutoNum type="alphaLcParenR"/>
            </a:pPr>
            <a:r>
              <a:rPr lang="nl-NL" sz="2000" dirty="0">
                <a:latin typeface="Calibri" panose="020F0502020204030204" pitchFamily="34" charset="0"/>
                <a:ea typeface="Calibri" panose="020F0502020204030204" pitchFamily="34" charset="0"/>
                <a:cs typeface="Arial" panose="020B0604020202020204" pitchFamily="34" charset="0"/>
              </a:rPr>
              <a:t>…</a:t>
            </a:r>
          </a:p>
          <a:p>
            <a:pPr marL="457200" indent="-457200">
              <a:lnSpc>
                <a:spcPct val="107000"/>
              </a:lnSpc>
              <a:buFont typeface="+mj-lt"/>
              <a:buAutoNum type="arabicPeriod"/>
            </a:pPr>
            <a:r>
              <a:rPr lang="nl-NL" sz="2400" dirty="0">
                <a:latin typeface="Calibri" panose="020F0502020204030204" pitchFamily="34" charset="0"/>
                <a:ea typeface="Calibri" panose="020F0502020204030204" pitchFamily="34" charset="0"/>
                <a:cs typeface="Arial" panose="020B0604020202020204" pitchFamily="34" charset="0"/>
              </a:rPr>
              <a:t>Wat verwacht u van de gemeente?</a:t>
            </a:r>
          </a:p>
          <a:p>
            <a:pPr marL="914400" lvl="1" indent="-457200">
              <a:lnSpc>
                <a:spcPct val="107000"/>
              </a:lnSpc>
              <a:buFont typeface="+mj-lt"/>
              <a:buAutoNum type="alphaLcParenR"/>
            </a:pPr>
            <a:r>
              <a:rPr lang="nl-NL" sz="2000" dirty="0">
                <a:latin typeface="Calibri" panose="020F0502020204030204" pitchFamily="34" charset="0"/>
                <a:cs typeface="Arial" panose="020B0604020202020204" pitchFamily="34" charset="0"/>
              </a:rPr>
              <a:t>Wat is de rol van de gemeente?</a:t>
            </a:r>
          </a:p>
          <a:p>
            <a:pPr marL="914400" lvl="1" indent="-457200">
              <a:lnSpc>
                <a:spcPct val="107000"/>
              </a:lnSpc>
              <a:buFont typeface="+mj-lt"/>
              <a:buAutoNum type="alphaLcParenR"/>
            </a:pPr>
            <a:r>
              <a:rPr lang="nl-NL" sz="2000" dirty="0">
                <a:latin typeface="Calibri" panose="020F0502020204030204" pitchFamily="34" charset="0"/>
                <a:cs typeface="Arial" panose="020B0604020202020204" pitchFamily="34" charset="0"/>
              </a:rPr>
              <a:t>Ten gunste van welke problemen zou de gemeente maatregelen moeten treffen?</a:t>
            </a:r>
          </a:p>
          <a:p>
            <a:pPr marL="914400" lvl="1" indent="-457200">
              <a:lnSpc>
                <a:spcPct val="107000"/>
              </a:lnSpc>
              <a:buFont typeface="+mj-lt"/>
              <a:buAutoNum type="alphaLcParenR"/>
            </a:pPr>
            <a:r>
              <a:rPr lang="nl-NL" sz="2000" dirty="0">
                <a:latin typeface="Calibri" panose="020F0502020204030204" pitchFamily="34" charset="0"/>
                <a:cs typeface="Arial" panose="020B0604020202020204" pitchFamily="34" charset="0"/>
              </a:rPr>
              <a:t>Op welke locaties op Vlieland?</a:t>
            </a:r>
          </a:p>
          <a:p>
            <a:pPr marL="914400" lvl="1" indent="-457200">
              <a:lnSpc>
                <a:spcPct val="107000"/>
              </a:lnSpc>
              <a:buFont typeface="+mj-lt"/>
              <a:buAutoNum type="alphaLcParenR"/>
            </a:pPr>
            <a:r>
              <a:rPr lang="nl-NL" sz="2000" dirty="0">
                <a:latin typeface="Calibri" panose="020F0502020204030204" pitchFamily="34" charset="0"/>
                <a:cs typeface="Arial" panose="020B0604020202020204" pitchFamily="34" charset="0"/>
              </a:rPr>
              <a:t>…</a:t>
            </a:r>
          </a:p>
          <a:p>
            <a:pPr marL="457200" indent="-457200">
              <a:lnSpc>
                <a:spcPct val="107000"/>
              </a:lnSpc>
              <a:buFont typeface="+mj-lt"/>
              <a:buAutoNum type="arabicPeriod"/>
            </a:pPr>
            <a:r>
              <a:rPr lang="nl-NL" sz="2400" dirty="0">
                <a:latin typeface="Calibri" panose="020F0502020204030204" pitchFamily="34" charset="0"/>
                <a:cs typeface="Arial" panose="020B0604020202020204" pitchFamily="34" charset="0"/>
              </a:rPr>
              <a:t>Bekostiging: wie betaalt wat?</a:t>
            </a:r>
          </a:p>
          <a:p>
            <a:pPr marL="914400" lvl="1" indent="-457200">
              <a:lnSpc>
                <a:spcPct val="107000"/>
              </a:lnSpc>
              <a:buFont typeface="+mj-lt"/>
              <a:buAutoNum type="alphaLcParenR"/>
            </a:pPr>
            <a:r>
              <a:rPr lang="nl-NL" sz="2000" dirty="0">
                <a:latin typeface="Calibri" panose="020F0502020204030204" pitchFamily="34" charset="0"/>
                <a:cs typeface="Arial" panose="020B0604020202020204" pitchFamily="34" charset="0"/>
              </a:rPr>
              <a:t>Door de aanpak van klimaatverandering is het logisch dat ik meer rioolheffing betaal.</a:t>
            </a:r>
          </a:p>
          <a:p>
            <a:pPr marL="914400" lvl="1" indent="-457200">
              <a:lnSpc>
                <a:spcPct val="107000"/>
              </a:lnSpc>
              <a:buFont typeface="+mj-lt"/>
              <a:buAutoNum type="alphaLcParenR"/>
            </a:pPr>
            <a:r>
              <a:rPr lang="nl-NL" sz="2000" dirty="0">
                <a:latin typeface="Calibri" panose="020F0502020204030204" pitchFamily="34" charset="0"/>
                <a:cs typeface="Arial" panose="020B0604020202020204" pitchFamily="34" charset="0"/>
              </a:rPr>
              <a:t>Als ik meer water loos en/of afvoer is het logisch dat ik daar ook meer voor betaal (ja/nee/…)</a:t>
            </a:r>
          </a:p>
          <a:p>
            <a:pPr marL="914400" lvl="1" indent="-457200">
              <a:lnSpc>
                <a:spcPct val="107000"/>
              </a:lnSpc>
              <a:buFont typeface="+mj-lt"/>
              <a:buAutoNum type="alphaLcParenR"/>
            </a:pPr>
            <a:r>
              <a:rPr lang="nl-NL" sz="2000" dirty="0">
                <a:latin typeface="Calibri" panose="020F0502020204030204" pitchFamily="34" charset="0"/>
                <a:cs typeface="Arial" panose="020B0604020202020204" pitchFamily="34" charset="0"/>
              </a:rPr>
              <a:t>Als ik op eigen terrein geen maatregelen tref, betaal ik meer dan iemand die wel maatregelen treft.</a:t>
            </a:r>
          </a:p>
          <a:p>
            <a:pPr marL="914400" lvl="1" indent="-457200">
              <a:lnSpc>
                <a:spcPct val="107000"/>
              </a:lnSpc>
              <a:buFont typeface="+mj-lt"/>
              <a:buAutoNum type="alphaLcParenR"/>
            </a:pPr>
            <a:endParaRPr lang="nl-NL" sz="2000" dirty="0">
              <a:latin typeface="Calibri" panose="020F0502020204030204" pitchFamily="34" charset="0"/>
              <a:cs typeface="Arial" panose="020B0604020202020204" pitchFamily="34" charset="0"/>
            </a:endParaRPr>
          </a:p>
          <a:p>
            <a:pPr marL="914400" lvl="1" indent="-457200">
              <a:lnSpc>
                <a:spcPct val="107000"/>
              </a:lnSpc>
              <a:buFont typeface="+mj-lt"/>
              <a:buAutoNum type="alphaLcParenR"/>
            </a:pPr>
            <a:endParaRPr lang="nl-NL" sz="2000" dirty="0">
              <a:latin typeface="Calibri" panose="020F0502020204030204" pitchFamily="34" charset="0"/>
              <a:cs typeface="Arial" panose="020B0604020202020204" pitchFamily="34" charset="0"/>
            </a:endParaRPr>
          </a:p>
          <a:p>
            <a:pPr marL="914400" lvl="1" indent="-457200">
              <a:lnSpc>
                <a:spcPct val="107000"/>
              </a:lnSpc>
              <a:buFont typeface="+mj-lt"/>
              <a:buAutoNum type="alphaLcParenR"/>
            </a:pPr>
            <a:endParaRPr lang="nl-NL" sz="2000" dirty="0">
              <a:latin typeface="Calibri" panose="020F0502020204030204" pitchFamily="34" charset="0"/>
              <a:cs typeface="Arial" panose="020B0604020202020204" pitchFamily="34" charset="0"/>
            </a:endParaRPr>
          </a:p>
          <a:p>
            <a:pPr marL="914400" lvl="1" indent="-457200">
              <a:lnSpc>
                <a:spcPct val="107000"/>
              </a:lnSpc>
              <a:buFont typeface="+mj-lt"/>
              <a:buAutoNum type="alphaLcParenR"/>
            </a:pPr>
            <a:endParaRPr lang="nl-NL" sz="2000" dirty="0">
              <a:latin typeface="Calibri" panose="020F0502020204030204" pitchFamily="34" charset="0"/>
              <a:cs typeface="Arial" panose="020B0604020202020204" pitchFamily="34" charset="0"/>
            </a:endParaRPr>
          </a:p>
          <a:p>
            <a:pPr marL="914400" lvl="1" indent="-457200">
              <a:lnSpc>
                <a:spcPct val="107000"/>
              </a:lnSpc>
              <a:buFont typeface="+mj-lt"/>
              <a:buAutoNum type="alphaLcParenR"/>
            </a:pPr>
            <a:endParaRPr lang="nl-NL" sz="2000" dirty="0">
              <a:latin typeface="Calibri" panose="020F0502020204030204" pitchFamily="34" charset="0"/>
              <a:cs typeface="Arial" panose="020B0604020202020204" pitchFamily="34" charset="0"/>
            </a:endParaRPr>
          </a:p>
          <a:p>
            <a:pPr marL="914400" lvl="1" indent="-457200">
              <a:lnSpc>
                <a:spcPct val="107000"/>
              </a:lnSpc>
              <a:buFont typeface="+mj-lt"/>
              <a:buAutoNum type="alphaLcParenR"/>
            </a:pPr>
            <a:endParaRPr lang="nl-NL" sz="2000" dirty="0">
              <a:latin typeface="Calibri" panose="020F0502020204030204" pitchFamily="34" charset="0"/>
              <a:cs typeface="Arial" panose="020B0604020202020204" pitchFamily="34" charset="0"/>
            </a:endParaRPr>
          </a:p>
          <a:p>
            <a:endParaRPr lang="nl-NL" dirty="0"/>
          </a:p>
        </p:txBody>
      </p:sp>
      <p:pic>
        <p:nvPicPr>
          <p:cNvPr id="4" name="Picture 2" descr="Gemeente Vlieland - VVV Vlieland">
            <a:extLst>
              <a:ext uri="{FF2B5EF4-FFF2-40B4-BE49-F238E27FC236}">
                <a16:creationId xmlns:a16="http://schemas.microsoft.com/office/drawing/2014/main" id="{27D76A28-4BEB-50FC-CDBC-C213799D4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43" b="38491"/>
          <a:stretch/>
        </p:blipFill>
        <p:spPr bwMode="auto">
          <a:xfrm>
            <a:off x="9838998" y="1748154"/>
            <a:ext cx="1958150" cy="39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0902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FF996-4256-4057-E967-A7F81292C5A3}"/>
              </a:ext>
            </a:extLst>
          </p:cNvPr>
          <p:cNvSpPr>
            <a:spLocks noGrp="1"/>
          </p:cNvSpPr>
          <p:nvPr>
            <p:ph type="title"/>
          </p:nvPr>
        </p:nvSpPr>
        <p:spPr/>
        <p:txBody>
          <a:bodyPr>
            <a:normAutofit/>
          </a:bodyPr>
          <a:lstStyle/>
          <a:p>
            <a:r>
              <a:rPr lang="nl-NL" sz="4400" dirty="0">
                <a:effectLst/>
                <a:latin typeface="Calibri" panose="020F0502020204030204" pitchFamily="34" charset="0"/>
                <a:ea typeface="Calibri" panose="020F0502020204030204" pitchFamily="34" charset="0"/>
                <a:cs typeface="Arial" panose="020B0604020202020204" pitchFamily="34" charset="0"/>
              </a:rPr>
              <a:t>In hoeverre bent u bereid om op eigen terrein maatregelen te treffen? </a:t>
            </a:r>
            <a:endParaRPr lang="nl-NL" dirty="0"/>
          </a:p>
        </p:txBody>
      </p:sp>
      <p:sp>
        <p:nvSpPr>
          <p:cNvPr id="3" name="Tijdelijke aanduiding voor inhoud 2">
            <a:extLst>
              <a:ext uri="{FF2B5EF4-FFF2-40B4-BE49-F238E27FC236}">
                <a16:creationId xmlns:a16="http://schemas.microsoft.com/office/drawing/2014/main" id="{555EC98D-DD65-9A01-DF3C-0AA8C3C1D0D5}"/>
              </a:ext>
            </a:extLst>
          </p:cNvPr>
          <p:cNvSpPr>
            <a:spLocks noGrp="1"/>
          </p:cNvSpPr>
          <p:nvPr>
            <p:ph idx="1"/>
          </p:nvPr>
        </p:nvSpPr>
        <p:spPr/>
        <p:txBody>
          <a:bodyPr/>
          <a:lstStyle/>
          <a:p>
            <a:endParaRPr lang="nl-NL" dirty="0"/>
          </a:p>
        </p:txBody>
      </p:sp>
      <p:graphicFrame>
        <p:nvGraphicFramePr>
          <p:cNvPr id="4" name="Tabel 7">
            <a:extLst>
              <a:ext uri="{FF2B5EF4-FFF2-40B4-BE49-F238E27FC236}">
                <a16:creationId xmlns:a16="http://schemas.microsoft.com/office/drawing/2014/main" id="{E7F932E4-8057-F644-1245-D6CC3CCE73D3}"/>
              </a:ext>
            </a:extLst>
          </p:cNvPr>
          <p:cNvGraphicFramePr>
            <a:graphicFrameLocks noGrp="1"/>
          </p:cNvGraphicFramePr>
          <p:nvPr>
            <p:extLst>
              <p:ext uri="{D42A27DB-BD31-4B8C-83A1-F6EECF244321}">
                <p14:modId xmlns:p14="http://schemas.microsoft.com/office/powerpoint/2010/main" val="1609386789"/>
              </p:ext>
            </p:extLst>
          </p:nvPr>
        </p:nvGraphicFramePr>
        <p:xfrm>
          <a:off x="232696" y="1768354"/>
          <a:ext cx="11733162" cy="5045009"/>
        </p:xfrm>
        <a:graphic>
          <a:graphicData uri="http://schemas.openxmlformats.org/drawingml/2006/table">
            <a:tbl>
              <a:tblPr firstRow="1" bandRow="1">
                <a:tableStyleId>{5C22544A-7EE6-4342-B048-85BDC9FD1C3A}</a:tableStyleId>
              </a:tblPr>
              <a:tblGrid>
                <a:gridCol w="5866581">
                  <a:extLst>
                    <a:ext uri="{9D8B030D-6E8A-4147-A177-3AD203B41FA5}">
                      <a16:colId xmlns:a16="http://schemas.microsoft.com/office/drawing/2014/main" val="1734816930"/>
                    </a:ext>
                  </a:extLst>
                </a:gridCol>
                <a:gridCol w="5866581">
                  <a:extLst>
                    <a:ext uri="{9D8B030D-6E8A-4147-A177-3AD203B41FA5}">
                      <a16:colId xmlns:a16="http://schemas.microsoft.com/office/drawing/2014/main" val="832678636"/>
                    </a:ext>
                  </a:extLst>
                </a:gridCol>
              </a:tblGrid>
              <a:tr h="2911828">
                <a:tc>
                  <a:txBody>
                    <a:bodyPr/>
                    <a:lstStyle/>
                    <a:p>
                      <a:pPr algn="ctr"/>
                      <a:r>
                        <a:rPr lang="nl-NL" sz="1800" b="1" kern="1200" dirty="0">
                          <a:solidFill>
                            <a:schemeClr val="tx1"/>
                          </a:solidFill>
                          <a:latin typeface="+mn-lt"/>
                          <a:ea typeface="+mn-ea"/>
                          <a:cs typeface="+mn-cs"/>
                        </a:rPr>
                        <a:t>Dit doe ik al (licht toe):</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Groen dak;</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Regenton, douchewater opvangen, groente water opvangen;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Korter/minder douchen;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Infiltratie leidingen onder terras;</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Infiltratie hemelwater van het dak in de bodem;</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Waterbesparende apparaten;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Infiltratie bij mijzelf en stimulatie als aannemer;</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Kraan uitzetten bij tandenpoetsen, waterbesparende douchekop;</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Regenton, veel groen.</a:t>
                      </a:r>
                    </a:p>
                    <a:p>
                      <a:pPr marL="285750" indent="-285750" algn="l">
                        <a:buFont typeface="Arial" panose="020B0604020202020204" pitchFamily="34" charset="0"/>
                        <a:buChar char="•"/>
                      </a:pPr>
                      <a:endParaRPr lang="nl-NL" sz="14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1800" b="1" kern="1200" dirty="0">
                          <a:solidFill>
                            <a:schemeClr val="tx1"/>
                          </a:solidFill>
                          <a:latin typeface="+mn-lt"/>
                          <a:ea typeface="+mn-ea"/>
                          <a:cs typeface="+mn-cs"/>
                        </a:rPr>
                        <a:t>Wil ik wel doen, maar ik heb hier hulp bij nodig:</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Water opvang onder terras;</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Informatie over hoe ik mijn regenpijp kan afkoppelen en het water kan opvangen of laten infiltreren;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Collectieve (grijs)waterbuffers en andere faciliteiten;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Bomen planten tegen hittestress in openbaar gebied of hulp bij geveltuinen;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Controle waterberging;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b="0" kern="1200" dirty="0">
                          <a:solidFill>
                            <a:schemeClr val="tx1"/>
                          </a:solidFill>
                          <a:latin typeface="+mn-lt"/>
                          <a:ea typeface="+mn-ea"/>
                          <a:cs typeface="+mn-cs"/>
                        </a:rPr>
                        <a:t>Eigen grondwater pomp;</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Hemelwater gebruiken voor toiletspoeling, maar terugverdientijd &gt;100 jaar. Rekensom voor rendement nodig. Wat is de impact? Helpt het als waterbuffer?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8096593"/>
                  </a:ext>
                </a:extLst>
              </a:tr>
              <a:tr h="2057969">
                <a:tc>
                  <a:txBody>
                    <a:bodyPr/>
                    <a:lstStyle/>
                    <a:p>
                      <a:pPr algn="ctr"/>
                      <a:r>
                        <a:rPr lang="nl-NL" sz="1800" b="1" kern="1200" dirty="0">
                          <a:solidFill>
                            <a:schemeClr val="tx1"/>
                          </a:solidFill>
                          <a:latin typeface="+mn-lt"/>
                          <a:ea typeface="+mn-ea"/>
                          <a:cs typeface="+mn-cs"/>
                        </a:rPr>
                        <a:t>Vind ik niet nodig:</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Terras helemaal weghalen.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1800" b="1" kern="1200" dirty="0">
                          <a:solidFill>
                            <a:schemeClr val="tx1"/>
                          </a:solidFill>
                          <a:latin typeface="+mn-lt"/>
                          <a:ea typeface="+mn-ea"/>
                          <a:cs typeface="+mn-cs"/>
                        </a:rPr>
                        <a:t>Andere ideeën/aanvullingen</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VVV dak beleggen met </a:t>
                      </a:r>
                      <a:r>
                        <a:rPr lang="nl-NL" sz="1400" b="0" kern="1200" dirty="0" err="1">
                          <a:solidFill>
                            <a:schemeClr val="tx1"/>
                          </a:solidFill>
                          <a:latin typeface="+mn-lt"/>
                          <a:ea typeface="+mn-ea"/>
                          <a:cs typeface="+mn-cs"/>
                        </a:rPr>
                        <a:t>sedum</a:t>
                      </a:r>
                      <a:r>
                        <a:rPr lang="nl-NL" sz="1400" b="0" kern="1200" dirty="0">
                          <a:solidFill>
                            <a:schemeClr val="tx1"/>
                          </a:solidFill>
                          <a:latin typeface="+mn-lt"/>
                          <a:ea typeface="+mn-ea"/>
                          <a:cs typeface="+mn-cs"/>
                        </a:rPr>
                        <a:t> (waardoor buren minder wateroverlast krijgen);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Waterdoorlatende verharding;</a:t>
                      </a:r>
                    </a:p>
                    <a:p>
                      <a:pPr marL="285750" indent="-285750" algn="l">
                        <a:buFont typeface="Arial" panose="020B0604020202020204" pitchFamily="34" charset="0"/>
                        <a:buChar char="•"/>
                      </a:pPr>
                      <a:r>
                        <a:rPr lang="nl-NL" sz="1400" b="0" kern="1200" dirty="0" err="1">
                          <a:solidFill>
                            <a:schemeClr val="tx1"/>
                          </a:solidFill>
                          <a:latin typeface="+mn-lt"/>
                          <a:ea typeface="+mn-ea"/>
                          <a:cs typeface="+mn-cs"/>
                        </a:rPr>
                        <a:t>Tegelwipdag</a:t>
                      </a:r>
                      <a:r>
                        <a:rPr lang="nl-NL" sz="1400" b="0" kern="1200" dirty="0">
                          <a:solidFill>
                            <a:schemeClr val="tx1"/>
                          </a:solidFill>
                          <a:latin typeface="+mn-lt"/>
                          <a:ea typeface="+mn-ea"/>
                          <a:cs typeface="+mn-cs"/>
                        </a:rPr>
                        <a:t> ook introduceren op Vlieland;</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Infiltratiekratten onder terras.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2717331"/>
                  </a:ext>
                </a:extLst>
              </a:tr>
            </a:tbl>
          </a:graphicData>
        </a:graphic>
      </p:graphicFrame>
      <p:pic>
        <p:nvPicPr>
          <p:cNvPr id="5" name="Picture 2" descr="Gemeente Vlieland - VVV Vlieland">
            <a:extLst>
              <a:ext uri="{FF2B5EF4-FFF2-40B4-BE49-F238E27FC236}">
                <a16:creationId xmlns:a16="http://schemas.microsoft.com/office/drawing/2014/main" id="{82876FF4-D1FF-F347-78BE-C826F08C03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724103" y="91939"/>
            <a:ext cx="1958150" cy="39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6852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62290-3439-BFCE-2198-33CEBB7C9955}"/>
              </a:ext>
            </a:extLst>
          </p:cNvPr>
          <p:cNvSpPr>
            <a:spLocks noGrp="1"/>
          </p:cNvSpPr>
          <p:nvPr>
            <p:ph type="title"/>
          </p:nvPr>
        </p:nvSpPr>
        <p:spPr/>
        <p:txBody>
          <a:bodyPr/>
          <a:lstStyle/>
          <a:p>
            <a:r>
              <a:rPr lang="nl-NL" sz="4400" dirty="0">
                <a:latin typeface="Calibri" panose="020F0502020204030204" pitchFamily="34" charset="0"/>
                <a:ea typeface="Calibri" panose="020F0502020204030204" pitchFamily="34" charset="0"/>
                <a:cs typeface="Arial" panose="020B0604020202020204" pitchFamily="34" charset="0"/>
              </a:rPr>
              <a:t>Wat verwacht u van de gemeente?</a:t>
            </a:r>
            <a:endParaRPr lang="nl-NL" dirty="0"/>
          </a:p>
        </p:txBody>
      </p:sp>
      <p:sp>
        <p:nvSpPr>
          <p:cNvPr id="3" name="Tijdelijke aanduiding voor inhoud 2">
            <a:extLst>
              <a:ext uri="{FF2B5EF4-FFF2-40B4-BE49-F238E27FC236}">
                <a16:creationId xmlns:a16="http://schemas.microsoft.com/office/drawing/2014/main" id="{6F1832BF-14F7-8DF6-396E-987758C02E9A}"/>
              </a:ext>
            </a:extLst>
          </p:cNvPr>
          <p:cNvSpPr>
            <a:spLocks noGrp="1"/>
          </p:cNvSpPr>
          <p:nvPr>
            <p:ph idx="1"/>
          </p:nvPr>
        </p:nvSpPr>
        <p:spPr/>
        <p:txBody>
          <a:bodyPr/>
          <a:lstStyle/>
          <a:p>
            <a:endParaRPr lang="nl-NL"/>
          </a:p>
        </p:txBody>
      </p:sp>
      <p:graphicFrame>
        <p:nvGraphicFramePr>
          <p:cNvPr id="6" name="Tabel 7">
            <a:extLst>
              <a:ext uri="{FF2B5EF4-FFF2-40B4-BE49-F238E27FC236}">
                <a16:creationId xmlns:a16="http://schemas.microsoft.com/office/drawing/2014/main" id="{EBA1A0B2-922F-0AF6-2C08-F909C0C698E4}"/>
              </a:ext>
            </a:extLst>
          </p:cNvPr>
          <p:cNvGraphicFramePr>
            <a:graphicFrameLocks noGrp="1"/>
          </p:cNvGraphicFramePr>
          <p:nvPr>
            <p:extLst>
              <p:ext uri="{D42A27DB-BD31-4B8C-83A1-F6EECF244321}">
                <p14:modId xmlns:p14="http://schemas.microsoft.com/office/powerpoint/2010/main" val="377270660"/>
              </p:ext>
            </p:extLst>
          </p:nvPr>
        </p:nvGraphicFramePr>
        <p:xfrm>
          <a:off x="232696" y="1768354"/>
          <a:ext cx="11733162" cy="4878252"/>
        </p:xfrm>
        <a:graphic>
          <a:graphicData uri="http://schemas.openxmlformats.org/drawingml/2006/table">
            <a:tbl>
              <a:tblPr firstRow="1" bandRow="1">
                <a:tableStyleId>{5C22544A-7EE6-4342-B048-85BDC9FD1C3A}</a:tableStyleId>
              </a:tblPr>
              <a:tblGrid>
                <a:gridCol w="5866581">
                  <a:extLst>
                    <a:ext uri="{9D8B030D-6E8A-4147-A177-3AD203B41FA5}">
                      <a16:colId xmlns:a16="http://schemas.microsoft.com/office/drawing/2014/main" val="1734816930"/>
                    </a:ext>
                  </a:extLst>
                </a:gridCol>
                <a:gridCol w="5866581">
                  <a:extLst>
                    <a:ext uri="{9D8B030D-6E8A-4147-A177-3AD203B41FA5}">
                      <a16:colId xmlns:a16="http://schemas.microsoft.com/office/drawing/2014/main" val="832678636"/>
                    </a:ext>
                  </a:extLst>
                </a:gridCol>
              </a:tblGrid>
              <a:tr h="2439126">
                <a:tc>
                  <a:txBody>
                    <a:bodyPr/>
                    <a:lstStyle/>
                    <a:p>
                      <a:pPr algn="ctr"/>
                      <a:r>
                        <a:rPr lang="nl-NL" sz="1800" b="1" kern="1200" dirty="0">
                          <a:solidFill>
                            <a:schemeClr val="tx1"/>
                          </a:solidFill>
                          <a:latin typeface="+mn-lt"/>
                          <a:ea typeface="+mn-ea"/>
                          <a:cs typeface="+mn-cs"/>
                        </a:rPr>
                        <a:t>Wat is de rol van de gemeente?</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Bestaande problemen oplossen / Duinwijk riool &amp; hemelwater / water overlast bedrijven terrein;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Voorlichting over oplossen wateroverlast;</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Voorlichting watergebruik/opvang/tegels;</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Duidelijkheid geven over bijvoorbeeld gescheiden afvoer;</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Communicatie </a:t>
                      </a:r>
                      <a:r>
                        <a:rPr lang="nl-NL" sz="1400" b="0" kern="1200" dirty="0">
                          <a:solidFill>
                            <a:schemeClr val="tx1"/>
                          </a:solidFill>
                          <a:latin typeface="+mn-lt"/>
                          <a:ea typeface="+mn-ea"/>
                          <a:cs typeface="+mn-cs"/>
                          <a:sym typeface="Wingdings" panose="05000000000000000000" pitchFamily="2" charset="2"/>
                        </a:rPr>
                        <a:t> bewustwording over hemelwaterafvoer via straatkolken en infiltratie riolen (gescheiden stelsel).</a:t>
                      </a:r>
                      <a:endParaRPr lang="nl-NL" sz="1400" b="0" kern="1200" dirty="0">
                        <a:solidFill>
                          <a:schemeClr val="tx1"/>
                        </a:solidFill>
                        <a:latin typeface="+mn-lt"/>
                        <a:ea typeface="+mn-ea"/>
                        <a:cs typeface="+mn-cs"/>
                      </a:endParaRPr>
                    </a:p>
                    <a:p>
                      <a:pPr marL="285750" indent="-285750" algn="l">
                        <a:buFont typeface="Arial" panose="020B0604020202020204" pitchFamily="34" charset="0"/>
                        <a:buChar char="•"/>
                      </a:pPr>
                      <a:endParaRPr lang="nl-NL" sz="14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1800" b="1" kern="1200" dirty="0">
                          <a:solidFill>
                            <a:schemeClr val="tx1"/>
                          </a:solidFill>
                          <a:latin typeface="+mn-lt"/>
                          <a:ea typeface="+mn-ea"/>
                          <a:cs typeface="+mn-cs"/>
                        </a:rPr>
                        <a:t>Ten gunste van welke problemen zou de gemeente maatregelen moeten treffen?</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Vervuiling tegengaan;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Rioolstelsel zoveel mogelijk gescheiden en geïnfiltreerde systemen;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Hittestress;</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Regenwater opvang;</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Piekbelasting als gevolg van zwaardere buien.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8096593"/>
                  </a:ext>
                </a:extLst>
              </a:tr>
              <a:tr h="2439126">
                <a:tc>
                  <a:txBody>
                    <a:bodyPr/>
                    <a:lstStyle/>
                    <a:p>
                      <a:pPr algn="ctr"/>
                      <a:r>
                        <a:rPr lang="nl-NL" sz="1800" b="1" kern="1200" dirty="0">
                          <a:solidFill>
                            <a:schemeClr val="tx1"/>
                          </a:solidFill>
                          <a:latin typeface="+mn-lt"/>
                          <a:ea typeface="+mn-ea"/>
                          <a:cs typeface="+mn-cs"/>
                        </a:rPr>
                        <a:t>Op welke locaties op Vlieland?</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Hittestress Duinwijk;</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Wateroverlast: </a:t>
                      </a:r>
                      <a:r>
                        <a:rPr lang="nl-NL" sz="1400" b="0" kern="1200" dirty="0" err="1">
                          <a:solidFill>
                            <a:schemeClr val="tx1"/>
                          </a:solidFill>
                          <a:latin typeface="+mn-lt"/>
                          <a:ea typeface="+mn-ea"/>
                          <a:cs typeface="+mn-cs"/>
                        </a:rPr>
                        <a:t>Lutinelaan</a:t>
                      </a:r>
                      <a:r>
                        <a:rPr lang="nl-NL" sz="1400" b="0" kern="1200" dirty="0">
                          <a:solidFill>
                            <a:schemeClr val="tx1"/>
                          </a:solidFill>
                          <a:latin typeface="+mn-lt"/>
                          <a:ea typeface="+mn-ea"/>
                          <a:cs typeface="+mn-cs"/>
                        </a:rPr>
                        <a:t>, sportveld, </a:t>
                      </a:r>
                      <a:r>
                        <a:rPr lang="nl-NL" sz="1400" b="0" kern="1200" dirty="0" err="1">
                          <a:solidFill>
                            <a:schemeClr val="tx1"/>
                          </a:solidFill>
                          <a:latin typeface="+mn-lt"/>
                          <a:ea typeface="+mn-ea"/>
                          <a:cs typeface="+mn-cs"/>
                        </a:rPr>
                        <a:t>Flidunen</a:t>
                      </a:r>
                      <a:r>
                        <a:rPr lang="nl-NL" sz="1400" b="0"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1800" b="1" kern="1200" dirty="0">
                          <a:solidFill>
                            <a:schemeClr val="tx1"/>
                          </a:solidFill>
                          <a:latin typeface="+mn-lt"/>
                          <a:ea typeface="+mn-ea"/>
                          <a:cs typeface="+mn-cs"/>
                        </a:rPr>
                        <a:t>Andere ideeën/aanvullingen</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Aanlegprijs i.v.m. 0% uitstoot;</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Gemeente samen optrekken met </a:t>
                      </a:r>
                      <a:r>
                        <a:rPr lang="nl-NL" sz="1400" b="0" kern="1200" dirty="0" err="1">
                          <a:solidFill>
                            <a:schemeClr val="tx1"/>
                          </a:solidFill>
                          <a:latin typeface="+mn-lt"/>
                          <a:ea typeface="+mn-ea"/>
                          <a:cs typeface="+mn-cs"/>
                        </a:rPr>
                        <a:t>WoonFriesland</a:t>
                      </a:r>
                      <a:r>
                        <a:rPr lang="nl-NL" sz="1400" b="0" kern="1200" dirty="0">
                          <a:solidFill>
                            <a:schemeClr val="tx1"/>
                          </a:solidFill>
                          <a:latin typeface="+mn-lt"/>
                          <a:ea typeface="+mn-ea"/>
                          <a:cs typeface="+mn-cs"/>
                        </a:rPr>
                        <a:t> om maatregelen te stimuleren.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2717331"/>
                  </a:ext>
                </a:extLst>
              </a:tr>
            </a:tbl>
          </a:graphicData>
        </a:graphic>
      </p:graphicFrame>
      <p:pic>
        <p:nvPicPr>
          <p:cNvPr id="4" name="Picture 2" descr="Gemeente Vlieland - VVV Vlieland">
            <a:extLst>
              <a:ext uri="{FF2B5EF4-FFF2-40B4-BE49-F238E27FC236}">
                <a16:creationId xmlns:a16="http://schemas.microsoft.com/office/drawing/2014/main" id="{D0A30AE8-A1FF-7D39-3915-0B22C83AE5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724103" y="91939"/>
            <a:ext cx="1958150" cy="39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6510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9B7D7-2783-E232-B8F8-B44DA1FBD5E7}"/>
              </a:ext>
            </a:extLst>
          </p:cNvPr>
          <p:cNvSpPr>
            <a:spLocks noGrp="1"/>
          </p:cNvSpPr>
          <p:nvPr>
            <p:ph type="title"/>
          </p:nvPr>
        </p:nvSpPr>
        <p:spPr/>
        <p:txBody>
          <a:bodyPr/>
          <a:lstStyle/>
          <a:p>
            <a:r>
              <a:rPr lang="nl-NL" sz="4400" dirty="0">
                <a:latin typeface="Calibri" panose="020F0502020204030204" pitchFamily="34" charset="0"/>
                <a:cs typeface="Arial" panose="020B0604020202020204" pitchFamily="34" charset="0"/>
              </a:rPr>
              <a:t>Bekostiging: wie betaalt wat?</a:t>
            </a:r>
            <a:endParaRPr lang="nl-NL" dirty="0"/>
          </a:p>
        </p:txBody>
      </p:sp>
      <p:sp>
        <p:nvSpPr>
          <p:cNvPr id="3" name="Tijdelijke aanduiding voor inhoud 2">
            <a:extLst>
              <a:ext uri="{FF2B5EF4-FFF2-40B4-BE49-F238E27FC236}">
                <a16:creationId xmlns:a16="http://schemas.microsoft.com/office/drawing/2014/main" id="{E268690C-C17A-1A77-F430-396CF4384A37}"/>
              </a:ext>
            </a:extLst>
          </p:cNvPr>
          <p:cNvSpPr>
            <a:spLocks noGrp="1"/>
          </p:cNvSpPr>
          <p:nvPr>
            <p:ph idx="1"/>
          </p:nvPr>
        </p:nvSpPr>
        <p:spPr/>
        <p:txBody>
          <a:bodyPr/>
          <a:lstStyle/>
          <a:p>
            <a:endParaRPr lang="nl-NL"/>
          </a:p>
        </p:txBody>
      </p:sp>
      <p:graphicFrame>
        <p:nvGraphicFramePr>
          <p:cNvPr id="4" name="Tabel 7">
            <a:extLst>
              <a:ext uri="{FF2B5EF4-FFF2-40B4-BE49-F238E27FC236}">
                <a16:creationId xmlns:a16="http://schemas.microsoft.com/office/drawing/2014/main" id="{1D83B235-1B40-3A31-F745-0869634AB36C}"/>
              </a:ext>
            </a:extLst>
          </p:cNvPr>
          <p:cNvGraphicFramePr>
            <a:graphicFrameLocks noGrp="1"/>
          </p:cNvGraphicFramePr>
          <p:nvPr>
            <p:extLst>
              <p:ext uri="{D42A27DB-BD31-4B8C-83A1-F6EECF244321}">
                <p14:modId xmlns:p14="http://schemas.microsoft.com/office/powerpoint/2010/main" val="3855370231"/>
              </p:ext>
            </p:extLst>
          </p:nvPr>
        </p:nvGraphicFramePr>
        <p:xfrm>
          <a:off x="232696" y="1768354"/>
          <a:ext cx="11733162" cy="4942085"/>
        </p:xfrm>
        <a:graphic>
          <a:graphicData uri="http://schemas.openxmlformats.org/drawingml/2006/table">
            <a:tbl>
              <a:tblPr firstRow="1" bandRow="1">
                <a:tableStyleId>{5C22544A-7EE6-4342-B048-85BDC9FD1C3A}</a:tableStyleId>
              </a:tblPr>
              <a:tblGrid>
                <a:gridCol w="5866581">
                  <a:extLst>
                    <a:ext uri="{9D8B030D-6E8A-4147-A177-3AD203B41FA5}">
                      <a16:colId xmlns:a16="http://schemas.microsoft.com/office/drawing/2014/main" val="1734816930"/>
                    </a:ext>
                  </a:extLst>
                </a:gridCol>
                <a:gridCol w="5866581">
                  <a:extLst>
                    <a:ext uri="{9D8B030D-6E8A-4147-A177-3AD203B41FA5}">
                      <a16:colId xmlns:a16="http://schemas.microsoft.com/office/drawing/2014/main" val="832678636"/>
                    </a:ext>
                  </a:extLst>
                </a:gridCol>
              </a:tblGrid>
              <a:tr h="2502959">
                <a:tc>
                  <a:txBody>
                    <a:bodyPr/>
                    <a:lstStyle/>
                    <a:p>
                      <a:pPr algn="ctr"/>
                      <a:r>
                        <a:rPr lang="nl-NL" sz="1800" b="1" kern="1200" dirty="0">
                          <a:solidFill>
                            <a:schemeClr val="tx1"/>
                          </a:solidFill>
                          <a:latin typeface="+mn-lt"/>
                          <a:ea typeface="+mn-ea"/>
                          <a:cs typeface="+mn-cs"/>
                        </a:rPr>
                        <a:t>“Door de aanpak van klimaatverandering is het logisch dat ik meer rioolheffing betaal.”</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Lijkt mij logisch;</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Zelfde buis dus lijkt me niet nodig;</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Logisch wanneer dit nieuwe maatregelen zijn;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Ja, maar grootste verbruiker betaalt meer;</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Paar denkstappen tussen. Laat eerst zien dat je meer maatregelen / investeringen moet doen, onontkoombaar, maar goed uitleggen en communiceren!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1800" b="1" kern="1200" dirty="0">
                          <a:solidFill>
                            <a:schemeClr val="tx1"/>
                          </a:solidFill>
                          <a:latin typeface="+mn-lt"/>
                          <a:ea typeface="+mn-ea"/>
                          <a:cs typeface="+mn-cs"/>
                        </a:rPr>
                        <a:t>“Als ik meer water loos en/of afvoer is het logisch dat ik daar ook meer voor betaal.”</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Normaal;</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Geldt dit bijvoorbeeld al voor grote hotels/horeca op het eiland?</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Vast recht moet weg – ook belonen als men minder verbruikt (minder betalen);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Motiveer de bestrating per perceel.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8096593"/>
                  </a:ext>
                </a:extLst>
              </a:tr>
              <a:tr h="2439126">
                <a:tc>
                  <a:txBody>
                    <a:bodyPr/>
                    <a:lstStyle/>
                    <a:p>
                      <a:pPr algn="ctr"/>
                      <a:r>
                        <a:rPr lang="nl-NL" sz="1800" b="1" kern="1200" dirty="0">
                          <a:solidFill>
                            <a:schemeClr val="tx1"/>
                          </a:solidFill>
                          <a:latin typeface="+mn-lt"/>
                          <a:ea typeface="+mn-ea"/>
                          <a:cs typeface="+mn-cs"/>
                        </a:rPr>
                        <a:t>Als ik op eigen terrein geen maatregelen tref, betaal ik meer dan iemand die wel maatregelen treft</a:t>
                      </a:r>
                    </a:p>
                    <a:p>
                      <a:pPr algn="ctr"/>
                      <a:endParaRPr lang="nl-NL" sz="1800" b="1" kern="1200" dirty="0">
                        <a:solidFill>
                          <a:schemeClr val="tx1"/>
                        </a:solidFill>
                        <a:latin typeface="+mn-lt"/>
                        <a:ea typeface="+mn-ea"/>
                        <a:cs typeface="+mn-cs"/>
                      </a:endParaRPr>
                    </a:p>
                    <a:p>
                      <a:pPr marL="285750" indent="-285750" algn="l">
                        <a:buFont typeface="Arial" panose="020B0604020202020204" pitchFamily="34" charset="0"/>
                        <a:buChar char="•"/>
                      </a:pPr>
                      <a:r>
                        <a:rPr lang="nl-NL" sz="1400" b="0" kern="1200" dirty="0">
                          <a:solidFill>
                            <a:schemeClr val="tx1"/>
                          </a:solidFill>
                          <a:latin typeface="+mn-lt"/>
                          <a:ea typeface="+mn-ea"/>
                          <a:cs typeface="+mn-cs"/>
                        </a:rPr>
                        <a:t>Bv. korting geven aan mensen die maatregelen nemen;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Prijsprikkel op bv. leidingwater;</a:t>
                      </a:r>
                    </a:p>
                    <a:p>
                      <a:pPr marL="285750" indent="-285750" algn="l">
                        <a:buFont typeface="Arial" panose="020B0604020202020204" pitchFamily="34" charset="0"/>
                        <a:buChar char="•"/>
                      </a:pPr>
                      <a:r>
                        <a:rPr lang="nl-NL" sz="1400" b="0" kern="1200" dirty="0" err="1">
                          <a:solidFill>
                            <a:schemeClr val="tx1"/>
                          </a:solidFill>
                          <a:latin typeface="+mn-lt"/>
                          <a:ea typeface="+mn-ea"/>
                          <a:cs typeface="+mn-cs"/>
                        </a:rPr>
                        <a:t>Tuinvergroener</a:t>
                      </a:r>
                      <a:r>
                        <a:rPr lang="nl-NL" sz="1400" b="0" kern="1200" dirty="0">
                          <a:solidFill>
                            <a:schemeClr val="tx1"/>
                          </a:solidFill>
                          <a:latin typeface="+mn-lt"/>
                          <a:ea typeface="+mn-ea"/>
                          <a:cs typeface="+mn-cs"/>
                        </a:rPr>
                        <a:t> stimuleren;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Belangrijk om maatregelen te subsidiëren;</a:t>
                      </a:r>
                    </a:p>
                    <a:p>
                      <a:pPr marL="285750" indent="-285750" algn="l">
                        <a:buFont typeface="Arial" panose="020B0604020202020204" pitchFamily="34" charset="0"/>
                        <a:buChar char="•"/>
                      </a:pPr>
                      <a:r>
                        <a:rPr lang="nl-NL" sz="1400" b="0" kern="1200" dirty="0">
                          <a:solidFill>
                            <a:schemeClr val="tx1"/>
                          </a:solidFill>
                          <a:latin typeface="+mn-lt"/>
                          <a:ea typeface="+mn-ea"/>
                          <a:cs typeface="+mn-cs"/>
                        </a:rPr>
                        <a:t>Mensen die geen maatregelen nemen of genomen hebben, meer laten betalen – tegel-</a:t>
                      </a:r>
                      <a:r>
                        <a:rPr lang="nl-NL" sz="1400" b="0" kern="1200" dirty="0" err="1">
                          <a:solidFill>
                            <a:schemeClr val="tx1"/>
                          </a:solidFill>
                          <a:latin typeface="+mn-lt"/>
                          <a:ea typeface="+mn-ea"/>
                          <a:cs typeface="+mn-cs"/>
                        </a:rPr>
                        <a:t>tax</a:t>
                      </a:r>
                      <a:r>
                        <a:rPr lang="nl-NL" sz="1400" b="0"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nl-NL" sz="14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2717331"/>
                  </a:ext>
                </a:extLst>
              </a:tr>
            </a:tbl>
          </a:graphicData>
        </a:graphic>
      </p:graphicFrame>
      <p:pic>
        <p:nvPicPr>
          <p:cNvPr id="5" name="Picture 2" descr="Gemeente Vlieland - VVV Vlieland">
            <a:extLst>
              <a:ext uri="{FF2B5EF4-FFF2-40B4-BE49-F238E27FC236}">
                <a16:creationId xmlns:a16="http://schemas.microsoft.com/office/drawing/2014/main" id="{AF8B4761-E75A-C41E-77EB-775715980D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724103" y="91939"/>
            <a:ext cx="1958150" cy="39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5429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buitenshuis, gras, wolk, hemel&#10;&#10;Automatisch gegenereerde beschrijving">
            <a:extLst>
              <a:ext uri="{FF2B5EF4-FFF2-40B4-BE49-F238E27FC236}">
                <a16:creationId xmlns:a16="http://schemas.microsoft.com/office/drawing/2014/main" id="{9405FDBB-05FF-6FAC-81EF-B78EE27F8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25" y="-1435963"/>
            <a:ext cx="12304450" cy="9228338"/>
          </a:xfrm>
          <a:prstGeom prst="rect">
            <a:avLst/>
          </a:prstGeom>
        </p:spPr>
      </p:pic>
      <p:sp>
        <p:nvSpPr>
          <p:cNvPr id="2" name="Tekstvak 1">
            <a:extLst>
              <a:ext uri="{FF2B5EF4-FFF2-40B4-BE49-F238E27FC236}">
                <a16:creationId xmlns:a16="http://schemas.microsoft.com/office/drawing/2014/main" id="{AD7237BD-75BD-49F9-B8D5-72083B90A911}"/>
              </a:ext>
            </a:extLst>
          </p:cNvPr>
          <p:cNvSpPr txBox="1"/>
          <p:nvPr/>
        </p:nvSpPr>
        <p:spPr>
          <a:xfrm>
            <a:off x="754601" y="4012707"/>
            <a:ext cx="3302493" cy="2308324"/>
          </a:xfrm>
          <a:prstGeom prst="rect">
            <a:avLst/>
          </a:prstGeom>
          <a:solidFill>
            <a:srgbClr val="FFFFFF">
              <a:alpha val="58824"/>
            </a:srgbClr>
          </a:solidFill>
          <a:ln>
            <a:noFill/>
          </a:ln>
        </p:spPr>
        <p:txBody>
          <a:bodyPr wrap="square" rtlCol="0">
            <a:spAutoFit/>
          </a:bodyPr>
          <a:lstStyle/>
          <a:p>
            <a:r>
              <a:rPr lang="nl-NL" b="1" dirty="0">
                <a:solidFill>
                  <a:srgbClr val="006892"/>
                </a:solidFill>
              </a:rPr>
              <a:t>Vervolgstappen</a:t>
            </a:r>
          </a:p>
          <a:p>
            <a:endParaRPr lang="nl-NL" b="1" dirty="0">
              <a:solidFill>
                <a:srgbClr val="006892"/>
              </a:solidFill>
            </a:endParaRPr>
          </a:p>
          <a:p>
            <a:pPr marL="285750" indent="-285750">
              <a:buFont typeface="Arial" panose="020B0604020202020204" pitchFamily="34" charset="0"/>
              <a:buChar char="•"/>
            </a:pPr>
            <a:r>
              <a:rPr lang="nl-NL" dirty="0">
                <a:solidFill>
                  <a:srgbClr val="006892"/>
                </a:solidFill>
              </a:rPr>
              <a:t>Enquête GPWR volgt </a:t>
            </a:r>
          </a:p>
          <a:p>
            <a:pPr marL="285750" indent="-285750">
              <a:buFont typeface="Arial" panose="020B0604020202020204" pitchFamily="34" charset="0"/>
              <a:buChar char="•"/>
            </a:pPr>
            <a:r>
              <a:rPr lang="nl-NL" dirty="0">
                <a:solidFill>
                  <a:srgbClr val="006892"/>
                </a:solidFill>
              </a:rPr>
              <a:t>Inschrijven beeldverslag</a:t>
            </a:r>
          </a:p>
          <a:p>
            <a:pPr marL="285750" indent="-285750">
              <a:buFont typeface="Arial" panose="020B0604020202020204" pitchFamily="34" charset="0"/>
              <a:buChar char="•"/>
            </a:pPr>
            <a:r>
              <a:rPr lang="nl-NL" dirty="0">
                <a:solidFill>
                  <a:srgbClr val="006892"/>
                </a:solidFill>
              </a:rPr>
              <a:t>Uitkomsten participatie worden september in de Raad gepresenteerd</a:t>
            </a:r>
            <a:endParaRPr lang="nl-NL" dirty="0"/>
          </a:p>
          <a:p>
            <a:endParaRPr lang="nl-NL" dirty="0"/>
          </a:p>
        </p:txBody>
      </p:sp>
    </p:spTree>
    <p:extLst>
      <p:ext uri="{BB962C8B-B14F-4D97-AF65-F5344CB8AC3E}">
        <p14:creationId xmlns:p14="http://schemas.microsoft.com/office/powerpoint/2010/main" val="19086914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A764FB-B1F3-A12B-D720-D5A2DFA7CE41}"/>
              </a:ext>
            </a:extLst>
          </p:cNvPr>
          <p:cNvSpPr>
            <a:spLocks noGrp="1"/>
          </p:cNvSpPr>
          <p:nvPr>
            <p:ph type="title"/>
          </p:nvPr>
        </p:nvSpPr>
        <p:spPr/>
        <p:txBody>
          <a:bodyPr/>
          <a:lstStyle/>
          <a:p>
            <a:r>
              <a:rPr lang="nl-NL"/>
              <a:t>Doel van avond en introductie GPWR</a:t>
            </a:r>
          </a:p>
        </p:txBody>
      </p:sp>
      <p:sp>
        <p:nvSpPr>
          <p:cNvPr id="8" name="Tijdelijke aanduiding voor inhoud 7">
            <a:extLst>
              <a:ext uri="{FF2B5EF4-FFF2-40B4-BE49-F238E27FC236}">
                <a16:creationId xmlns:a16="http://schemas.microsoft.com/office/drawing/2014/main" id="{356A5DEF-9DEE-6E44-6C56-85108D925D33}"/>
              </a:ext>
            </a:extLst>
          </p:cNvPr>
          <p:cNvSpPr>
            <a:spLocks noGrp="1"/>
          </p:cNvSpPr>
          <p:nvPr>
            <p:ph idx="1"/>
          </p:nvPr>
        </p:nvSpPr>
        <p:spPr/>
        <p:txBody>
          <a:bodyPr>
            <a:normAutofit fontScale="85000" lnSpcReduction="20000"/>
          </a:bodyPr>
          <a:lstStyle/>
          <a:p>
            <a:pPr marL="0" indent="0">
              <a:buNone/>
            </a:pPr>
            <a:r>
              <a:rPr lang="nl-NL" b="1"/>
              <a:t>Informeren over (20 minuten)</a:t>
            </a:r>
          </a:p>
          <a:p>
            <a:r>
              <a:rPr lang="nl-NL" sz="2600"/>
              <a:t>Het nieuwe Gemeentelijk Programma Water en Riolering (GPWR) en de uitdagingen waar we voor staan</a:t>
            </a:r>
          </a:p>
          <a:p>
            <a:r>
              <a:rPr lang="nl-NL" sz="2600"/>
              <a:t>De beleidskeuzes die we moeten maken</a:t>
            </a:r>
          </a:p>
          <a:p>
            <a:r>
              <a:rPr lang="nl-NL" sz="2600"/>
              <a:t>De keuzes voor de rioolheffing</a:t>
            </a:r>
          </a:p>
          <a:p>
            <a:endParaRPr lang="nl-NL"/>
          </a:p>
          <a:p>
            <a:pPr marL="0" indent="0">
              <a:buNone/>
            </a:pPr>
            <a:r>
              <a:rPr lang="nl-NL" b="1"/>
              <a:t>Dialoog en discussie over de richting (80 minuten)</a:t>
            </a:r>
          </a:p>
          <a:p>
            <a:r>
              <a:rPr lang="nl-NL" sz="2600"/>
              <a:t>Inbreng van bewoners vinden we belangrijk</a:t>
            </a:r>
          </a:p>
          <a:p>
            <a:r>
              <a:rPr lang="nl-NL" sz="2600"/>
              <a:t>Waar ligt de voorkeur?</a:t>
            </a:r>
          </a:p>
          <a:p>
            <a:r>
              <a:rPr lang="nl-NL" sz="2600"/>
              <a:t>Waar moeten wij rekening mee houden?</a:t>
            </a:r>
          </a:p>
          <a:p>
            <a:r>
              <a:rPr lang="nl-NL" sz="2600"/>
              <a:t>Waar moeten wij extra aandacht aan geven?</a:t>
            </a:r>
          </a:p>
          <a:p>
            <a:r>
              <a:rPr lang="nl-NL" sz="2600"/>
              <a:t>…….</a:t>
            </a:r>
          </a:p>
          <a:p>
            <a:endParaRPr lang="nl-NL"/>
          </a:p>
        </p:txBody>
      </p:sp>
      <p:pic>
        <p:nvPicPr>
          <p:cNvPr id="4" name="Picture 2" descr="Gemeente Vlieland - VVV Vlieland">
            <a:extLst>
              <a:ext uri="{FF2B5EF4-FFF2-40B4-BE49-F238E27FC236}">
                <a16:creationId xmlns:a16="http://schemas.microsoft.com/office/drawing/2014/main" id="{4F0FC4B5-6FF9-26F0-C869-E5E7AF2275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838998" y="1748154"/>
            <a:ext cx="1958150" cy="391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eerlingenraad | RKBS De Koolvlet">
            <a:extLst>
              <a:ext uri="{FF2B5EF4-FFF2-40B4-BE49-F238E27FC236}">
                <a16:creationId xmlns:a16="http://schemas.microsoft.com/office/drawing/2014/main" id="{DCC550A5-D3C9-6FBC-9D66-23C7F3EA6A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2573" y="4112932"/>
            <a:ext cx="2560177" cy="1920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4884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A764FB-B1F3-A12B-D720-D5A2DFA7CE41}"/>
              </a:ext>
            </a:extLst>
          </p:cNvPr>
          <p:cNvSpPr>
            <a:spLocks noGrp="1"/>
          </p:cNvSpPr>
          <p:nvPr>
            <p:ph type="title"/>
          </p:nvPr>
        </p:nvSpPr>
        <p:spPr/>
        <p:txBody>
          <a:bodyPr/>
          <a:lstStyle/>
          <a:p>
            <a:r>
              <a:rPr lang="nl-NL"/>
              <a:t>Het belang van riolering</a:t>
            </a:r>
          </a:p>
        </p:txBody>
      </p:sp>
      <p:pic>
        <p:nvPicPr>
          <p:cNvPr id="4" name="Picture 2" descr="Gemeente Vlieland - VVV Vlieland">
            <a:extLst>
              <a:ext uri="{FF2B5EF4-FFF2-40B4-BE49-F238E27FC236}">
                <a16:creationId xmlns:a16="http://schemas.microsoft.com/office/drawing/2014/main" id="{4F0FC4B5-6FF9-26F0-C869-E5E7AF2275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838998" y="1748154"/>
            <a:ext cx="1958150" cy="39104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39E560BA-21E3-EF0A-0FFA-F6769F63E954}"/>
              </a:ext>
            </a:extLst>
          </p:cNvPr>
          <p:cNvPicPr/>
          <p:nvPr/>
        </p:nvPicPr>
        <p:blipFill rotWithShape="1">
          <a:blip r:embed="rId3" cstate="print">
            <a:extLst>
              <a:ext uri="{28A0092B-C50C-407E-A947-70E740481C1C}">
                <a14:useLocalDpi xmlns:a14="http://schemas.microsoft.com/office/drawing/2010/main" val="0"/>
              </a:ext>
            </a:extLst>
          </a:blip>
          <a:srcRect b="16801"/>
          <a:stretch/>
        </p:blipFill>
        <p:spPr bwMode="auto">
          <a:xfrm>
            <a:off x="946206" y="4122092"/>
            <a:ext cx="2648202" cy="2163700"/>
          </a:xfrm>
          <a:prstGeom prst="rect">
            <a:avLst/>
          </a:prstGeom>
          <a:ln>
            <a:noFill/>
          </a:ln>
          <a:extLst>
            <a:ext uri="{53640926-AAD7-44D8-BBD7-CCE9431645EC}">
              <a14:shadowObscured xmlns:a14="http://schemas.microsoft.com/office/drawing/2010/main"/>
            </a:ext>
          </a:extLst>
        </p:spPr>
      </p:pic>
      <p:pic>
        <p:nvPicPr>
          <p:cNvPr id="9" name="Picture 25">
            <a:extLst>
              <a:ext uri="{FF2B5EF4-FFF2-40B4-BE49-F238E27FC236}">
                <a16:creationId xmlns:a16="http://schemas.microsoft.com/office/drawing/2014/main" id="{5D6DA244-6D79-93E2-B813-668EEE6C54CE}"/>
              </a:ext>
            </a:extLst>
          </p:cNvPr>
          <p:cNvPicPr>
            <a:picLocks noChangeAspect="1" noChangeArrowheads="1"/>
          </p:cNvPicPr>
          <p:nvPr/>
        </p:nvPicPr>
        <p:blipFill>
          <a:blip r:embed="rId4" cstate="screen"/>
          <a:srcRect/>
          <a:stretch>
            <a:fillRect/>
          </a:stretch>
        </p:blipFill>
        <p:spPr bwMode="auto">
          <a:xfrm>
            <a:off x="6093310" y="3956342"/>
            <a:ext cx="2741713" cy="1827809"/>
          </a:xfrm>
          <a:prstGeom prst="rect">
            <a:avLst/>
          </a:prstGeom>
          <a:noFill/>
          <a:ln w="12700">
            <a:noFill/>
            <a:miter lim="800000"/>
            <a:headEnd type="none" w="sm" len="sm"/>
            <a:tailEnd type="none" w="sm" len="sm"/>
          </a:ln>
        </p:spPr>
      </p:pic>
      <p:pic>
        <p:nvPicPr>
          <p:cNvPr id="10" name="Picture 21">
            <a:extLst>
              <a:ext uri="{FF2B5EF4-FFF2-40B4-BE49-F238E27FC236}">
                <a16:creationId xmlns:a16="http://schemas.microsoft.com/office/drawing/2014/main" id="{6225ABEC-0E9E-06CD-8615-B3B4FBC38854}"/>
              </a:ext>
            </a:extLst>
          </p:cNvPr>
          <p:cNvPicPr>
            <a:picLocks noChangeAspect="1" noChangeArrowheads="1"/>
          </p:cNvPicPr>
          <p:nvPr/>
        </p:nvPicPr>
        <p:blipFill>
          <a:blip r:embed="rId5" cstate="screen"/>
          <a:srcRect/>
          <a:stretch>
            <a:fillRect/>
          </a:stretch>
        </p:blipFill>
        <p:spPr bwMode="auto">
          <a:xfrm>
            <a:off x="744262" y="1966261"/>
            <a:ext cx="2488648" cy="2258911"/>
          </a:xfrm>
          <a:prstGeom prst="rect">
            <a:avLst/>
          </a:prstGeom>
          <a:noFill/>
          <a:ln w="12700">
            <a:noFill/>
            <a:miter lim="800000"/>
            <a:headEnd type="none" w="sm" len="sm"/>
            <a:tailEnd type="none" w="sm" len="sm"/>
          </a:ln>
        </p:spPr>
      </p:pic>
      <p:pic>
        <p:nvPicPr>
          <p:cNvPr id="11" name="Picture 22">
            <a:extLst>
              <a:ext uri="{FF2B5EF4-FFF2-40B4-BE49-F238E27FC236}">
                <a16:creationId xmlns:a16="http://schemas.microsoft.com/office/drawing/2014/main" id="{FCF0724D-7434-C258-6F6B-F930FFF2C96E}"/>
              </a:ext>
            </a:extLst>
          </p:cNvPr>
          <p:cNvPicPr>
            <a:picLocks noChangeAspect="1" noChangeArrowheads="1"/>
          </p:cNvPicPr>
          <p:nvPr/>
        </p:nvPicPr>
        <p:blipFill>
          <a:blip r:embed="rId6" cstate="screen"/>
          <a:srcRect/>
          <a:stretch>
            <a:fillRect/>
          </a:stretch>
        </p:blipFill>
        <p:spPr bwMode="auto">
          <a:xfrm>
            <a:off x="6011363" y="1690688"/>
            <a:ext cx="1946006" cy="2461524"/>
          </a:xfrm>
          <a:prstGeom prst="rect">
            <a:avLst/>
          </a:prstGeom>
          <a:noFill/>
          <a:ln w="12700">
            <a:noFill/>
            <a:miter lim="800000"/>
            <a:headEnd type="none" w="sm" len="sm"/>
            <a:tailEnd type="none" w="sm" len="sm"/>
          </a:ln>
        </p:spPr>
      </p:pic>
      <p:pic>
        <p:nvPicPr>
          <p:cNvPr id="12" name="Picture 23">
            <a:extLst>
              <a:ext uri="{FF2B5EF4-FFF2-40B4-BE49-F238E27FC236}">
                <a16:creationId xmlns:a16="http://schemas.microsoft.com/office/drawing/2014/main" id="{CDE5C252-20A6-7100-DA1F-437C234D9A96}"/>
              </a:ext>
            </a:extLst>
          </p:cNvPr>
          <p:cNvPicPr>
            <a:picLocks noChangeAspect="1" noChangeArrowheads="1"/>
          </p:cNvPicPr>
          <p:nvPr/>
        </p:nvPicPr>
        <p:blipFill>
          <a:blip r:embed="rId7" cstate="screen"/>
          <a:srcRect/>
          <a:stretch>
            <a:fillRect/>
          </a:stretch>
        </p:blipFill>
        <p:spPr bwMode="auto">
          <a:xfrm>
            <a:off x="3350815" y="3906537"/>
            <a:ext cx="2899313" cy="2018115"/>
          </a:xfrm>
          <a:prstGeom prst="rect">
            <a:avLst/>
          </a:prstGeom>
          <a:noFill/>
          <a:ln w="12700">
            <a:noFill/>
            <a:miter lim="800000"/>
            <a:headEnd type="none" w="sm" len="sm"/>
            <a:tailEnd type="none" w="sm" len="sm"/>
          </a:ln>
        </p:spPr>
      </p:pic>
      <p:pic>
        <p:nvPicPr>
          <p:cNvPr id="13" name="Picture 24">
            <a:extLst>
              <a:ext uri="{FF2B5EF4-FFF2-40B4-BE49-F238E27FC236}">
                <a16:creationId xmlns:a16="http://schemas.microsoft.com/office/drawing/2014/main" id="{E486F66D-EF14-D543-B0CC-2313DF0BAEA1}"/>
              </a:ext>
            </a:extLst>
          </p:cNvPr>
          <p:cNvPicPr>
            <a:picLocks noChangeAspect="1" noChangeArrowheads="1"/>
          </p:cNvPicPr>
          <p:nvPr/>
        </p:nvPicPr>
        <p:blipFill>
          <a:blip r:embed="rId8" cstate="screen"/>
          <a:srcRect/>
          <a:stretch>
            <a:fillRect/>
          </a:stretch>
        </p:blipFill>
        <p:spPr bwMode="auto">
          <a:xfrm>
            <a:off x="3361109" y="2057056"/>
            <a:ext cx="2476802" cy="1982070"/>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134727280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A764FB-B1F3-A12B-D720-D5A2DFA7CE41}"/>
              </a:ext>
            </a:extLst>
          </p:cNvPr>
          <p:cNvSpPr>
            <a:spLocks noGrp="1"/>
          </p:cNvSpPr>
          <p:nvPr>
            <p:ph type="title"/>
          </p:nvPr>
        </p:nvSpPr>
        <p:spPr/>
        <p:txBody>
          <a:bodyPr/>
          <a:lstStyle/>
          <a:p>
            <a:r>
              <a:rPr lang="nl-NL"/>
              <a:t>De gemeente heeft de regie</a:t>
            </a:r>
          </a:p>
        </p:txBody>
      </p:sp>
      <p:pic>
        <p:nvPicPr>
          <p:cNvPr id="4" name="Picture 2" descr="Gemeente Vlieland - VVV Vlieland">
            <a:extLst>
              <a:ext uri="{FF2B5EF4-FFF2-40B4-BE49-F238E27FC236}">
                <a16:creationId xmlns:a16="http://schemas.microsoft.com/office/drawing/2014/main" id="{4F0FC4B5-6FF9-26F0-C869-E5E7AF2275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838998" y="1748154"/>
            <a:ext cx="1958150" cy="3910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9">
            <a:extLst>
              <a:ext uri="{FF2B5EF4-FFF2-40B4-BE49-F238E27FC236}">
                <a16:creationId xmlns:a16="http://schemas.microsoft.com/office/drawing/2014/main" id="{459F8DDD-2496-28CF-E0AE-9DFAAA927EC1}"/>
              </a:ext>
            </a:extLst>
          </p:cNvPr>
          <p:cNvSpPr>
            <a:spLocks noChangeAspect="1" noChangeArrowheads="1"/>
          </p:cNvSpPr>
          <p:nvPr/>
        </p:nvSpPr>
        <p:spPr bwMode="auto">
          <a:xfrm>
            <a:off x="5472814" y="1616071"/>
            <a:ext cx="3119438" cy="3811588"/>
          </a:xfrm>
          <a:prstGeom prst="rect">
            <a:avLst/>
          </a:prstGeom>
          <a:solidFill>
            <a:srgbClr val="33CC33"/>
          </a:solidFill>
          <a:ln w="28575">
            <a:noFill/>
            <a:prstDash val="sysDot"/>
            <a:miter lim="800000"/>
            <a:headEnd type="none" w="sm" len="sm"/>
            <a:tailEnd type="none" w="sm" len="sm"/>
          </a:ln>
        </p:spPr>
        <p:txBody>
          <a:bodyPr wrap="none" anchor="ctr"/>
          <a:lstStyle/>
          <a:p>
            <a:endParaRPr lang="en-US" sz="1200">
              <a:latin typeface="Arial" panose="020B0604020202020204" pitchFamily="34" charset="0"/>
              <a:cs typeface="Arial" panose="020B0604020202020204" pitchFamily="34" charset="0"/>
            </a:endParaRPr>
          </a:p>
        </p:txBody>
      </p:sp>
      <p:sp>
        <p:nvSpPr>
          <p:cNvPr id="5" name="Rectangle 20">
            <a:extLst>
              <a:ext uri="{FF2B5EF4-FFF2-40B4-BE49-F238E27FC236}">
                <a16:creationId xmlns:a16="http://schemas.microsoft.com/office/drawing/2014/main" id="{91D7BEC1-C409-2B64-F43D-F0B4780BB6CA}"/>
              </a:ext>
            </a:extLst>
          </p:cNvPr>
          <p:cNvSpPr>
            <a:spLocks noChangeAspect="1" noChangeArrowheads="1"/>
          </p:cNvSpPr>
          <p:nvPr/>
        </p:nvSpPr>
        <p:spPr bwMode="auto">
          <a:xfrm>
            <a:off x="2722397" y="1616071"/>
            <a:ext cx="2756768" cy="3883025"/>
          </a:xfrm>
          <a:prstGeom prst="rect">
            <a:avLst/>
          </a:prstGeom>
          <a:solidFill>
            <a:srgbClr val="FF0000"/>
          </a:solidFill>
          <a:ln w="28575">
            <a:noFill/>
            <a:prstDash val="sysDot"/>
            <a:miter lim="800000"/>
            <a:headEnd type="none" w="sm" len="sm"/>
            <a:tailEnd type="none" w="sm" len="sm"/>
          </a:ln>
        </p:spPr>
        <p:txBody>
          <a:bodyPr wrap="none" anchor="ctr"/>
          <a:lstStyle/>
          <a:p>
            <a:endParaRPr lang="en-US" sz="1200">
              <a:latin typeface="Arial" panose="020B0604020202020204" pitchFamily="34" charset="0"/>
              <a:cs typeface="Arial" panose="020B0604020202020204" pitchFamily="34" charset="0"/>
            </a:endParaRPr>
          </a:p>
        </p:txBody>
      </p:sp>
      <p:sp>
        <p:nvSpPr>
          <p:cNvPr id="6" name="Rectangle 21">
            <a:extLst>
              <a:ext uri="{FF2B5EF4-FFF2-40B4-BE49-F238E27FC236}">
                <a16:creationId xmlns:a16="http://schemas.microsoft.com/office/drawing/2014/main" id="{95F96011-F256-F25A-26C0-D07463825388}"/>
              </a:ext>
            </a:extLst>
          </p:cNvPr>
          <p:cNvSpPr>
            <a:spLocks noChangeAspect="1" noChangeArrowheads="1"/>
          </p:cNvSpPr>
          <p:nvPr/>
        </p:nvSpPr>
        <p:spPr bwMode="auto">
          <a:xfrm>
            <a:off x="1504064" y="1606546"/>
            <a:ext cx="1218332" cy="3890963"/>
          </a:xfrm>
          <a:prstGeom prst="rect">
            <a:avLst/>
          </a:prstGeom>
          <a:solidFill>
            <a:srgbClr val="0099FF"/>
          </a:solidFill>
          <a:ln w="28575">
            <a:noFill/>
            <a:prstDash val="sysDot"/>
            <a:miter lim="800000"/>
            <a:headEnd type="none" w="sm" len="sm"/>
            <a:tailEnd type="none" w="sm" len="sm"/>
          </a:ln>
        </p:spPr>
        <p:txBody>
          <a:bodyPr wrap="none" anchor="ctr"/>
          <a:lstStyle/>
          <a:p>
            <a:endParaRPr lang="en-US" sz="1200">
              <a:latin typeface="Arial" panose="020B0604020202020204" pitchFamily="34" charset="0"/>
              <a:cs typeface="Arial" panose="020B0604020202020204" pitchFamily="34" charset="0"/>
            </a:endParaRPr>
          </a:p>
        </p:txBody>
      </p:sp>
      <p:pic>
        <p:nvPicPr>
          <p:cNvPr id="7" name="Picture 22">
            <a:extLst>
              <a:ext uri="{FF2B5EF4-FFF2-40B4-BE49-F238E27FC236}">
                <a16:creationId xmlns:a16="http://schemas.microsoft.com/office/drawing/2014/main" id="{0646607B-32FE-B7B0-38DD-D0185414FC8D}"/>
              </a:ext>
            </a:extLst>
          </p:cNvPr>
          <p:cNvPicPr>
            <a:picLocks noChangeAspect="1" noChangeArrowheads="1"/>
          </p:cNvPicPr>
          <p:nvPr/>
        </p:nvPicPr>
        <p:blipFill>
          <a:blip r:embed="rId3" cstate="screen"/>
          <a:srcRect/>
          <a:stretch>
            <a:fillRect/>
          </a:stretch>
        </p:blipFill>
        <p:spPr bwMode="auto">
          <a:xfrm>
            <a:off x="1927927" y="1836734"/>
            <a:ext cx="6878637" cy="4041775"/>
          </a:xfrm>
          <a:prstGeom prst="rect">
            <a:avLst/>
          </a:prstGeom>
          <a:noFill/>
          <a:ln w="12700">
            <a:noFill/>
            <a:miter lim="800000"/>
            <a:headEnd type="none" w="sm" len="sm"/>
            <a:tailEnd type="none" w="sm" len="sm"/>
          </a:ln>
        </p:spPr>
      </p:pic>
      <p:sp>
        <p:nvSpPr>
          <p:cNvPr id="14" name="Rectangle 23">
            <a:extLst>
              <a:ext uri="{FF2B5EF4-FFF2-40B4-BE49-F238E27FC236}">
                <a16:creationId xmlns:a16="http://schemas.microsoft.com/office/drawing/2014/main" id="{9572DDA2-A4B0-42B6-35C2-D5C071EDE45D}"/>
              </a:ext>
            </a:extLst>
          </p:cNvPr>
          <p:cNvSpPr>
            <a:spLocks noChangeAspect="1" noChangeArrowheads="1"/>
          </p:cNvSpPr>
          <p:nvPr/>
        </p:nvSpPr>
        <p:spPr bwMode="auto">
          <a:xfrm>
            <a:off x="1497714" y="5492746"/>
            <a:ext cx="7085013" cy="430213"/>
          </a:xfrm>
          <a:prstGeom prst="rect">
            <a:avLst/>
          </a:prstGeom>
          <a:solidFill>
            <a:srgbClr val="996600"/>
          </a:solidFill>
          <a:ln w="28575">
            <a:noFill/>
            <a:prstDash val="sysDot"/>
            <a:miter lim="800000"/>
            <a:headEnd type="none" w="sm" len="sm"/>
            <a:tailEnd type="none" w="sm" len="sm"/>
          </a:ln>
        </p:spPr>
        <p:txBody>
          <a:bodyPr wrap="none" anchor="ctr"/>
          <a:lstStyle/>
          <a:p>
            <a:endParaRPr lang="en-US" sz="1200">
              <a:latin typeface="Arial" panose="020B0604020202020204" pitchFamily="34" charset="0"/>
              <a:cs typeface="Arial" panose="020B0604020202020204" pitchFamily="34" charset="0"/>
            </a:endParaRPr>
          </a:p>
        </p:txBody>
      </p:sp>
      <p:sp>
        <p:nvSpPr>
          <p:cNvPr id="15" name="Line 24">
            <a:extLst>
              <a:ext uri="{FF2B5EF4-FFF2-40B4-BE49-F238E27FC236}">
                <a16:creationId xmlns:a16="http://schemas.microsoft.com/office/drawing/2014/main" id="{9F1E45DC-C1BA-753B-7343-C8D1E2A5C6BD}"/>
              </a:ext>
            </a:extLst>
          </p:cNvPr>
          <p:cNvSpPr>
            <a:spLocks noChangeAspect="1" noChangeShapeType="1"/>
          </p:cNvSpPr>
          <p:nvPr/>
        </p:nvSpPr>
        <p:spPr bwMode="auto">
          <a:xfrm>
            <a:off x="5341052" y="4305296"/>
            <a:ext cx="0" cy="1122363"/>
          </a:xfrm>
          <a:prstGeom prst="line">
            <a:avLst/>
          </a:prstGeom>
          <a:noFill/>
          <a:ln w="38100">
            <a:solidFill>
              <a:schemeClr val="hlink"/>
            </a:solidFill>
            <a:prstDash val="sysDot"/>
            <a:round/>
            <a:headEnd type="none" w="sm" len="sm"/>
            <a:tailEnd type="none" w="sm" len="sm"/>
          </a:ln>
        </p:spPr>
        <p:txBody>
          <a:bodyPr/>
          <a:lstStyle/>
          <a:p>
            <a:endParaRPr lang="nl-NL" sz="1200">
              <a:latin typeface="Arial" panose="020B0604020202020204" pitchFamily="34" charset="0"/>
              <a:cs typeface="Arial" panose="020B0604020202020204" pitchFamily="34" charset="0"/>
            </a:endParaRPr>
          </a:p>
        </p:txBody>
      </p:sp>
      <p:sp>
        <p:nvSpPr>
          <p:cNvPr id="16" name="Arc 25">
            <a:extLst>
              <a:ext uri="{FF2B5EF4-FFF2-40B4-BE49-F238E27FC236}">
                <a16:creationId xmlns:a16="http://schemas.microsoft.com/office/drawing/2014/main" id="{5ECC2640-F217-65FE-838E-EB928BE96280}"/>
              </a:ext>
            </a:extLst>
          </p:cNvPr>
          <p:cNvSpPr>
            <a:spLocks noChangeAspect="1"/>
          </p:cNvSpPr>
          <p:nvPr/>
        </p:nvSpPr>
        <p:spPr bwMode="auto">
          <a:xfrm flipH="1">
            <a:off x="2724852" y="5026021"/>
            <a:ext cx="5876925" cy="177800"/>
          </a:xfrm>
          <a:custGeom>
            <a:avLst/>
            <a:gdLst>
              <a:gd name="T0" fmla="*/ 0 w 24183"/>
              <a:gd name="T1" fmla="*/ 295525488 h 21600"/>
              <a:gd name="T2" fmla="*/ 2147483647 w 24183"/>
              <a:gd name="T3" fmla="*/ 2147483647 h 21600"/>
              <a:gd name="T4" fmla="*/ 2147483647 w 24183"/>
              <a:gd name="T5" fmla="*/ 2147483647 h 21600"/>
              <a:gd name="T6" fmla="*/ 0 60000 65536"/>
              <a:gd name="T7" fmla="*/ 0 60000 65536"/>
              <a:gd name="T8" fmla="*/ 0 60000 65536"/>
              <a:gd name="T9" fmla="*/ 0 w 24183"/>
              <a:gd name="T10" fmla="*/ 0 h 21600"/>
              <a:gd name="T11" fmla="*/ 24183 w 24183"/>
              <a:gd name="T12" fmla="*/ 21600 h 21600"/>
            </a:gdLst>
            <a:ahLst/>
            <a:cxnLst>
              <a:cxn ang="T6">
                <a:pos x="T0" y="T1"/>
              </a:cxn>
              <a:cxn ang="T7">
                <a:pos x="T2" y="T3"/>
              </a:cxn>
              <a:cxn ang="T8">
                <a:pos x="T4" y="T5"/>
              </a:cxn>
            </a:cxnLst>
            <a:rect l="T9" t="T10" r="T11" b="T12"/>
            <a:pathLst>
              <a:path w="24183" h="21600" fill="none" extrusionOk="0">
                <a:moveTo>
                  <a:pt x="0" y="950"/>
                </a:moveTo>
                <a:cubicBezTo>
                  <a:pt x="2053" y="320"/>
                  <a:pt x="4188" y="-1"/>
                  <a:pt x="6336" y="0"/>
                </a:cubicBezTo>
                <a:cubicBezTo>
                  <a:pt x="13478" y="0"/>
                  <a:pt x="20159" y="3530"/>
                  <a:pt x="24182" y="9432"/>
                </a:cubicBezTo>
              </a:path>
              <a:path w="24183" h="21600" stroke="0" extrusionOk="0">
                <a:moveTo>
                  <a:pt x="0" y="950"/>
                </a:moveTo>
                <a:cubicBezTo>
                  <a:pt x="2053" y="320"/>
                  <a:pt x="4188" y="-1"/>
                  <a:pt x="6336" y="0"/>
                </a:cubicBezTo>
                <a:cubicBezTo>
                  <a:pt x="13478" y="0"/>
                  <a:pt x="20159" y="3530"/>
                  <a:pt x="24182" y="9432"/>
                </a:cubicBezTo>
                <a:lnTo>
                  <a:pt x="6336" y="21600"/>
                </a:lnTo>
                <a:close/>
              </a:path>
            </a:pathLst>
          </a:custGeom>
          <a:noFill/>
          <a:ln w="19050">
            <a:solidFill>
              <a:srgbClr val="0000FF"/>
            </a:solidFill>
            <a:prstDash val="dash"/>
            <a:round/>
            <a:headEnd type="none" w="sm" len="sm"/>
            <a:tailEnd type="none" w="sm" len="sm"/>
          </a:ln>
        </p:spPr>
        <p:txBody>
          <a:bodyPr wrap="none" anchor="ctr"/>
          <a:lstStyle/>
          <a:p>
            <a:endParaRPr lang="nl-NL" sz="1200">
              <a:latin typeface="Arial" panose="020B0604020202020204" pitchFamily="34" charset="0"/>
              <a:cs typeface="Arial" panose="020B0604020202020204" pitchFamily="34" charset="0"/>
            </a:endParaRPr>
          </a:p>
        </p:txBody>
      </p:sp>
      <p:sp>
        <p:nvSpPr>
          <p:cNvPr id="17" name="Text Box 26">
            <a:extLst>
              <a:ext uri="{FF2B5EF4-FFF2-40B4-BE49-F238E27FC236}">
                <a16:creationId xmlns:a16="http://schemas.microsoft.com/office/drawing/2014/main" id="{5188A32B-71BB-AA08-CA0C-22FDE524D2F4}"/>
              </a:ext>
            </a:extLst>
          </p:cNvPr>
          <p:cNvSpPr txBox="1">
            <a:spLocks noChangeAspect="1" noChangeArrowheads="1"/>
          </p:cNvSpPr>
          <p:nvPr/>
        </p:nvSpPr>
        <p:spPr bwMode="auto">
          <a:xfrm>
            <a:off x="2674052" y="5054596"/>
            <a:ext cx="1944687" cy="276999"/>
          </a:xfrm>
          <a:prstGeom prst="rect">
            <a:avLst/>
          </a:prstGeom>
          <a:noFill/>
          <a:ln w="12700">
            <a:noFill/>
            <a:miter lim="800000"/>
            <a:headEnd type="none" w="sm" len="sm"/>
            <a:tailEnd type="none" w="sm" len="sm"/>
          </a:ln>
        </p:spPr>
        <p:txBody>
          <a:bodyPr>
            <a:spAutoFit/>
          </a:bodyPr>
          <a:lstStyle/>
          <a:p>
            <a:pPr>
              <a:spcBef>
                <a:spcPct val="50000"/>
              </a:spcBef>
            </a:pPr>
            <a:r>
              <a:rPr lang="nl-NL" sz="1200" b="1">
                <a:latin typeface="Arial" panose="020B0604020202020204" pitchFamily="34" charset="0"/>
                <a:cs typeface="Arial" panose="020B0604020202020204" pitchFamily="34" charset="0"/>
              </a:rPr>
              <a:t>grondwaterstand</a:t>
            </a:r>
            <a:endParaRPr lang="en-US" sz="1200" b="1">
              <a:latin typeface="Arial" panose="020B0604020202020204" pitchFamily="34" charset="0"/>
              <a:cs typeface="Arial" panose="020B0604020202020204" pitchFamily="34" charset="0"/>
            </a:endParaRPr>
          </a:p>
        </p:txBody>
      </p:sp>
      <p:sp>
        <p:nvSpPr>
          <p:cNvPr id="18" name="Text Box 27">
            <a:extLst>
              <a:ext uri="{FF2B5EF4-FFF2-40B4-BE49-F238E27FC236}">
                <a16:creationId xmlns:a16="http://schemas.microsoft.com/office/drawing/2014/main" id="{454EAEB7-DDA6-B4B5-9C44-49C49C75B0DD}"/>
              </a:ext>
            </a:extLst>
          </p:cNvPr>
          <p:cNvSpPr txBox="1">
            <a:spLocks noChangeAspect="1" noChangeArrowheads="1"/>
          </p:cNvSpPr>
          <p:nvPr/>
        </p:nvSpPr>
        <p:spPr bwMode="auto">
          <a:xfrm>
            <a:off x="5366452" y="5203821"/>
            <a:ext cx="1943100" cy="276999"/>
          </a:xfrm>
          <a:prstGeom prst="rect">
            <a:avLst/>
          </a:prstGeom>
          <a:noFill/>
          <a:ln w="12700">
            <a:noFill/>
            <a:miter lim="800000"/>
            <a:headEnd type="none" w="sm" len="sm"/>
            <a:tailEnd type="none" w="sm" len="sm"/>
          </a:ln>
        </p:spPr>
        <p:txBody>
          <a:bodyPr>
            <a:spAutoFit/>
          </a:bodyPr>
          <a:lstStyle/>
          <a:p>
            <a:pPr>
              <a:spcBef>
                <a:spcPct val="50000"/>
              </a:spcBef>
            </a:pPr>
            <a:r>
              <a:rPr lang="nl-NL" sz="1200" b="1">
                <a:latin typeface="Arial" panose="020B0604020202020204" pitchFamily="34" charset="0"/>
                <a:cs typeface="Arial" panose="020B0604020202020204" pitchFamily="34" charset="0"/>
              </a:rPr>
              <a:t>perceelsgrens</a:t>
            </a:r>
            <a:endParaRPr lang="en-US" sz="1200" b="1">
              <a:latin typeface="Arial" panose="020B0604020202020204" pitchFamily="34" charset="0"/>
              <a:cs typeface="Arial" panose="020B0604020202020204" pitchFamily="34" charset="0"/>
            </a:endParaRPr>
          </a:p>
        </p:txBody>
      </p:sp>
      <p:sp>
        <p:nvSpPr>
          <p:cNvPr id="19" name="Text Box 28">
            <a:extLst>
              <a:ext uri="{FF2B5EF4-FFF2-40B4-BE49-F238E27FC236}">
                <a16:creationId xmlns:a16="http://schemas.microsoft.com/office/drawing/2014/main" id="{AC912C60-D4AE-3FDD-4142-D699C04925E1}"/>
              </a:ext>
            </a:extLst>
          </p:cNvPr>
          <p:cNvSpPr txBox="1">
            <a:spLocks noChangeAspect="1" noChangeArrowheads="1"/>
          </p:cNvSpPr>
          <p:nvPr/>
        </p:nvSpPr>
        <p:spPr bwMode="auto">
          <a:xfrm>
            <a:off x="5602989" y="1630359"/>
            <a:ext cx="1944688" cy="276999"/>
          </a:xfrm>
          <a:prstGeom prst="rect">
            <a:avLst/>
          </a:prstGeom>
          <a:noFill/>
          <a:ln w="12700">
            <a:noFill/>
            <a:miter lim="800000"/>
            <a:headEnd type="none" w="sm" len="sm"/>
            <a:tailEnd type="none" w="sm" len="sm"/>
          </a:ln>
        </p:spPr>
        <p:txBody>
          <a:bodyPr>
            <a:spAutoFit/>
          </a:bodyPr>
          <a:lstStyle/>
          <a:p>
            <a:pPr>
              <a:spcBef>
                <a:spcPct val="50000"/>
              </a:spcBef>
            </a:pPr>
            <a:r>
              <a:rPr lang="nl-NL" sz="1200" b="1">
                <a:latin typeface="Arial" panose="020B0604020202020204" pitchFamily="34" charset="0"/>
                <a:cs typeface="Arial" panose="020B0604020202020204" pitchFamily="34" charset="0"/>
              </a:rPr>
              <a:t>particulier</a:t>
            </a:r>
            <a:endParaRPr lang="en-US" sz="1200" b="1">
              <a:latin typeface="Arial" panose="020B0604020202020204" pitchFamily="34" charset="0"/>
              <a:cs typeface="Arial" panose="020B0604020202020204" pitchFamily="34" charset="0"/>
            </a:endParaRPr>
          </a:p>
        </p:txBody>
      </p:sp>
      <p:sp>
        <p:nvSpPr>
          <p:cNvPr id="20" name="Text Box 29">
            <a:extLst>
              <a:ext uri="{FF2B5EF4-FFF2-40B4-BE49-F238E27FC236}">
                <a16:creationId xmlns:a16="http://schemas.microsoft.com/office/drawing/2014/main" id="{E4F4DA0B-D100-0AB8-A562-5190871710A9}"/>
              </a:ext>
            </a:extLst>
          </p:cNvPr>
          <p:cNvSpPr txBox="1">
            <a:spLocks noChangeAspect="1" noChangeArrowheads="1"/>
          </p:cNvSpPr>
          <p:nvPr/>
        </p:nvSpPr>
        <p:spPr bwMode="auto">
          <a:xfrm>
            <a:off x="3370964" y="1630359"/>
            <a:ext cx="1944688" cy="276999"/>
          </a:xfrm>
          <a:prstGeom prst="rect">
            <a:avLst/>
          </a:prstGeom>
          <a:noFill/>
          <a:ln w="12700">
            <a:noFill/>
            <a:miter lim="800000"/>
            <a:headEnd type="none" w="sm" len="sm"/>
            <a:tailEnd type="none" w="sm" len="sm"/>
          </a:ln>
        </p:spPr>
        <p:txBody>
          <a:bodyPr>
            <a:spAutoFit/>
          </a:bodyPr>
          <a:lstStyle/>
          <a:p>
            <a:pPr>
              <a:spcBef>
                <a:spcPct val="50000"/>
              </a:spcBef>
            </a:pPr>
            <a:r>
              <a:rPr lang="nl-NL" sz="1200" b="1">
                <a:solidFill>
                  <a:schemeClr val="bg2">
                    <a:lumMod val="60000"/>
                    <a:lumOff val="40000"/>
                  </a:schemeClr>
                </a:solidFill>
                <a:latin typeface="Arial" panose="020B0604020202020204" pitchFamily="34" charset="0"/>
                <a:cs typeface="Arial" panose="020B0604020202020204" pitchFamily="34" charset="0"/>
              </a:rPr>
              <a:t>gemeente</a:t>
            </a:r>
            <a:endParaRPr lang="en-US" sz="1200" b="1">
              <a:solidFill>
                <a:schemeClr val="bg2">
                  <a:lumMod val="60000"/>
                  <a:lumOff val="40000"/>
                </a:schemeClr>
              </a:solidFill>
              <a:latin typeface="Arial" panose="020B0604020202020204" pitchFamily="34" charset="0"/>
              <a:cs typeface="Arial" panose="020B0604020202020204" pitchFamily="34" charset="0"/>
            </a:endParaRPr>
          </a:p>
        </p:txBody>
      </p:sp>
      <p:sp>
        <p:nvSpPr>
          <p:cNvPr id="21" name="Text Box 30">
            <a:extLst>
              <a:ext uri="{FF2B5EF4-FFF2-40B4-BE49-F238E27FC236}">
                <a16:creationId xmlns:a16="http://schemas.microsoft.com/office/drawing/2014/main" id="{B4685571-A6D4-9053-BAED-95D161D20923}"/>
              </a:ext>
            </a:extLst>
          </p:cNvPr>
          <p:cNvSpPr txBox="1">
            <a:spLocks noChangeAspect="1" noChangeArrowheads="1"/>
          </p:cNvSpPr>
          <p:nvPr/>
        </p:nvSpPr>
        <p:spPr bwMode="auto">
          <a:xfrm>
            <a:off x="1497714" y="1630359"/>
            <a:ext cx="1150938" cy="276999"/>
          </a:xfrm>
          <a:prstGeom prst="rect">
            <a:avLst/>
          </a:prstGeom>
          <a:noFill/>
          <a:ln w="12700">
            <a:noFill/>
            <a:miter lim="800000"/>
            <a:headEnd type="none" w="sm" len="sm"/>
            <a:tailEnd type="none" w="sm" len="sm"/>
          </a:ln>
        </p:spPr>
        <p:txBody>
          <a:bodyPr>
            <a:spAutoFit/>
          </a:bodyPr>
          <a:lstStyle/>
          <a:p>
            <a:pPr>
              <a:spcBef>
                <a:spcPct val="50000"/>
              </a:spcBef>
            </a:pPr>
            <a:r>
              <a:rPr lang="nl-NL" sz="1200" b="1">
                <a:latin typeface="Arial" panose="020B0604020202020204" pitchFamily="34" charset="0"/>
                <a:cs typeface="Arial" panose="020B0604020202020204" pitchFamily="34" charset="0"/>
              </a:rPr>
              <a:t>waterschap</a:t>
            </a:r>
            <a:endParaRPr lang="en-US" sz="1200" b="1">
              <a:latin typeface="Arial" panose="020B0604020202020204" pitchFamily="34" charset="0"/>
              <a:cs typeface="Arial" panose="020B0604020202020204" pitchFamily="34" charset="0"/>
            </a:endParaRPr>
          </a:p>
        </p:txBody>
      </p:sp>
      <p:sp>
        <p:nvSpPr>
          <p:cNvPr id="22" name="Text Box 32">
            <a:extLst>
              <a:ext uri="{FF2B5EF4-FFF2-40B4-BE49-F238E27FC236}">
                <a16:creationId xmlns:a16="http://schemas.microsoft.com/office/drawing/2014/main" id="{93A7209E-AA6E-167E-4518-32BE137A2A87}"/>
              </a:ext>
            </a:extLst>
          </p:cNvPr>
          <p:cNvSpPr txBox="1">
            <a:spLocks noChangeAspect="1" noChangeArrowheads="1"/>
          </p:cNvSpPr>
          <p:nvPr/>
        </p:nvSpPr>
        <p:spPr bwMode="auto">
          <a:xfrm>
            <a:off x="4018664" y="5589584"/>
            <a:ext cx="1150938" cy="276999"/>
          </a:xfrm>
          <a:prstGeom prst="rect">
            <a:avLst/>
          </a:prstGeom>
          <a:noFill/>
          <a:ln w="12700">
            <a:noFill/>
            <a:miter lim="800000"/>
            <a:headEnd type="none" w="sm" len="sm"/>
            <a:tailEnd type="none" w="sm" len="sm"/>
          </a:ln>
        </p:spPr>
        <p:txBody>
          <a:bodyPr>
            <a:spAutoFit/>
          </a:bodyPr>
          <a:lstStyle/>
          <a:p>
            <a:pPr>
              <a:spcBef>
                <a:spcPct val="50000"/>
              </a:spcBef>
            </a:pPr>
            <a:r>
              <a:rPr lang="nl-NL" sz="1200" b="1">
                <a:latin typeface="Arial" panose="020B0604020202020204" pitchFamily="34" charset="0"/>
                <a:cs typeface="Arial" panose="020B0604020202020204" pitchFamily="34" charset="0"/>
              </a:rPr>
              <a:t>provincie</a:t>
            </a:r>
            <a:endParaRPr lang="en-US" sz="1200" b="1">
              <a:latin typeface="Arial" panose="020B0604020202020204" pitchFamily="34" charset="0"/>
              <a:cs typeface="Arial" panose="020B0604020202020204" pitchFamily="34" charset="0"/>
            </a:endParaRPr>
          </a:p>
        </p:txBody>
      </p:sp>
      <p:sp>
        <p:nvSpPr>
          <p:cNvPr id="23" name="Rectangle 3">
            <a:extLst>
              <a:ext uri="{FF2B5EF4-FFF2-40B4-BE49-F238E27FC236}">
                <a16:creationId xmlns:a16="http://schemas.microsoft.com/office/drawing/2014/main" id="{363CD90F-50BE-8F7F-213D-5045C3FD5492}"/>
              </a:ext>
            </a:extLst>
          </p:cNvPr>
          <p:cNvSpPr txBox="1">
            <a:spLocks noChangeArrowheads="1"/>
          </p:cNvSpPr>
          <p:nvPr/>
        </p:nvSpPr>
        <p:spPr bwMode="auto">
          <a:xfrm>
            <a:off x="1417153" y="6148384"/>
            <a:ext cx="5852310" cy="85285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eaLnBrk="1" hangingPunct="1">
              <a:lnSpc>
                <a:spcPts val="2000"/>
              </a:lnSpc>
            </a:pPr>
            <a:r>
              <a:rPr lang="nl-NL" altLang="nl-NL" sz="1400" b="1">
                <a:latin typeface="Arial" panose="020B0604020202020204" pitchFamily="34" charset="0"/>
              </a:rPr>
              <a:t>De gemeentelijke watertaken een gemeenschappelijk taak, maar vanwege het belang heeft de gemeente de regie</a:t>
            </a:r>
            <a:endParaRPr lang="nl-NL" altLang="nl-NL" sz="1400"/>
          </a:p>
        </p:txBody>
      </p:sp>
    </p:spTree>
    <p:extLst>
      <p:ext uri="{BB962C8B-B14F-4D97-AF65-F5344CB8AC3E}">
        <p14:creationId xmlns:p14="http://schemas.microsoft.com/office/powerpoint/2010/main" val="415651349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D879DB1C-DD91-3B0C-C2C7-D5FB99491E1B}"/>
              </a:ext>
            </a:extLst>
          </p:cNvPr>
          <p:cNvPicPr>
            <a:picLocks noChangeAspect="1"/>
          </p:cNvPicPr>
          <p:nvPr/>
        </p:nvPicPr>
        <p:blipFill rotWithShape="1">
          <a:blip r:embed="rId2"/>
          <a:srcRect b="47250"/>
          <a:stretch/>
        </p:blipFill>
        <p:spPr>
          <a:xfrm>
            <a:off x="142754" y="1631404"/>
            <a:ext cx="3193391" cy="2625964"/>
          </a:xfrm>
          <a:prstGeom prst="rect">
            <a:avLst/>
          </a:prstGeom>
        </p:spPr>
      </p:pic>
      <p:sp>
        <p:nvSpPr>
          <p:cNvPr id="2" name="Titel 1">
            <a:extLst>
              <a:ext uri="{FF2B5EF4-FFF2-40B4-BE49-F238E27FC236}">
                <a16:creationId xmlns:a16="http://schemas.microsoft.com/office/drawing/2014/main" id="{C0A764FB-B1F3-A12B-D720-D5A2DFA7CE41}"/>
              </a:ext>
            </a:extLst>
          </p:cNvPr>
          <p:cNvSpPr>
            <a:spLocks noGrp="1"/>
          </p:cNvSpPr>
          <p:nvPr>
            <p:ph type="title"/>
          </p:nvPr>
        </p:nvSpPr>
        <p:spPr/>
        <p:txBody>
          <a:bodyPr/>
          <a:lstStyle/>
          <a:p>
            <a:r>
              <a:rPr lang="nl-NL"/>
              <a:t>Onze uitdagingen en opgaven</a:t>
            </a:r>
          </a:p>
        </p:txBody>
      </p:sp>
      <p:pic>
        <p:nvPicPr>
          <p:cNvPr id="4" name="Picture 2" descr="Gemeente Vlieland - VVV Vlieland">
            <a:extLst>
              <a:ext uri="{FF2B5EF4-FFF2-40B4-BE49-F238E27FC236}">
                <a16:creationId xmlns:a16="http://schemas.microsoft.com/office/drawing/2014/main" id="{4F0FC4B5-6FF9-26F0-C869-E5E7AF2275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43" b="38491"/>
          <a:stretch/>
        </p:blipFill>
        <p:spPr bwMode="auto">
          <a:xfrm>
            <a:off x="9838998" y="1748154"/>
            <a:ext cx="1958150" cy="39104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image001">
            <a:extLst>
              <a:ext uri="{FF2B5EF4-FFF2-40B4-BE49-F238E27FC236}">
                <a16:creationId xmlns:a16="http://schemas.microsoft.com/office/drawing/2014/main" id="{FC839BFE-9249-A741-0BD5-03A698A945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284"/>
          <a:stretch/>
        </p:blipFill>
        <p:spPr bwMode="auto">
          <a:xfrm>
            <a:off x="4535470" y="1631404"/>
            <a:ext cx="3630272" cy="186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Afbeeldingsresultaat voor vergrijzing">
            <a:extLst>
              <a:ext uri="{FF2B5EF4-FFF2-40B4-BE49-F238E27FC236}">
                <a16:creationId xmlns:a16="http://schemas.microsoft.com/office/drawing/2014/main" id="{82F6D030-C2F5-84A9-2173-ADA35C51F2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7290" y="2940162"/>
            <a:ext cx="2916274" cy="2542230"/>
          </a:xfrm>
          <a:prstGeom prst="rect">
            <a:avLst/>
          </a:prstGeom>
          <a:noFill/>
          <a:extLst>
            <a:ext uri="{909E8E84-426E-40DD-AFC4-6F175D3DCCD1}">
              <a14:hiddenFill xmlns:a14="http://schemas.microsoft.com/office/drawing/2010/main">
                <a:solidFill>
                  <a:srgbClr val="FFFFFF"/>
                </a:solidFill>
              </a14:hiddenFill>
            </a:ext>
          </a:extLst>
        </p:spPr>
      </p:pic>
      <p:pic>
        <p:nvPicPr>
          <p:cNvPr id="26" name="Afbeelding 25">
            <a:extLst>
              <a:ext uri="{FF2B5EF4-FFF2-40B4-BE49-F238E27FC236}">
                <a16:creationId xmlns:a16="http://schemas.microsoft.com/office/drawing/2014/main" id="{3317F614-DE21-127F-0BA7-FE8AB1BC7E1F}"/>
              </a:ext>
            </a:extLst>
          </p:cNvPr>
          <p:cNvPicPr>
            <a:picLocks noChangeAspect="1"/>
          </p:cNvPicPr>
          <p:nvPr/>
        </p:nvPicPr>
        <p:blipFill>
          <a:blip r:embed="rId6"/>
          <a:stretch>
            <a:fillRect/>
          </a:stretch>
        </p:blipFill>
        <p:spPr>
          <a:xfrm>
            <a:off x="3435116" y="3649223"/>
            <a:ext cx="5126400" cy="2843652"/>
          </a:xfrm>
          <a:prstGeom prst="rect">
            <a:avLst/>
          </a:prstGeom>
        </p:spPr>
      </p:pic>
    </p:spTree>
    <p:extLst>
      <p:ext uri="{BB962C8B-B14F-4D97-AF65-F5344CB8AC3E}">
        <p14:creationId xmlns:p14="http://schemas.microsoft.com/office/powerpoint/2010/main" val="201475491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EE0B93A-AA66-6ADF-3145-46A5DD15E1B4}"/>
              </a:ext>
            </a:extLst>
          </p:cNvPr>
          <p:cNvPicPr>
            <a:picLocks noChangeAspect="1"/>
          </p:cNvPicPr>
          <p:nvPr/>
        </p:nvPicPr>
        <p:blipFill>
          <a:blip r:embed="rId3"/>
          <a:stretch>
            <a:fillRect/>
          </a:stretch>
        </p:blipFill>
        <p:spPr>
          <a:xfrm>
            <a:off x="6461105" y="1757778"/>
            <a:ext cx="5562219" cy="5100221"/>
          </a:xfrm>
          <a:prstGeom prst="rect">
            <a:avLst/>
          </a:prstGeom>
        </p:spPr>
      </p:pic>
      <p:sp>
        <p:nvSpPr>
          <p:cNvPr id="2" name="Titel 1">
            <a:extLst>
              <a:ext uri="{FF2B5EF4-FFF2-40B4-BE49-F238E27FC236}">
                <a16:creationId xmlns:a16="http://schemas.microsoft.com/office/drawing/2014/main" id="{909A4813-5CB2-DDED-6992-F92C4D8B2612}"/>
              </a:ext>
            </a:extLst>
          </p:cNvPr>
          <p:cNvSpPr>
            <a:spLocks noGrp="1"/>
          </p:cNvSpPr>
          <p:nvPr>
            <p:ph type="title"/>
          </p:nvPr>
        </p:nvSpPr>
        <p:spPr/>
        <p:txBody>
          <a:bodyPr/>
          <a:lstStyle/>
          <a:p>
            <a:r>
              <a:rPr lang="nl-NL"/>
              <a:t>Onze uitdagingen en opgaven</a:t>
            </a:r>
          </a:p>
        </p:txBody>
      </p:sp>
      <p:pic>
        <p:nvPicPr>
          <p:cNvPr id="5" name="Afbeelding 4">
            <a:extLst>
              <a:ext uri="{FF2B5EF4-FFF2-40B4-BE49-F238E27FC236}">
                <a16:creationId xmlns:a16="http://schemas.microsoft.com/office/drawing/2014/main" id="{D0903C6E-7CDE-27B3-3973-EBB13C73F05E}"/>
              </a:ext>
            </a:extLst>
          </p:cNvPr>
          <p:cNvPicPr>
            <a:picLocks noChangeAspect="1"/>
          </p:cNvPicPr>
          <p:nvPr/>
        </p:nvPicPr>
        <p:blipFill>
          <a:blip r:embed="rId4"/>
          <a:stretch>
            <a:fillRect/>
          </a:stretch>
        </p:blipFill>
        <p:spPr>
          <a:xfrm>
            <a:off x="838200" y="1757779"/>
            <a:ext cx="5490668" cy="5100221"/>
          </a:xfrm>
          <a:prstGeom prst="rect">
            <a:avLst/>
          </a:prstGeom>
        </p:spPr>
      </p:pic>
      <p:sp>
        <p:nvSpPr>
          <p:cNvPr id="3" name="Tijdelijke aanduiding voor inhoud 2">
            <a:extLst>
              <a:ext uri="{FF2B5EF4-FFF2-40B4-BE49-F238E27FC236}">
                <a16:creationId xmlns:a16="http://schemas.microsoft.com/office/drawing/2014/main" id="{0105209D-C166-13A5-3F63-8BA220111C5F}"/>
              </a:ext>
            </a:extLst>
          </p:cNvPr>
          <p:cNvSpPr>
            <a:spLocks noGrp="1"/>
          </p:cNvSpPr>
          <p:nvPr>
            <p:ph idx="1"/>
          </p:nvPr>
        </p:nvSpPr>
        <p:spPr>
          <a:xfrm>
            <a:off x="838200" y="1825625"/>
            <a:ext cx="11353800" cy="4351338"/>
          </a:xfrm>
        </p:spPr>
        <p:txBody>
          <a:bodyPr>
            <a:normAutofit/>
          </a:bodyPr>
          <a:lstStyle/>
          <a:p>
            <a:pPr marL="0" indent="0">
              <a:buNone/>
            </a:pPr>
            <a:r>
              <a:rPr lang="nl-NL" sz="1400"/>
              <a:t>Wateroverlast (Bron: klimaatatlas Friesland)			</a:t>
            </a:r>
            <a:r>
              <a:rPr lang="nl-NL" sz="1400">
                <a:solidFill>
                  <a:schemeClr val="bg1"/>
                </a:solidFill>
              </a:rPr>
              <a:t>  Hittestress in 2050 gebouwd gebied (Bron: klimaatatlas Friesland)		</a:t>
            </a:r>
            <a:r>
              <a:rPr lang="nl-NL" sz="1400"/>
              <a:t>	</a:t>
            </a:r>
          </a:p>
        </p:txBody>
      </p:sp>
    </p:spTree>
    <p:extLst>
      <p:ext uri="{BB962C8B-B14F-4D97-AF65-F5344CB8AC3E}">
        <p14:creationId xmlns:p14="http://schemas.microsoft.com/office/powerpoint/2010/main" val="351025912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A764FB-B1F3-A12B-D720-D5A2DFA7CE41}"/>
              </a:ext>
            </a:extLst>
          </p:cNvPr>
          <p:cNvSpPr>
            <a:spLocks noGrp="1"/>
          </p:cNvSpPr>
          <p:nvPr>
            <p:ph type="title"/>
          </p:nvPr>
        </p:nvSpPr>
        <p:spPr/>
        <p:txBody>
          <a:bodyPr/>
          <a:lstStyle/>
          <a:p>
            <a:r>
              <a:rPr lang="nl-NL"/>
              <a:t>Het speelveld wordt steeds breder</a:t>
            </a:r>
          </a:p>
        </p:txBody>
      </p:sp>
      <p:pic>
        <p:nvPicPr>
          <p:cNvPr id="4" name="Picture 2" descr="Gemeente Vlieland - VVV Vlieland">
            <a:extLst>
              <a:ext uri="{FF2B5EF4-FFF2-40B4-BE49-F238E27FC236}">
                <a16:creationId xmlns:a16="http://schemas.microsoft.com/office/drawing/2014/main" id="{4F0FC4B5-6FF9-26F0-C869-E5E7AF2275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43" b="38491"/>
          <a:stretch/>
        </p:blipFill>
        <p:spPr bwMode="auto">
          <a:xfrm>
            <a:off x="9838998" y="1748154"/>
            <a:ext cx="1958150" cy="39104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AB691303-1D84-19F1-6862-79A2462524E1}"/>
              </a:ext>
            </a:extLst>
          </p:cNvPr>
          <p:cNvPicPr/>
          <p:nvPr/>
        </p:nvPicPr>
        <p:blipFill rotWithShape="1">
          <a:blip r:embed="rId3" cstate="print">
            <a:extLst>
              <a:ext uri="{28A0092B-C50C-407E-A947-70E740481C1C}">
                <a14:useLocalDpi xmlns:a14="http://schemas.microsoft.com/office/drawing/2010/main" val="0"/>
              </a:ext>
            </a:extLst>
          </a:blip>
          <a:srcRect l="1212" r="1124"/>
          <a:stretch/>
        </p:blipFill>
        <p:spPr bwMode="auto">
          <a:xfrm>
            <a:off x="438968" y="1605443"/>
            <a:ext cx="3837426" cy="4250310"/>
          </a:xfrm>
          <a:prstGeom prst="rect">
            <a:avLst/>
          </a:prstGeom>
          <a:noFill/>
          <a:ln>
            <a:noFill/>
          </a:ln>
          <a:extLst>
            <a:ext uri="{53640926-AAD7-44D8-BBD7-CCE9431645EC}">
              <a14:shadowObscured xmlns:a14="http://schemas.microsoft.com/office/drawing/2010/main"/>
            </a:ext>
          </a:extLst>
        </p:spPr>
      </p:pic>
      <p:grpSp>
        <p:nvGrpSpPr>
          <p:cNvPr id="5" name="Groep 4">
            <a:extLst>
              <a:ext uri="{FF2B5EF4-FFF2-40B4-BE49-F238E27FC236}">
                <a16:creationId xmlns:a16="http://schemas.microsoft.com/office/drawing/2014/main" id="{D5D1F226-4A3B-46AF-D6D0-6D08529DE5B0}"/>
              </a:ext>
            </a:extLst>
          </p:cNvPr>
          <p:cNvGrpSpPr/>
          <p:nvPr/>
        </p:nvGrpSpPr>
        <p:grpSpPr>
          <a:xfrm>
            <a:off x="5291038" y="2905606"/>
            <a:ext cx="5248600" cy="3145362"/>
            <a:chOff x="4626712" y="2299233"/>
            <a:chExt cx="7459663" cy="4470400"/>
          </a:xfrm>
        </p:grpSpPr>
        <p:pic>
          <p:nvPicPr>
            <p:cNvPr id="6" name="Picture 22">
              <a:extLst>
                <a:ext uri="{FF2B5EF4-FFF2-40B4-BE49-F238E27FC236}">
                  <a16:creationId xmlns:a16="http://schemas.microsoft.com/office/drawing/2014/main" id="{4CEC5F8D-964B-118C-8F4D-CC8596E7F05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633633" y="4257152"/>
              <a:ext cx="3314700" cy="167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21">
              <a:extLst>
                <a:ext uri="{FF2B5EF4-FFF2-40B4-BE49-F238E27FC236}">
                  <a16:creationId xmlns:a16="http://schemas.microsoft.com/office/drawing/2014/main" id="{64CABEDB-E51A-625D-36AF-4162CF75B526}"/>
                </a:ext>
              </a:extLst>
            </p:cNvPr>
            <p:cNvGrpSpPr>
              <a:grpSpLocks/>
            </p:cNvGrpSpPr>
            <p:nvPr/>
          </p:nvGrpSpPr>
          <p:grpSpPr bwMode="auto">
            <a:xfrm>
              <a:off x="4626712" y="2299233"/>
              <a:ext cx="7459663" cy="4470400"/>
              <a:chOff x="288" y="872"/>
              <a:chExt cx="4699" cy="2816"/>
            </a:xfrm>
            <a:solidFill>
              <a:schemeClr val="accent1">
                <a:lumMod val="20000"/>
                <a:lumOff val="80000"/>
              </a:schemeClr>
            </a:solidFill>
          </p:grpSpPr>
          <p:sp>
            <p:nvSpPr>
              <p:cNvPr id="11" name="AutoShape 11">
                <a:extLst>
                  <a:ext uri="{FF2B5EF4-FFF2-40B4-BE49-F238E27FC236}">
                    <a16:creationId xmlns:a16="http://schemas.microsoft.com/office/drawing/2014/main" id="{34474C70-7D2A-336B-3495-7BFA6DFB0E06}"/>
                  </a:ext>
                </a:extLst>
              </p:cNvPr>
              <p:cNvSpPr>
                <a:spLocks noChangeArrowheads="1"/>
              </p:cNvSpPr>
              <p:nvPr/>
            </p:nvSpPr>
            <p:spPr bwMode="auto">
              <a:xfrm>
                <a:off x="3270" y="1330"/>
                <a:ext cx="1307" cy="679"/>
              </a:xfrm>
              <a:prstGeom prst="cloudCallout">
                <a:avLst>
                  <a:gd name="adj1" fmla="val -52523"/>
                  <a:gd name="adj2" fmla="val 77981"/>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algn="ctr" eaLnBrk="1" hangingPunct="1">
                  <a:spcBef>
                    <a:spcPct val="0"/>
                  </a:spcBef>
                  <a:buFontTx/>
                  <a:buNone/>
                </a:pPr>
                <a:r>
                  <a:rPr lang="nl-NL" altLang="nl-NL" sz="900">
                    <a:ea typeface="ＭＳ Ｐゴシック" panose="020B0600070205080204" pitchFamily="34" charset="-128"/>
                  </a:rPr>
                  <a:t>Waterveiligheid</a:t>
                </a:r>
              </a:p>
            </p:txBody>
          </p:sp>
          <p:sp>
            <p:nvSpPr>
              <p:cNvPr id="12" name="AutoShape 12">
                <a:extLst>
                  <a:ext uri="{FF2B5EF4-FFF2-40B4-BE49-F238E27FC236}">
                    <a16:creationId xmlns:a16="http://schemas.microsoft.com/office/drawing/2014/main" id="{872E6B00-1039-0F8D-2F92-7A1AD17D51FE}"/>
                  </a:ext>
                </a:extLst>
              </p:cNvPr>
              <p:cNvSpPr>
                <a:spLocks noChangeArrowheads="1"/>
              </p:cNvSpPr>
              <p:nvPr/>
            </p:nvSpPr>
            <p:spPr bwMode="auto">
              <a:xfrm>
                <a:off x="829" y="1304"/>
                <a:ext cx="1460" cy="679"/>
              </a:xfrm>
              <a:prstGeom prst="cloudCallout">
                <a:avLst>
                  <a:gd name="adj1" fmla="val 45958"/>
                  <a:gd name="adj2" fmla="val 71208"/>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algn="ctr">
                  <a:spcBef>
                    <a:spcPct val="0"/>
                  </a:spcBef>
                  <a:buFontTx/>
                  <a:buNone/>
                </a:pPr>
                <a:r>
                  <a:rPr lang="nl-NL" altLang="nl-NL" sz="900" err="1"/>
                  <a:t>Klimaat-verandering</a:t>
                </a:r>
                <a:endParaRPr lang="nl-NL" altLang="nl-NL" sz="900"/>
              </a:p>
            </p:txBody>
          </p:sp>
          <p:sp>
            <p:nvSpPr>
              <p:cNvPr id="14" name="AutoShape 15">
                <a:extLst>
                  <a:ext uri="{FF2B5EF4-FFF2-40B4-BE49-F238E27FC236}">
                    <a16:creationId xmlns:a16="http://schemas.microsoft.com/office/drawing/2014/main" id="{5907B51C-6B13-D46C-E06A-EB131C4E10AE}"/>
                  </a:ext>
                </a:extLst>
              </p:cNvPr>
              <p:cNvSpPr>
                <a:spLocks noChangeArrowheads="1"/>
              </p:cNvSpPr>
              <p:nvPr/>
            </p:nvSpPr>
            <p:spPr bwMode="auto">
              <a:xfrm>
                <a:off x="3680" y="2177"/>
                <a:ext cx="1307" cy="679"/>
              </a:xfrm>
              <a:prstGeom prst="cloudCallout">
                <a:avLst>
                  <a:gd name="adj1" fmla="val -73644"/>
                  <a:gd name="adj2" fmla="val -25551"/>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algn="ctr">
                  <a:spcBef>
                    <a:spcPct val="0"/>
                  </a:spcBef>
                  <a:buFontTx/>
                  <a:buNone/>
                </a:pPr>
                <a:r>
                  <a:rPr lang="nl-NL" altLang="nl-NL" sz="900"/>
                  <a:t>Energietransitie</a:t>
                </a:r>
              </a:p>
            </p:txBody>
          </p:sp>
          <p:sp>
            <p:nvSpPr>
              <p:cNvPr id="15" name="AutoShape 16">
                <a:extLst>
                  <a:ext uri="{FF2B5EF4-FFF2-40B4-BE49-F238E27FC236}">
                    <a16:creationId xmlns:a16="http://schemas.microsoft.com/office/drawing/2014/main" id="{3311C6B0-FA84-6832-EBFA-5098DFEE40E0}"/>
                  </a:ext>
                </a:extLst>
              </p:cNvPr>
              <p:cNvSpPr>
                <a:spLocks noChangeArrowheads="1"/>
              </p:cNvSpPr>
              <p:nvPr/>
            </p:nvSpPr>
            <p:spPr bwMode="auto">
              <a:xfrm>
                <a:off x="2184" y="872"/>
                <a:ext cx="1488" cy="679"/>
              </a:xfrm>
              <a:prstGeom prst="cloudCallout">
                <a:avLst>
                  <a:gd name="adj1" fmla="val -33806"/>
                  <a:gd name="adj2" fmla="val 132769"/>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algn="ctr">
                  <a:spcBef>
                    <a:spcPct val="0"/>
                  </a:spcBef>
                  <a:buFontTx/>
                  <a:buNone/>
                </a:pPr>
                <a:r>
                  <a:rPr lang="nl-NL" altLang="nl-NL" sz="900"/>
                  <a:t>Omgevingswet</a:t>
                </a:r>
              </a:p>
            </p:txBody>
          </p:sp>
          <p:sp>
            <p:nvSpPr>
              <p:cNvPr id="16" name="AutoShape 17">
                <a:extLst>
                  <a:ext uri="{FF2B5EF4-FFF2-40B4-BE49-F238E27FC236}">
                    <a16:creationId xmlns:a16="http://schemas.microsoft.com/office/drawing/2014/main" id="{0EDDD3AE-B8FB-5735-61F1-18C61B6CF400}"/>
                  </a:ext>
                </a:extLst>
              </p:cNvPr>
              <p:cNvSpPr>
                <a:spLocks noChangeArrowheads="1"/>
              </p:cNvSpPr>
              <p:nvPr/>
            </p:nvSpPr>
            <p:spPr bwMode="auto">
              <a:xfrm>
                <a:off x="288" y="2065"/>
                <a:ext cx="1474" cy="679"/>
              </a:xfrm>
              <a:prstGeom prst="cloudCallout">
                <a:avLst>
                  <a:gd name="adj1" fmla="val 69810"/>
                  <a:gd name="adj2" fmla="val -22019"/>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a:spcBef>
                    <a:spcPct val="0"/>
                  </a:spcBef>
                  <a:buFontTx/>
                  <a:buNone/>
                </a:pPr>
                <a:r>
                  <a:rPr lang="nl-NL" altLang="nl-NL" sz="900"/>
                  <a:t>Biodiversiteit</a:t>
                </a:r>
              </a:p>
            </p:txBody>
          </p:sp>
          <p:sp>
            <p:nvSpPr>
              <p:cNvPr id="17" name="AutoShape 18">
                <a:extLst>
                  <a:ext uri="{FF2B5EF4-FFF2-40B4-BE49-F238E27FC236}">
                    <a16:creationId xmlns:a16="http://schemas.microsoft.com/office/drawing/2014/main" id="{B27DA719-DB1E-2B43-CC69-B39A83C3AE1B}"/>
                  </a:ext>
                </a:extLst>
              </p:cNvPr>
              <p:cNvSpPr>
                <a:spLocks noChangeArrowheads="1"/>
              </p:cNvSpPr>
              <p:nvPr/>
            </p:nvSpPr>
            <p:spPr bwMode="auto">
              <a:xfrm>
                <a:off x="602" y="3009"/>
                <a:ext cx="1307" cy="679"/>
              </a:xfrm>
              <a:prstGeom prst="cloudCallout">
                <a:avLst>
                  <a:gd name="adj1" fmla="val 60481"/>
                  <a:gd name="adj2" fmla="val -123931"/>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algn="ctr">
                  <a:spcBef>
                    <a:spcPct val="0"/>
                  </a:spcBef>
                  <a:buFontTx/>
                  <a:buNone/>
                </a:pPr>
                <a:r>
                  <a:rPr lang="nl-NL" altLang="nl-NL" sz="900"/>
                  <a:t>Vervangings-opgave</a:t>
                </a:r>
              </a:p>
            </p:txBody>
          </p:sp>
          <p:sp>
            <p:nvSpPr>
              <p:cNvPr id="18" name="AutoShape 19">
                <a:extLst>
                  <a:ext uri="{FF2B5EF4-FFF2-40B4-BE49-F238E27FC236}">
                    <a16:creationId xmlns:a16="http://schemas.microsoft.com/office/drawing/2014/main" id="{86BAF9D5-4A22-E4BB-01C4-C54ADA35E366}"/>
                  </a:ext>
                </a:extLst>
              </p:cNvPr>
              <p:cNvSpPr>
                <a:spLocks noChangeArrowheads="1"/>
              </p:cNvSpPr>
              <p:nvPr/>
            </p:nvSpPr>
            <p:spPr bwMode="auto">
              <a:xfrm>
                <a:off x="3672" y="3009"/>
                <a:ext cx="1307" cy="679"/>
              </a:xfrm>
              <a:prstGeom prst="cloudCallout">
                <a:avLst>
                  <a:gd name="adj1" fmla="val -70273"/>
                  <a:gd name="adj2" fmla="val -108912"/>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algn="ctr">
                  <a:spcBef>
                    <a:spcPct val="0"/>
                  </a:spcBef>
                  <a:buFontTx/>
                  <a:buNone/>
                </a:pPr>
                <a:r>
                  <a:rPr lang="nl-NL" altLang="nl-NL" sz="900"/>
                  <a:t>Duurzaamheid</a:t>
                </a:r>
              </a:p>
            </p:txBody>
          </p:sp>
        </p:grpSp>
      </p:grpSp>
      <p:sp>
        <p:nvSpPr>
          <p:cNvPr id="19" name="Rectangle 3">
            <a:extLst>
              <a:ext uri="{FF2B5EF4-FFF2-40B4-BE49-F238E27FC236}">
                <a16:creationId xmlns:a16="http://schemas.microsoft.com/office/drawing/2014/main" id="{89E90149-BE28-BC9D-2052-CAAF9C09AAB1}"/>
              </a:ext>
            </a:extLst>
          </p:cNvPr>
          <p:cNvSpPr txBox="1">
            <a:spLocks noChangeArrowheads="1"/>
          </p:cNvSpPr>
          <p:nvPr/>
        </p:nvSpPr>
        <p:spPr bwMode="auto">
          <a:xfrm>
            <a:off x="5119969" y="1605443"/>
            <a:ext cx="3703036" cy="72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ts val="2000"/>
              </a:lnSpc>
              <a:buNone/>
            </a:pPr>
            <a:r>
              <a:rPr lang="nl-NL" altLang="nl-NL" sz="1400" b="1">
                <a:latin typeface="Arial" panose="020B0604020202020204" pitchFamily="34" charset="0"/>
              </a:rPr>
              <a:t>Het speelveld wordt steeds breder en is niet alleen het riool onder de grond!</a:t>
            </a:r>
            <a:endParaRPr lang="nl-NL" altLang="nl-NL" sz="1400"/>
          </a:p>
        </p:txBody>
      </p:sp>
    </p:spTree>
    <p:extLst>
      <p:ext uri="{BB962C8B-B14F-4D97-AF65-F5344CB8AC3E}">
        <p14:creationId xmlns:p14="http://schemas.microsoft.com/office/powerpoint/2010/main" val="181448345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8D48B-C777-856C-761A-4A69BEBF2692}"/>
              </a:ext>
            </a:extLst>
          </p:cNvPr>
          <p:cNvSpPr>
            <a:spLocks noGrp="1"/>
          </p:cNvSpPr>
          <p:nvPr>
            <p:ph type="title"/>
          </p:nvPr>
        </p:nvSpPr>
        <p:spPr/>
        <p:txBody>
          <a:bodyPr/>
          <a:lstStyle/>
          <a:p>
            <a:r>
              <a:rPr lang="nl-NL"/>
              <a:t>Introductie klimaatverandering</a:t>
            </a:r>
          </a:p>
        </p:txBody>
      </p:sp>
      <p:sp>
        <p:nvSpPr>
          <p:cNvPr id="3" name="Tijdelijke aanduiding voor inhoud 2">
            <a:extLst>
              <a:ext uri="{FF2B5EF4-FFF2-40B4-BE49-F238E27FC236}">
                <a16:creationId xmlns:a16="http://schemas.microsoft.com/office/drawing/2014/main" id="{A25367DA-B72F-FB0F-4829-B6093F0023F8}"/>
              </a:ext>
            </a:extLst>
          </p:cNvPr>
          <p:cNvSpPr>
            <a:spLocks noGrp="1"/>
          </p:cNvSpPr>
          <p:nvPr>
            <p:ph idx="1"/>
          </p:nvPr>
        </p:nvSpPr>
        <p:spPr>
          <a:xfrm>
            <a:off x="838200" y="1825625"/>
            <a:ext cx="8288045" cy="4351338"/>
          </a:xfrm>
        </p:spPr>
        <p:txBody>
          <a:bodyPr>
            <a:normAutofit fontScale="92500" lnSpcReduction="10000"/>
          </a:bodyPr>
          <a:lstStyle/>
          <a:p>
            <a:r>
              <a:rPr lang="nl-NL" sz="2400"/>
              <a:t>Gevolgen klimaatverandering meegenomen in GPWR</a:t>
            </a:r>
          </a:p>
          <a:p>
            <a:r>
              <a:rPr lang="nl-NL" sz="2400"/>
              <a:t>Veranderende klimaat zorgt voor langere tijd hetzelfde weertype:</a:t>
            </a:r>
          </a:p>
          <a:p>
            <a:pPr lvl="1"/>
            <a:r>
              <a:rPr lang="nl-NL" sz="2000"/>
              <a:t>Hitte en droogte</a:t>
            </a:r>
          </a:p>
          <a:p>
            <a:pPr lvl="1"/>
            <a:r>
              <a:rPr lang="nl-NL" sz="2000"/>
              <a:t>Extreme neerslag</a:t>
            </a:r>
          </a:p>
          <a:p>
            <a:pPr lvl="1"/>
            <a:r>
              <a:rPr lang="nl-NL" sz="2000"/>
              <a:t>Storm en wind</a:t>
            </a:r>
          </a:p>
          <a:p>
            <a:pPr lvl="1"/>
            <a:endParaRPr lang="nl-NL" sz="2000"/>
          </a:p>
          <a:p>
            <a:r>
              <a:rPr lang="nl-NL" sz="2400"/>
              <a:t>Klimaatoverlast en -uitdagingen op Vlieland:</a:t>
            </a:r>
          </a:p>
          <a:p>
            <a:pPr lvl="1"/>
            <a:r>
              <a:rPr lang="nl-NL" sz="2000"/>
              <a:t>Door droogte infiltreert hemelwater slechter in bodem</a:t>
            </a:r>
          </a:p>
          <a:p>
            <a:pPr lvl="1"/>
            <a:r>
              <a:rPr lang="nl-NL" sz="2000"/>
              <a:t>Ontbreken oppervlakkige afvoer hemel- en grondwater</a:t>
            </a:r>
          </a:p>
          <a:p>
            <a:pPr lvl="1"/>
            <a:r>
              <a:rPr lang="nl-NL" sz="2000"/>
              <a:t>Grondwateroverlast binnen bebouwde kom</a:t>
            </a:r>
          </a:p>
          <a:p>
            <a:pPr lvl="1"/>
            <a:r>
              <a:rPr lang="nl-NL" sz="2000"/>
              <a:t>Door verhoogde zeespiegel drinkwatervoorraad onder druk</a:t>
            </a:r>
          </a:p>
          <a:p>
            <a:pPr lvl="1"/>
            <a:r>
              <a:rPr lang="nl-NL" sz="2000"/>
              <a:t>Bos- en duinbranden vanwege droogte</a:t>
            </a:r>
          </a:p>
          <a:p>
            <a:pPr lvl="1"/>
            <a:r>
              <a:rPr lang="nl-NL" sz="2000"/>
              <a:t>Grotere kans op stormen en windstoten</a:t>
            </a:r>
          </a:p>
        </p:txBody>
      </p:sp>
      <p:pic>
        <p:nvPicPr>
          <p:cNvPr id="5" name="Afbeelding 4">
            <a:extLst>
              <a:ext uri="{FF2B5EF4-FFF2-40B4-BE49-F238E27FC236}">
                <a16:creationId xmlns:a16="http://schemas.microsoft.com/office/drawing/2014/main" id="{01D5C99E-2BC4-0B16-305D-21584DCD236B}"/>
              </a:ext>
            </a:extLst>
          </p:cNvPr>
          <p:cNvPicPr>
            <a:picLocks noChangeAspect="1"/>
          </p:cNvPicPr>
          <p:nvPr/>
        </p:nvPicPr>
        <p:blipFill>
          <a:blip r:embed="rId2"/>
          <a:stretch>
            <a:fillRect/>
          </a:stretch>
        </p:blipFill>
        <p:spPr>
          <a:xfrm>
            <a:off x="9126245" y="1553590"/>
            <a:ext cx="2905957" cy="4530088"/>
          </a:xfrm>
          <a:prstGeom prst="rect">
            <a:avLst/>
          </a:prstGeom>
        </p:spPr>
      </p:pic>
      <p:pic>
        <p:nvPicPr>
          <p:cNvPr id="6" name="Picture 2" descr="Gemeente Vlieland - VVV Vlieland">
            <a:extLst>
              <a:ext uri="{FF2B5EF4-FFF2-40B4-BE49-F238E27FC236}">
                <a16:creationId xmlns:a16="http://schemas.microsoft.com/office/drawing/2014/main" id="{32D6065C-C685-BFFC-1715-DB15700C25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43" b="38491"/>
          <a:stretch/>
        </p:blipFill>
        <p:spPr bwMode="auto">
          <a:xfrm>
            <a:off x="9901142" y="105785"/>
            <a:ext cx="1958150" cy="39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61492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763.0"/>
  <p:tag name="AS_RELEASE_DATE" val="2018.04.09"/>
  <p:tag name="AS_TITLE" val="Aspose.Slides for .NET 4.0 Client Profile"/>
  <p:tag name="AS_VERSION" val="18.4"/>
  <p:tag name="EDBSDOCUMENTINFO" val="&lt;?xml version=&quot;1.0&quot; encoding=&quot;utf-16&quot;?&gt;&#10;&lt;documentinfo version=&quot;1.0&quot; projectname=&quot;anteagroup&quot; projectid=&quot;ecf0bacd-a70e-43d4-b850-645938c5c157&quot; pagemasterid=&quot;00000000-0000-0000-0000-000000000000&quot; documentid=&quot;3bce1a3ee6d14b44ac0f29a427fa730c&quot; profileid=&quot;00000000-0000-0000-0000-000000000000&quot; culture=&quot;nl-NL&quot;&gt;&#10;  &lt;content&gt;&#10;    &lt;document sourcepath=&quot;\PowerPoint\Presentatie Nederland&quot; sourceid=&quot;bbf0ea2c-2abd-460b-a46a-9dfe2cf6b489&quot;&gt;&#10;      &lt;variables&gt;&#10;        &lt;Datum&gt;27-6-2023 00:00:00&lt;/Datum&gt;&#10;        &lt;Projectnummer&gt;0486076.100&lt;/Projectnummer&gt;&#10;        &lt;Project&gt;Vlieland GPWR&lt;/Project&gt;&#10;        &lt;Betreft /&gt;&#10;        &lt;Titel&gt;Inwonersavond Gemeentelijk Programma Water en Riolering&lt;/Titel&gt;&#10;        &lt;Subtitel&gt;27 juni 2023&lt;/Subtitel&gt;&#10;        &lt;Projectleider&gt;Ruud.Boom@anteagroup.nl&lt;/Projectleider&gt;&#10;        &lt;Projectmanager&gt;Oane.Hornstra@anteagroup.nl&lt;/Projectmanager&gt;&#10;        &lt;OpdrachtgeverNaam&gt;Gemeente Vlieland&lt;/OpdrachtgeverNaam&gt;&#10;        &lt;Adres&gt;Gemeente Vlieland&#10;T.a.v.&#10;Postbus 10&#10;8899 ZN VLIELAND&lt;/Adres&gt;&#10;        &lt;Straat&gt;Postbus 10&lt;/Straat&gt;&#10;        &lt;Postcode&gt;8899 ZN&lt;/Postcode&gt;&#10;        &lt;Plaats&gt;VLIELAND&lt;/Plaats&gt;&#10;      &lt;/variables&gt;&#10;    &lt;/document&gt;&#10;  &lt;/content&gt;&#10;&lt;/documentinfo&gt;"/>
  <p:tag name="EDBSFILENAME" val="230627-0486076.100-.pptx"/>
  <p:tag name="EDBSPATH" val="\PowerPoint\Presentatie Nederland"/>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Nederlands gebruik.potx" id="{80561662-FE9D-4655-AC20-FC874AC1FCB1}" vid="{4A6EA668-BFE5-43A3-9B3E-B7E1024679B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6ea174-077d-468b-9c57-7f90b2545ee0" xsi:nil="true"/>
    <lcf76f155ced4ddcb4097134ff3c332f xmlns="89b4ef9e-28f0-47ff-95e7-56a7a174be4a">
      <Terms xmlns="http://schemas.microsoft.com/office/infopath/2007/PartnerControls"/>
    </lcf76f155ced4ddcb4097134ff3c332f>
    <ProjectNumber xmlns="89b4ef9e-28f0-47ff-95e7-56a7a174be4a">0486076</ProjectNumber>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4C48EF0B95B443B884A948346B24C3" ma:contentTypeVersion="13" ma:contentTypeDescription="Een nieuw document maken." ma:contentTypeScope="" ma:versionID="a3c8a71ed164a5da555599d1ec6b6e20">
  <xsd:schema xmlns:xsd="http://www.w3.org/2001/XMLSchema" xmlns:xs="http://www.w3.org/2001/XMLSchema" xmlns:p="http://schemas.microsoft.com/office/2006/metadata/properties" xmlns:ns2="89b4ef9e-28f0-47ff-95e7-56a7a174be4a" xmlns:ns3="d96ea174-077d-468b-9c57-7f90b2545ee0" targetNamespace="http://schemas.microsoft.com/office/2006/metadata/properties" ma:root="true" ma:fieldsID="c9855b963ed64b1c8de837f705287f44" ns2:_="" ns3:_="">
    <xsd:import namespace="89b4ef9e-28f0-47ff-95e7-56a7a174be4a"/>
    <xsd:import namespace="d96ea174-077d-468b-9c57-7f90b2545ee0"/>
    <xsd:element name="properties">
      <xsd:complexType>
        <xsd:sequence>
          <xsd:element name="documentManagement">
            <xsd:complexType>
              <xsd:all>
                <xsd:element ref="ns2:ProjectNumber"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b4ef9e-28f0-47ff-95e7-56a7a174be4a" elementFormDefault="qualified">
    <xsd:import namespace="http://schemas.microsoft.com/office/2006/documentManagement/types"/>
    <xsd:import namespace="http://schemas.microsoft.com/office/infopath/2007/PartnerControls"/>
    <xsd:element name="ProjectNumber" ma:index="8" nillable="true" ma:displayName="Projectnummer" ma:default="0486076" ma:internalName="ProjectNumber">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6ab94752-7f26-429d-8be8-b2122cabd32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6ea174-077d-468b-9c57-7f90b2545ee0"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7" nillable="true" ma:displayName="Taxonomy Catch All Column" ma:hidden="true" ma:list="{624eef24-8bce-4277-9f9e-faade24eb39c}" ma:internalName="TaxCatchAll" ma:showField="CatchAllData" ma:web="d96ea174-077d-468b-9c57-7f90b2545e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E86DD0-E101-489E-88D7-D1A032E870AC}">
  <ds:schemaRefs>
    <ds:schemaRef ds:uri="http://purl.org/dc/elements/1.1/"/>
    <ds:schemaRef ds:uri="http://schemas.microsoft.com/office/2006/metadata/properties"/>
    <ds:schemaRef ds:uri="b068c45d-46c6-4004-bdbc-ed048307d6fd"/>
    <ds:schemaRef ds:uri="http://purl.org/dc/terms/"/>
    <ds:schemaRef ds:uri="http://schemas.openxmlformats.org/package/2006/metadata/core-properties"/>
    <ds:schemaRef ds:uri="http://schemas.microsoft.com/office/2006/documentManagement/types"/>
    <ds:schemaRef ds:uri="d96ea174-077d-468b-9c57-7f90b2545ee0"/>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5256D15-F3D6-48D9-8D7B-5EE0248206C6}"/>
</file>

<file path=customXml/itemProps3.xml><?xml version="1.0" encoding="utf-8"?>
<ds:datastoreItem xmlns:ds="http://schemas.openxmlformats.org/officeDocument/2006/customXml" ds:itemID="{3FA0BEBB-DC79-4D95-8FA6-474C86423B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Nederlands gebruik</Template>
  <TotalTime>1067</TotalTime>
  <Words>2064</Words>
  <Application>Microsoft Office PowerPoint</Application>
  <PresentationFormat>Breedbeeld</PresentationFormat>
  <Paragraphs>282</Paragraphs>
  <Slides>24</Slides>
  <Notes>6</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24</vt:i4>
      </vt:variant>
    </vt:vector>
  </HeadingPairs>
  <TitlesOfParts>
    <vt:vector size="28" baseType="lpstr">
      <vt:lpstr>Arial</vt:lpstr>
      <vt:lpstr>Calibri</vt:lpstr>
      <vt:lpstr>Calibri Light</vt:lpstr>
      <vt:lpstr>Kantoorthema</vt:lpstr>
      <vt:lpstr>PowerPoint-presentatie</vt:lpstr>
      <vt:lpstr>Programma</vt:lpstr>
      <vt:lpstr>Doel van avond en introductie GPWR</vt:lpstr>
      <vt:lpstr>Het belang van riolering</vt:lpstr>
      <vt:lpstr>De gemeente heeft de regie</vt:lpstr>
      <vt:lpstr>Onze uitdagingen en opgaven</vt:lpstr>
      <vt:lpstr>Onze uitdagingen en opgaven</vt:lpstr>
      <vt:lpstr>Het speelveld wordt steeds breder</vt:lpstr>
      <vt:lpstr>Introductie klimaatverandering</vt:lpstr>
      <vt:lpstr>Introductie riool- en waterzorgheffing</vt:lpstr>
      <vt:lpstr>Opties riool- en waterzorgheffing</vt:lpstr>
      <vt:lpstr>Introductie inbreng particulier </vt:lpstr>
      <vt:lpstr>Introductie inbreng particulier</vt:lpstr>
      <vt:lpstr>Een rekenvoorbeeld</vt:lpstr>
      <vt:lpstr>Resultaten interactieve deel</vt:lpstr>
      <vt:lpstr>1. Inventarisatie problematiek</vt:lpstr>
      <vt:lpstr>Wat voor gevolgen merkt u van klimaatverandering?</vt:lpstr>
      <vt:lpstr>Waar en hoe ervaart u problemen?</vt:lpstr>
      <vt:lpstr>Zijn er nog andere thema’s, anders dan klimaatverandering, die voor u van belang zijn? </vt:lpstr>
      <vt:lpstr>2. Aanpak problematiek</vt:lpstr>
      <vt:lpstr>In hoeverre bent u bereid om op eigen terrein maatregelen te treffen? </vt:lpstr>
      <vt:lpstr>Wat verwacht u van de gemeente?</vt:lpstr>
      <vt:lpstr>Bekostiging: wie betaalt wat?</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Irene Robberegt</cp:lastModifiedBy>
  <cp:revision>2</cp:revision>
  <dcterms:created xsi:type="dcterms:W3CDTF">2023-06-19T12:54:19Z</dcterms:created>
  <dcterms:modified xsi:type="dcterms:W3CDTF">2023-07-05T11:58:51Z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e5dff0f-8f2b-4675-8791-acbc2e5505d9_ActionId">
    <vt:lpwstr>d1379ac2-7cec-40cd-a526-c3a27798ccad</vt:lpwstr>
  </property>
  <property fmtid="{D5CDD505-2E9C-101B-9397-08002B2CF9AE}" pid="3" name="MSIP_Label_ce5dff0f-8f2b-4675-8791-acbc2e5505d9_Application">
    <vt:lpwstr>Microsoft Azure Information Protection</vt:lpwstr>
  </property>
  <property fmtid="{D5CDD505-2E9C-101B-9397-08002B2CF9AE}" pid="4" name="MSIP_Label_ce5dff0f-8f2b-4675-8791-acbc2e5505d9_Enabled">
    <vt:lpwstr>True</vt:lpwstr>
  </property>
  <property fmtid="{D5CDD505-2E9C-101B-9397-08002B2CF9AE}" pid="5" name="MSIP_Label_ce5dff0f-8f2b-4675-8791-acbc2e5505d9_Extended_MSFT_Method">
    <vt:lpwstr>Manual</vt:lpwstr>
  </property>
  <property fmtid="{D5CDD505-2E9C-101B-9397-08002B2CF9AE}" pid="6" name="MSIP_Label_ce5dff0f-8f2b-4675-8791-acbc2e5505d9_Name">
    <vt:lpwstr>Public (V1)</vt:lpwstr>
  </property>
  <property fmtid="{D5CDD505-2E9C-101B-9397-08002B2CF9AE}" pid="7" name="MSIP_Label_ce5dff0f-8f2b-4675-8791-acbc2e5505d9_Owner">
    <vt:lpwstr>harry.koopmans@centric.eu</vt:lpwstr>
  </property>
  <property fmtid="{D5CDD505-2E9C-101B-9397-08002B2CF9AE}" pid="8" name="MSIP_Label_ce5dff0f-8f2b-4675-8791-acbc2e5505d9_SetDate">
    <vt:lpwstr>2019-09-11T07:32:21.4655844Z</vt:lpwstr>
  </property>
  <property fmtid="{D5CDD505-2E9C-101B-9397-08002B2CF9AE}" pid="9" name="MSIP_Label_ce5dff0f-8f2b-4675-8791-acbc2e5505d9_SiteId">
    <vt:lpwstr>7e1792ae-4f1a-4ff7-b80b-57b69beb7168</vt:lpwstr>
  </property>
  <property fmtid="{D5CDD505-2E9C-101B-9397-08002B2CF9AE}" pid="10" name="Sensitivity">
    <vt:lpwstr>Public (V1)</vt:lpwstr>
  </property>
  <property fmtid="{D5CDD505-2E9C-101B-9397-08002B2CF9AE}" pid="11" name="ContentTypeId">
    <vt:lpwstr>0x010100F56A50725A2A9B4A81C5AFECE3CAAC08</vt:lpwstr>
  </property>
</Properties>
</file>