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4"/>
  </p:sldMasterIdLst>
  <p:notesMasterIdLst>
    <p:notesMasterId r:id="rId17"/>
  </p:notesMasterIdLst>
  <p:sldIdLst>
    <p:sldId id="611" r:id="rId5"/>
    <p:sldId id="614" r:id="rId6"/>
    <p:sldId id="625" r:id="rId7"/>
    <p:sldId id="299" r:id="rId8"/>
    <p:sldId id="629" r:id="rId9"/>
    <p:sldId id="301" r:id="rId10"/>
    <p:sldId id="302" r:id="rId11"/>
    <p:sldId id="303" r:id="rId12"/>
    <p:sldId id="305" r:id="rId13"/>
    <p:sldId id="308" r:id="rId14"/>
    <p:sldId id="306" r:id="rId15"/>
    <p:sldId id="307" r:id="rId16"/>
  </p:sldIdLst>
  <p:sldSz cx="12192000" cy="6858000"/>
  <p:notesSz cx="7102475" cy="10233025"/>
  <p:defaultTextStyle>
    <a:defPPr>
      <a:defRPr lang="nl-NL"/>
    </a:defPPr>
    <a:lvl1pPr marL="0" algn="l" defTabSz="914324" rtl="0" eaLnBrk="1" latinLnBrk="0" hangingPunct="1">
      <a:defRPr sz="1800" kern="1200">
        <a:solidFill>
          <a:schemeClr val="tx1"/>
        </a:solidFill>
        <a:latin typeface="+mn-lt"/>
        <a:ea typeface="+mn-ea"/>
        <a:cs typeface="+mn-cs"/>
      </a:defRPr>
    </a:lvl1pPr>
    <a:lvl2pPr marL="457161" algn="l" defTabSz="914324" rtl="0" eaLnBrk="1" latinLnBrk="0" hangingPunct="1">
      <a:defRPr sz="1800" kern="1200">
        <a:solidFill>
          <a:schemeClr val="tx1"/>
        </a:solidFill>
        <a:latin typeface="+mn-lt"/>
        <a:ea typeface="+mn-ea"/>
        <a:cs typeface="+mn-cs"/>
      </a:defRPr>
    </a:lvl2pPr>
    <a:lvl3pPr marL="914324" algn="l" defTabSz="914324" rtl="0" eaLnBrk="1" latinLnBrk="0" hangingPunct="1">
      <a:defRPr sz="1800" kern="1200">
        <a:solidFill>
          <a:schemeClr val="tx1"/>
        </a:solidFill>
        <a:latin typeface="+mn-lt"/>
        <a:ea typeface="+mn-ea"/>
        <a:cs typeface="+mn-cs"/>
      </a:defRPr>
    </a:lvl3pPr>
    <a:lvl4pPr marL="1371485" algn="l" defTabSz="914324" rtl="0" eaLnBrk="1" latinLnBrk="0" hangingPunct="1">
      <a:defRPr sz="1800" kern="1200">
        <a:solidFill>
          <a:schemeClr val="tx1"/>
        </a:solidFill>
        <a:latin typeface="+mn-lt"/>
        <a:ea typeface="+mn-ea"/>
        <a:cs typeface="+mn-cs"/>
      </a:defRPr>
    </a:lvl4pPr>
    <a:lvl5pPr marL="1828647" algn="l" defTabSz="914324" rtl="0" eaLnBrk="1" latinLnBrk="0" hangingPunct="1">
      <a:defRPr sz="1800" kern="1200">
        <a:solidFill>
          <a:schemeClr val="tx1"/>
        </a:solidFill>
        <a:latin typeface="+mn-lt"/>
        <a:ea typeface="+mn-ea"/>
        <a:cs typeface="+mn-cs"/>
      </a:defRPr>
    </a:lvl5pPr>
    <a:lvl6pPr marL="2285808" algn="l" defTabSz="914324" rtl="0" eaLnBrk="1" latinLnBrk="0" hangingPunct="1">
      <a:defRPr sz="1800" kern="1200">
        <a:solidFill>
          <a:schemeClr val="tx1"/>
        </a:solidFill>
        <a:latin typeface="+mn-lt"/>
        <a:ea typeface="+mn-ea"/>
        <a:cs typeface="+mn-cs"/>
      </a:defRPr>
    </a:lvl6pPr>
    <a:lvl7pPr marL="2742970" algn="l" defTabSz="914324" rtl="0" eaLnBrk="1" latinLnBrk="0" hangingPunct="1">
      <a:defRPr sz="1800" kern="1200">
        <a:solidFill>
          <a:schemeClr val="tx1"/>
        </a:solidFill>
        <a:latin typeface="+mn-lt"/>
        <a:ea typeface="+mn-ea"/>
        <a:cs typeface="+mn-cs"/>
      </a:defRPr>
    </a:lvl7pPr>
    <a:lvl8pPr marL="3200132" algn="l" defTabSz="914324" rtl="0" eaLnBrk="1" latinLnBrk="0" hangingPunct="1">
      <a:defRPr sz="1800" kern="1200">
        <a:solidFill>
          <a:schemeClr val="tx1"/>
        </a:solidFill>
        <a:latin typeface="+mn-lt"/>
        <a:ea typeface="+mn-ea"/>
        <a:cs typeface="+mn-cs"/>
      </a:defRPr>
    </a:lvl8pPr>
    <a:lvl9pPr marL="3657293" algn="l" defTabSz="91432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07C459B3-1C19-465C-A2F5-B10F1613364A}">
          <p14:sldIdLst>
            <p14:sldId id="611"/>
            <p14:sldId id="614"/>
            <p14:sldId id="625"/>
            <p14:sldId id="299"/>
            <p14:sldId id="629"/>
            <p14:sldId id="301"/>
            <p14:sldId id="302"/>
            <p14:sldId id="303"/>
            <p14:sldId id="305"/>
            <p14:sldId id="308"/>
            <p14:sldId id="306"/>
            <p14:sldId id="307"/>
          </p14:sldIdLst>
        </p14:section>
      </p14:sectionLst>
    </p:ext>
    <p:ext uri="{EFAFB233-063F-42B5-8137-9DF3F51BA10A}">
      <p15:sldGuideLst xmlns:p15="http://schemas.microsoft.com/office/powerpoint/2012/main">
        <p15:guide id="1" orient="horz" pos="164" userDrawn="1">
          <p15:clr>
            <a:srgbClr val="A4A3A4"/>
          </p15:clr>
        </p15:guide>
        <p15:guide id="2" pos="7355" userDrawn="1">
          <p15:clr>
            <a:srgbClr val="A4A3A4"/>
          </p15:clr>
        </p15:guide>
        <p15:guide id="3" pos="2570" userDrawn="1">
          <p15:clr>
            <a:srgbClr val="A4A3A4"/>
          </p15:clr>
        </p15:guide>
        <p15:guide id="4" pos="325" userDrawn="1">
          <p15:clr>
            <a:srgbClr val="A4A3A4"/>
          </p15:clr>
        </p15:guide>
        <p15:guide id="5" orient="horz" pos="4156" userDrawn="1">
          <p15:clr>
            <a:srgbClr val="A4A3A4"/>
          </p15:clr>
        </p15:guide>
        <p15:guide id="6" orient="horz" pos="2863" userDrawn="1">
          <p15:clr>
            <a:srgbClr val="A4A3A4"/>
          </p15:clr>
        </p15:guide>
        <p15:guide id="7" pos="5110" userDrawn="1">
          <p15:clr>
            <a:srgbClr val="A4A3A4"/>
          </p15:clr>
        </p15:guide>
        <p15:guide id="8" orient="horz" pos="1616" userDrawn="1">
          <p15:clr>
            <a:srgbClr val="A4A3A4"/>
          </p15:clr>
        </p15:guide>
        <p15:guide id="10" orient="horz" pos="1139" userDrawn="1">
          <p15:clr>
            <a:srgbClr val="A4A3A4"/>
          </p15:clr>
        </p15:guide>
        <p15:guide id="11" orient="horz" pos="61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iam van Dijck" initials="MvD" lastIdx="2" clrIdx="0">
    <p:extLst>
      <p:ext uri="{19B8F6BF-5375-455C-9EA6-DF929625EA0E}">
        <p15:presenceInfo xmlns:p15="http://schemas.microsoft.com/office/powerpoint/2012/main" userId="S::m.van.dijck@brink.nl::9646c50e-2052-45cc-8836-228f7fc518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0E8"/>
    <a:srgbClr val="FBFAF7"/>
    <a:srgbClr val="BDB186"/>
    <a:srgbClr val="FFFF61"/>
    <a:srgbClr val="0000F0"/>
    <a:srgbClr val="0000CE"/>
    <a:srgbClr val="FABBB1"/>
    <a:srgbClr val="F3F1E9"/>
    <a:srgbClr val="F57863"/>
    <a:srgbClr val="E3DE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0050" autoAdjust="0"/>
  </p:normalViewPr>
  <p:slideViewPr>
    <p:cSldViewPr snapToGrid="0">
      <p:cViewPr varScale="1">
        <p:scale>
          <a:sx n="76" d="100"/>
          <a:sy n="76" d="100"/>
        </p:scale>
        <p:origin x="220" y="60"/>
      </p:cViewPr>
      <p:guideLst>
        <p:guide orient="horz" pos="164"/>
        <p:guide pos="7355"/>
        <p:guide pos="2570"/>
        <p:guide pos="325"/>
        <p:guide orient="horz" pos="4156"/>
        <p:guide orient="horz" pos="2863"/>
        <p:guide pos="5110"/>
        <p:guide orient="horz" pos="1616"/>
        <p:guide orient="horz" pos="1139"/>
        <p:guide orient="horz" pos="61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s van Son" userId="197620f5-2233-4f44-bd56-350e2cc00072" providerId="ADAL" clId="{AAB146EB-1610-4705-A297-A2DF507E5F6F}"/>
    <pc:docChg chg="custSel delSld modSld modSection">
      <pc:chgData name="Hans van Son" userId="197620f5-2233-4f44-bd56-350e2cc00072" providerId="ADAL" clId="{AAB146EB-1610-4705-A297-A2DF507E5F6F}" dt="2021-03-17T17:21:39.451" v="4" actId="47"/>
      <pc:docMkLst>
        <pc:docMk/>
      </pc:docMkLst>
      <pc:sldChg chg="del">
        <pc:chgData name="Hans van Son" userId="197620f5-2233-4f44-bd56-350e2cc00072" providerId="ADAL" clId="{AAB146EB-1610-4705-A297-A2DF507E5F6F}" dt="2021-03-17T17:21:39.451" v="4" actId="47"/>
        <pc:sldMkLst>
          <pc:docMk/>
          <pc:sldMk cId="4268700403" sldId="349"/>
        </pc:sldMkLst>
      </pc:sldChg>
      <pc:sldChg chg="del">
        <pc:chgData name="Hans van Son" userId="197620f5-2233-4f44-bd56-350e2cc00072" providerId="ADAL" clId="{AAB146EB-1610-4705-A297-A2DF507E5F6F}" dt="2021-03-17T17:21:38.132" v="3" actId="47"/>
        <pc:sldMkLst>
          <pc:docMk/>
          <pc:sldMk cId="2732344346" sldId="593"/>
        </pc:sldMkLst>
      </pc:sldChg>
      <pc:sldChg chg="delSp del mod">
        <pc:chgData name="Hans van Son" userId="197620f5-2233-4f44-bd56-350e2cc00072" providerId="ADAL" clId="{AAB146EB-1610-4705-A297-A2DF507E5F6F}" dt="2021-03-17T17:21:34.186" v="1" actId="47"/>
        <pc:sldMkLst>
          <pc:docMk/>
          <pc:sldMk cId="1882050133" sldId="610"/>
        </pc:sldMkLst>
        <pc:spChg chg="del">
          <ac:chgData name="Hans van Son" userId="197620f5-2233-4f44-bd56-350e2cc00072" providerId="ADAL" clId="{AAB146EB-1610-4705-A297-A2DF507E5F6F}" dt="2021-03-17T17:21:09.177" v="0" actId="478"/>
          <ac:spMkLst>
            <pc:docMk/>
            <pc:sldMk cId="1882050133" sldId="610"/>
            <ac:spMk id="4" creationId="{4BDC92DB-D2FB-4C6E-9C49-F697864F17C7}"/>
          </ac:spMkLst>
        </pc:spChg>
      </pc:sldChg>
      <pc:sldChg chg="del">
        <pc:chgData name="Hans van Son" userId="197620f5-2233-4f44-bd56-350e2cc00072" providerId="ADAL" clId="{AAB146EB-1610-4705-A297-A2DF507E5F6F}" dt="2021-03-17T17:21:36.743" v="2" actId="47"/>
        <pc:sldMkLst>
          <pc:docMk/>
          <pc:sldMk cId="536310340" sldId="630"/>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smit\Downloads\paauw.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smit\Downloads\paauw.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smit\Downloads\paauw.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smit\Downloads\paauw.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smit\Downloads\paauw.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smit\Downloads\paauw.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smit\Downloads\paauw.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smit\Downloads\paauw.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smit\Downloads\paauw.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smit\Downloads\paauw.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sz="1400" dirty="0">
                <a:solidFill>
                  <a:schemeClr val="tx1"/>
                </a:solidFill>
              </a:rPr>
              <a:t>Woonplaats respondenten</a:t>
            </a:r>
          </a:p>
        </c:rich>
      </c:tx>
      <c:layout>
        <c:manualLayout>
          <c:xMode val="edge"/>
          <c:yMode val="edge"/>
          <c:x val="6.6885317158867696E-2"/>
          <c:y val="3.989842552016394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7.2915312522612574E-2"/>
          <c:y val="0.28881061086359072"/>
          <c:w val="0.38699476656931969"/>
          <c:h val="0.5974471949756340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716-4BED-92AD-A1D1BB09321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716-4BED-92AD-A1D1BB09321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716-4BED-92AD-A1D1BB09321E}"/>
              </c:ext>
            </c:extLst>
          </c:dPt>
          <c:dLbls>
            <c:dLbl>
              <c:idx val="2"/>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nl-NL"/>
                </a:p>
              </c:txPr>
              <c:dLblPos val="bestFit"/>
              <c:showLegendKey val="0"/>
              <c:showVal val="1"/>
              <c:showCatName val="0"/>
              <c:showSerName val="0"/>
              <c:showPercent val="0"/>
              <c:showBubbleSize val="0"/>
              <c:extLst>
                <c:ext xmlns:c16="http://schemas.microsoft.com/office/drawing/2014/chart" uri="{C3380CC4-5D6E-409C-BE32-E72D297353CC}">
                  <c16:uniqueId val="{00000005-A716-4BED-92AD-A1D1BB09321E}"/>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nl-NL"/>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Analyse!$A$21:$A$23</c:f>
              <c:strCache>
                <c:ptCount val="3"/>
                <c:pt idx="0">
                  <c:v>Omwonenden</c:v>
                </c:pt>
                <c:pt idx="1">
                  <c:v>Overig Wassenaar</c:v>
                </c:pt>
                <c:pt idx="2">
                  <c:v>Buiten Wassenaar</c:v>
                </c:pt>
              </c:strCache>
            </c:strRef>
          </c:cat>
          <c:val>
            <c:numRef>
              <c:f>Analyse!$B$21:$B$23</c:f>
              <c:numCache>
                <c:formatCode>General</c:formatCode>
                <c:ptCount val="3"/>
                <c:pt idx="0">
                  <c:v>175</c:v>
                </c:pt>
                <c:pt idx="1">
                  <c:v>195</c:v>
                </c:pt>
                <c:pt idx="2">
                  <c:v>20</c:v>
                </c:pt>
              </c:numCache>
            </c:numRef>
          </c:val>
          <c:extLst>
            <c:ext xmlns:c16="http://schemas.microsoft.com/office/drawing/2014/chart" uri="{C3380CC4-5D6E-409C-BE32-E72D297353CC}">
              <c16:uniqueId val="{00000006-A716-4BED-92AD-A1D1BB09321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49251102867125618"/>
          <c:y val="0.2988921305921195"/>
          <c:w val="0.50748897132874382"/>
          <c:h val="0.5844162250228861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Sitka Text" panose="02000505000000020004" pitchFamily="2" charset="0"/>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accent1"/>
                </a:solidFill>
                <a:latin typeface="Sitka Text" panose="02000505000000020004" pitchFamily="2" charset="0"/>
                <a:ea typeface="+mn-ea"/>
                <a:cs typeface="+mn-cs"/>
              </a:defRPr>
            </a:pPr>
            <a:r>
              <a:rPr lang="nl-NL" b="1">
                <a:solidFill>
                  <a:schemeClr val="accent1"/>
                </a:solidFill>
                <a:latin typeface="Sitka Text" panose="02000505000000020004" pitchFamily="2" charset="0"/>
              </a:rPr>
              <a:t>Gebruik horecavoorziening De Paauw</a:t>
            </a:r>
            <a:endParaRPr lang="nl-NL" b="1" baseline="0">
              <a:solidFill>
                <a:schemeClr val="accent1"/>
              </a:solidFill>
              <a:latin typeface="Sitka Text" panose="02000505000000020004" pitchFamily="2" charset="0"/>
            </a:endParaRPr>
          </a:p>
        </c:rich>
      </c:tx>
      <c:layout>
        <c:manualLayout>
          <c:xMode val="edge"/>
          <c:yMode val="edge"/>
          <c:x val="3.0697008752283653E-2"/>
          <c:y val="4.292281310043120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accent1"/>
              </a:solidFill>
              <a:latin typeface="Sitka Text" panose="02000505000000020004" pitchFamily="2" charset="0"/>
              <a:ea typeface="+mn-ea"/>
              <a:cs typeface="+mn-cs"/>
            </a:defRPr>
          </a:pPr>
          <a:endParaRPr lang="nl-NL"/>
        </a:p>
      </c:txPr>
    </c:title>
    <c:autoTitleDeleted val="0"/>
    <c:plotArea>
      <c:layout/>
      <c:barChart>
        <c:barDir val="bar"/>
        <c:grouping val="clustered"/>
        <c:varyColors val="0"/>
        <c:ser>
          <c:idx val="0"/>
          <c:order val="0"/>
          <c:spPr>
            <a:solidFill>
              <a:schemeClr val="accent1"/>
            </a:solidFill>
            <a:ln>
              <a:noFill/>
            </a:ln>
            <a:effectLst/>
          </c:spPr>
          <c:invertIfNegative val="0"/>
          <c:dLbls>
            <c:dLbl>
              <c:idx val="0"/>
              <c:dLblPos val="inBase"/>
              <c:showLegendKey val="0"/>
              <c:showVal val="1"/>
              <c:showCatName val="1"/>
              <c:showSerName val="0"/>
              <c:showPercent val="0"/>
              <c:showBubbleSize val="0"/>
              <c:extLst>
                <c:ext xmlns:c15="http://schemas.microsoft.com/office/drawing/2012/chart" uri="{CE6537A1-D6FC-4f65-9D91-7224C49458BB}">
                  <c15:layout>
                    <c:manualLayout>
                      <c:w val="0.25953896382284075"/>
                      <c:h val="0.17446692660579169"/>
                    </c:manualLayout>
                  </c15:layout>
                </c:ext>
                <c:ext xmlns:c16="http://schemas.microsoft.com/office/drawing/2014/chart" uri="{C3380CC4-5D6E-409C-BE32-E72D297353CC}">
                  <c16:uniqueId val="{00000004-E36E-42A0-BE10-DBBB3BDA009D}"/>
                </c:ext>
              </c:extLst>
            </c:dLbl>
            <c:dLbl>
              <c:idx val="1"/>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Arial Narrow" panose="020B0606020202030204" pitchFamily="34" charset="0"/>
                      <a:ea typeface="+mn-ea"/>
                      <a:cs typeface="+mn-cs"/>
                    </a:defRPr>
                  </a:pPr>
                  <a:endParaRPr lang="nl-NL"/>
                </a:p>
              </c:txPr>
              <c:dLblPos val="inBase"/>
              <c:showLegendKey val="0"/>
              <c:showVal val="1"/>
              <c:showCatName val="1"/>
              <c:showSerName val="0"/>
              <c:showPercent val="0"/>
              <c:showBubbleSize val="0"/>
              <c:extLst>
                <c:ext xmlns:c15="http://schemas.microsoft.com/office/drawing/2012/chart" uri="{CE6537A1-D6FC-4f65-9D91-7224C49458BB}">
                  <c15:layout>
                    <c:manualLayout>
                      <c:w val="0.30763211658901396"/>
                      <c:h val="0.22006214756447884"/>
                    </c:manualLayout>
                  </c15:layout>
                </c:ext>
                <c:ext xmlns:c16="http://schemas.microsoft.com/office/drawing/2014/chart" uri="{C3380CC4-5D6E-409C-BE32-E72D297353CC}">
                  <c16:uniqueId val="{00000000-E36E-42A0-BE10-DBBB3BDA009D}"/>
                </c:ext>
              </c:extLst>
            </c:dLbl>
            <c:dLbl>
              <c:idx val="2"/>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Arial Narrow" panose="020B0606020202030204" pitchFamily="34" charset="0"/>
                      <a:ea typeface="+mn-ea"/>
                      <a:cs typeface="+mn-cs"/>
                    </a:defRPr>
                  </a:pPr>
                  <a:endParaRPr lang="nl-NL"/>
                </a:p>
              </c:txPr>
              <c:dLblPos val="inBase"/>
              <c:showLegendKey val="0"/>
              <c:showVal val="1"/>
              <c:showCatName val="1"/>
              <c:showSerName val="0"/>
              <c:showPercent val="0"/>
              <c:showBubbleSize val="0"/>
              <c:extLst>
                <c:ext xmlns:c15="http://schemas.microsoft.com/office/drawing/2012/chart" uri="{CE6537A1-D6FC-4f65-9D91-7224C49458BB}">
                  <c15:layout>
                    <c:manualLayout>
                      <c:w val="0.20409488608545431"/>
                      <c:h val="0.20438287405886804"/>
                    </c:manualLayout>
                  </c15:layout>
                </c:ext>
                <c:ext xmlns:c16="http://schemas.microsoft.com/office/drawing/2014/chart" uri="{C3380CC4-5D6E-409C-BE32-E72D297353CC}">
                  <c16:uniqueId val="{00000001-E36E-42A0-BE10-DBBB3BDA009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Narrow" panose="020B0606020202030204" pitchFamily="34" charset="0"/>
                    <a:ea typeface="+mn-ea"/>
                    <a:cs typeface="+mn-cs"/>
                  </a:defRPr>
                </a:pPr>
                <a:endParaRPr lang="nl-NL"/>
              </a:p>
            </c:txPr>
            <c:dLblPos val="inBase"/>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Analyse!$A$49:$A$51</c:f>
              <c:strCache>
                <c:ptCount val="3"/>
                <c:pt idx="0">
                  <c:v>Veelvuldig</c:v>
                </c:pt>
                <c:pt idx="1">
                  <c:v>Enkele keer</c:v>
                </c:pt>
                <c:pt idx="2">
                  <c:v>Nooit</c:v>
                </c:pt>
              </c:strCache>
            </c:strRef>
          </c:cat>
          <c:val>
            <c:numRef>
              <c:f>Analyse!$B$49:$B$51</c:f>
              <c:numCache>
                <c:formatCode>General</c:formatCode>
                <c:ptCount val="3"/>
                <c:pt idx="0">
                  <c:v>77</c:v>
                </c:pt>
                <c:pt idx="1">
                  <c:v>167</c:v>
                </c:pt>
                <c:pt idx="2">
                  <c:v>145</c:v>
                </c:pt>
              </c:numCache>
            </c:numRef>
          </c:val>
          <c:extLst>
            <c:ext xmlns:c16="http://schemas.microsoft.com/office/drawing/2014/chart" uri="{C3380CC4-5D6E-409C-BE32-E72D297353CC}">
              <c16:uniqueId val="{00000002-E36E-42A0-BE10-DBBB3BDA009D}"/>
            </c:ext>
          </c:extLst>
        </c:ser>
        <c:dLbls>
          <c:showLegendKey val="0"/>
          <c:showVal val="0"/>
          <c:showCatName val="0"/>
          <c:showSerName val="0"/>
          <c:showPercent val="0"/>
          <c:showBubbleSize val="0"/>
        </c:dLbls>
        <c:gapWidth val="5"/>
        <c:axId val="902504424"/>
        <c:axId val="902505408"/>
      </c:barChart>
      <c:catAx>
        <c:axId val="902504424"/>
        <c:scaling>
          <c:orientation val="minMax"/>
        </c:scaling>
        <c:delete val="1"/>
        <c:axPos val="l"/>
        <c:numFmt formatCode="General" sourceLinked="1"/>
        <c:majorTickMark val="none"/>
        <c:minorTickMark val="none"/>
        <c:tickLblPos val="nextTo"/>
        <c:crossAx val="902505408"/>
        <c:crosses val="autoZero"/>
        <c:auto val="1"/>
        <c:lblAlgn val="ctr"/>
        <c:lblOffset val="100"/>
        <c:noMultiLvlLbl val="0"/>
      </c:catAx>
      <c:valAx>
        <c:axId val="902505408"/>
        <c:scaling>
          <c:orientation val="minMax"/>
        </c:scaling>
        <c:delete val="1"/>
        <c:axPos val="b"/>
        <c:numFmt formatCode="General" sourceLinked="1"/>
        <c:majorTickMark val="none"/>
        <c:minorTickMark val="none"/>
        <c:tickLblPos val="nextTo"/>
        <c:crossAx val="902504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accent2"/>
                </a:solidFill>
                <a:latin typeface="Sitka Text" panose="02000505000000020004" pitchFamily="2" charset="0"/>
                <a:ea typeface="+mn-ea"/>
                <a:cs typeface="+mn-cs"/>
              </a:defRPr>
            </a:pPr>
            <a:r>
              <a:rPr lang="nl-NL" b="1">
                <a:solidFill>
                  <a:schemeClr val="accent2"/>
                </a:solidFill>
                <a:latin typeface="Sitka Text" panose="02000505000000020004" pitchFamily="2" charset="0"/>
              </a:rPr>
              <a:t>Aanbod</a:t>
            </a:r>
            <a:r>
              <a:rPr lang="nl-NL" b="1" baseline="0">
                <a:solidFill>
                  <a:schemeClr val="accent2"/>
                </a:solidFill>
                <a:latin typeface="Sitka Text" panose="02000505000000020004" pitchFamily="2" charset="0"/>
              </a:rPr>
              <a:t> horecavoorziening </a:t>
            </a:r>
            <a:r>
              <a:rPr lang="nl-NL" b="1">
                <a:solidFill>
                  <a:schemeClr val="accent2"/>
                </a:solidFill>
                <a:latin typeface="Sitka Text" panose="02000505000000020004" pitchFamily="2" charset="0"/>
              </a:rPr>
              <a:t>De Paauw</a:t>
            </a:r>
            <a:endParaRPr lang="nl-NL" b="1" baseline="0">
              <a:solidFill>
                <a:schemeClr val="accent2"/>
              </a:solidFill>
              <a:latin typeface="Sitka Text" panose="02000505000000020004" pitchFamily="2" charset="0"/>
            </a:endParaRPr>
          </a:p>
        </c:rich>
      </c:tx>
      <c:layout>
        <c:manualLayout>
          <c:xMode val="edge"/>
          <c:yMode val="edge"/>
          <c:x val="4.0019660750799525E-2"/>
          <c:y val="5.607288592132198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accent2"/>
              </a:solidFill>
              <a:latin typeface="Sitka Text" panose="02000505000000020004" pitchFamily="2" charset="0"/>
              <a:ea typeface="+mn-ea"/>
              <a:cs typeface="+mn-cs"/>
            </a:defRPr>
          </a:pPr>
          <a:endParaRPr lang="nl-NL"/>
        </a:p>
      </c:txPr>
    </c:title>
    <c:autoTitleDeleted val="0"/>
    <c:plotArea>
      <c:layout/>
      <c:barChart>
        <c:barDir val="bar"/>
        <c:grouping val="clustered"/>
        <c:varyColors val="0"/>
        <c:ser>
          <c:idx val="0"/>
          <c:order val="0"/>
          <c:spPr>
            <a:solidFill>
              <a:schemeClr val="accent2"/>
            </a:solidFill>
            <a:ln>
              <a:noFill/>
            </a:ln>
            <a:effectLst/>
          </c:spPr>
          <c:invertIfNegative val="0"/>
          <c:dLbls>
            <c:dLbl>
              <c:idx val="0"/>
              <c:dLblPos val="inBase"/>
              <c:showLegendKey val="0"/>
              <c:showVal val="1"/>
              <c:showCatName val="1"/>
              <c:showSerName val="0"/>
              <c:showPercent val="0"/>
              <c:showBubbleSize val="0"/>
              <c:extLst>
                <c:ext xmlns:c15="http://schemas.microsoft.com/office/drawing/2012/chart" uri="{CE6537A1-D6FC-4f65-9D91-7224C49458BB}">
                  <c15:layout>
                    <c:manualLayout>
                      <c:w val="0.41479835074282384"/>
                      <c:h val="0.20498645010380423"/>
                    </c:manualLayout>
                  </c15:layout>
                </c:ext>
                <c:ext xmlns:c16="http://schemas.microsoft.com/office/drawing/2014/chart" uri="{C3380CC4-5D6E-409C-BE32-E72D297353CC}">
                  <c16:uniqueId val="{00000000-5639-417F-AB27-A7A1FD876A0C}"/>
                </c:ext>
              </c:extLst>
            </c:dLbl>
            <c:dLbl>
              <c:idx val="1"/>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Arial Narrow" panose="020B0606020202030204" pitchFamily="34" charset="0"/>
                      <a:ea typeface="+mn-ea"/>
                      <a:cs typeface="+mn-cs"/>
                    </a:defRPr>
                  </a:pPr>
                  <a:endParaRPr lang="nl-NL"/>
                </a:p>
              </c:txPr>
              <c:dLblPos val="inBase"/>
              <c:showLegendKey val="0"/>
              <c:showVal val="1"/>
              <c:showCatName val="1"/>
              <c:showSerName val="0"/>
              <c:showPercent val="0"/>
              <c:showBubbleSize val="0"/>
              <c:extLst>
                <c:ext xmlns:c15="http://schemas.microsoft.com/office/drawing/2012/chart" uri="{CE6537A1-D6FC-4f65-9D91-7224C49458BB}">
                  <c15:layout>
                    <c:manualLayout>
                      <c:w val="0.41704815365208103"/>
                      <c:h val="0.16060435091534728"/>
                    </c:manualLayout>
                  </c15:layout>
                </c:ext>
                <c:ext xmlns:c16="http://schemas.microsoft.com/office/drawing/2014/chart" uri="{C3380CC4-5D6E-409C-BE32-E72D297353CC}">
                  <c16:uniqueId val="{00000001-5639-417F-AB27-A7A1FD876A0C}"/>
                </c:ext>
              </c:extLst>
            </c:dLbl>
            <c:dLbl>
              <c:idx val="2"/>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Arial Narrow" panose="020B0606020202030204" pitchFamily="34" charset="0"/>
                      <a:ea typeface="+mn-ea"/>
                      <a:cs typeface="+mn-cs"/>
                    </a:defRPr>
                  </a:pPr>
                  <a:endParaRPr lang="nl-NL"/>
                </a:p>
              </c:txPr>
              <c:dLblPos val="inBase"/>
              <c:showLegendKey val="0"/>
              <c:showVal val="1"/>
              <c:showCatName val="1"/>
              <c:showSerName val="0"/>
              <c:showPercent val="0"/>
              <c:showBubbleSize val="0"/>
              <c:extLst>
                <c:ext xmlns:c15="http://schemas.microsoft.com/office/drawing/2012/chart" uri="{CE6537A1-D6FC-4f65-9D91-7224C49458BB}">
                  <c15:layout>
                    <c:manualLayout>
                      <c:w val="0.16705960762348876"/>
                      <c:h val="0.20438314621872272"/>
                    </c:manualLayout>
                  </c15:layout>
                </c:ext>
                <c:ext xmlns:c16="http://schemas.microsoft.com/office/drawing/2014/chart" uri="{C3380CC4-5D6E-409C-BE32-E72D297353CC}">
                  <c16:uniqueId val="{00000002-5639-417F-AB27-A7A1FD876A0C}"/>
                </c:ext>
              </c:extLst>
            </c:dLbl>
            <c:dLbl>
              <c:idx val="3"/>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Arial Narrow" panose="020B0606020202030204" pitchFamily="34" charset="0"/>
                      <a:ea typeface="+mn-ea"/>
                      <a:cs typeface="+mn-cs"/>
                    </a:defRPr>
                  </a:pPr>
                  <a:endParaRPr lang="nl-NL"/>
                </a:p>
              </c:txPr>
              <c:dLblPos val="inBase"/>
              <c:showLegendKey val="0"/>
              <c:showVal val="1"/>
              <c:showCatName val="1"/>
              <c:showSerName val="0"/>
              <c:showPercent val="0"/>
              <c:showBubbleSize val="0"/>
              <c:extLst>
                <c:ext xmlns:c15="http://schemas.microsoft.com/office/drawing/2012/chart" uri="{CE6537A1-D6FC-4f65-9D91-7224C49458BB}">
                  <c15:layout>
                    <c:manualLayout>
                      <c:w val="0.24111918087568579"/>
                      <c:h val="0.17246417626943744"/>
                    </c:manualLayout>
                  </c15:layout>
                </c:ext>
                <c:ext xmlns:c16="http://schemas.microsoft.com/office/drawing/2014/chart" uri="{C3380CC4-5D6E-409C-BE32-E72D297353CC}">
                  <c16:uniqueId val="{00000003-5639-417F-AB27-A7A1FD876A0C}"/>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Narrow" panose="020B0606020202030204" pitchFamily="34" charset="0"/>
                    <a:ea typeface="+mn-ea"/>
                    <a:cs typeface="+mn-cs"/>
                  </a:defRPr>
                </a:pPr>
                <a:endParaRPr lang="nl-NL"/>
              </a:p>
            </c:txPr>
            <c:dLblPos val="inBase"/>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Analyse!$A$60:$A$63</c:f>
              <c:strCache>
                <c:ptCount val="4"/>
                <c:pt idx="0">
                  <c:v>Koffie/thee &amp; gebak</c:v>
                </c:pt>
                <c:pt idx="1">
                  <c:v>Lunchvoorzieningen</c:v>
                </c:pt>
                <c:pt idx="2">
                  <c:v>Alcohol</c:v>
                </c:pt>
                <c:pt idx="3">
                  <c:v>Anders</c:v>
                </c:pt>
              </c:strCache>
            </c:strRef>
          </c:cat>
          <c:val>
            <c:numRef>
              <c:f>Analyse!$B$60:$B$63</c:f>
              <c:numCache>
                <c:formatCode>General</c:formatCode>
                <c:ptCount val="4"/>
                <c:pt idx="0">
                  <c:v>114</c:v>
                </c:pt>
                <c:pt idx="1">
                  <c:v>91</c:v>
                </c:pt>
                <c:pt idx="2">
                  <c:v>35</c:v>
                </c:pt>
                <c:pt idx="3">
                  <c:v>135</c:v>
                </c:pt>
              </c:numCache>
            </c:numRef>
          </c:val>
          <c:extLst>
            <c:ext xmlns:c16="http://schemas.microsoft.com/office/drawing/2014/chart" uri="{C3380CC4-5D6E-409C-BE32-E72D297353CC}">
              <c16:uniqueId val="{00000004-5639-417F-AB27-A7A1FD876A0C}"/>
            </c:ext>
          </c:extLst>
        </c:ser>
        <c:dLbls>
          <c:showLegendKey val="0"/>
          <c:showVal val="0"/>
          <c:showCatName val="0"/>
          <c:showSerName val="0"/>
          <c:showPercent val="0"/>
          <c:showBubbleSize val="0"/>
        </c:dLbls>
        <c:gapWidth val="5"/>
        <c:axId val="902504424"/>
        <c:axId val="902505408"/>
      </c:barChart>
      <c:catAx>
        <c:axId val="902504424"/>
        <c:scaling>
          <c:orientation val="minMax"/>
        </c:scaling>
        <c:delete val="1"/>
        <c:axPos val="l"/>
        <c:numFmt formatCode="General" sourceLinked="1"/>
        <c:majorTickMark val="none"/>
        <c:minorTickMark val="none"/>
        <c:tickLblPos val="nextTo"/>
        <c:crossAx val="902505408"/>
        <c:crosses val="autoZero"/>
        <c:auto val="1"/>
        <c:lblAlgn val="ctr"/>
        <c:lblOffset val="100"/>
        <c:noMultiLvlLbl val="0"/>
      </c:catAx>
      <c:valAx>
        <c:axId val="902505408"/>
        <c:scaling>
          <c:orientation val="minMax"/>
        </c:scaling>
        <c:delete val="1"/>
        <c:axPos val="b"/>
        <c:numFmt formatCode="General" sourceLinked="1"/>
        <c:majorTickMark val="none"/>
        <c:minorTickMark val="none"/>
        <c:tickLblPos val="nextTo"/>
        <c:crossAx val="902504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nl-NL">
                <a:solidFill>
                  <a:schemeClr val="tx1"/>
                </a:solidFill>
              </a:rPr>
              <a:t>Plaats horecavoorziening</a:t>
            </a:r>
          </a:p>
        </c:rich>
      </c:tx>
      <c:layout>
        <c:manualLayout>
          <c:xMode val="edge"/>
          <c:yMode val="edge"/>
          <c:x val="0.12587567504854219"/>
          <c:y val="0.12543554006968641"/>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nl-NL"/>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E4A-437E-9CA7-E5BD6C60312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E4A-437E-9CA7-E5BD6C60312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E4A-437E-9CA7-E5BD6C60312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E4A-437E-9CA7-E5BD6C603122}"/>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nl-NL"/>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Analyse!$A$71:$A$74</c:f>
              <c:strCache>
                <c:ptCount val="4"/>
                <c:pt idx="0">
                  <c:v>In De Paauw</c:v>
                </c:pt>
                <c:pt idx="1">
                  <c:v>Bij de kwekerij</c:v>
                </c:pt>
                <c:pt idx="2">
                  <c:v>Achter de kwekerij</c:v>
                </c:pt>
                <c:pt idx="3">
                  <c:v>Anders</c:v>
                </c:pt>
              </c:strCache>
            </c:strRef>
          </c:cat>
          <c:val>
            <c:numRef>
              <c:f>Analyse!$B$71:$B$74</c:f>
              <c:numCache>
                <c:formatCode>General</c:formatCode>
                <c:ptCount val="4"/>
                <c:pt idx="0">
                  <c:v>101</c:v>
                </c:pt>
                <c:pt idx="1">
                  <c:v>62</c:v>
                </c:pt>
                <c:pt idx="2">
                  <c:v>81</c:v>
                </c:pt>
                <c:pt idx="3">
                  <c:v>124</c:v>
                </c:pt>
              </c:numCache>
            </c:numRef>
          </c:val>
          <c:extLst>
            <c:ext xmlns:c16="http://schemas.microsoft.com/office/drawing/2014/chart" uri="{C3380CC4-5D6E-409C-BE32-E72D297353CC}">
              <c16:uniqueId val="{00000008-6E4A-437E-9CA7-E5BD6C603122}"/>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0846593508588753"/>
          <c:y val="0.40228849442600173"/>
          <c:w val="0.26642981136949206"/>
          <c:h val="0.3185587167457726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Sitka Text" panose="02000505000000020004" pitchFamily="2" charset="0"/>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nl-NL">
                <a:solidFill>
                  <a:schemeClr val="tx1"/>
                </a:solidFill>
              </a:rPr>
              <a:t>Plaats</a:t>
            </a:r>
            <a:r>
              <a:rPr lang="nl-NL" baseline="0">
                <a:solidFill>
                  <a:schemeClr val="tx1"/>
                </a:solidFill>
              </a:rPr>
              <a:t> parkeerplaatsen</a:t>
            </a:r>
            <a:endParaRPr lang="nl-NL">
              <a:solidFill>
                <a:schemeClr val="tx1"/>
              </a:solidFill>
            </a:endParaRPr>
          </a:p>
        </c:rich>
      </c:tx>
      <c:layout>
        <c:manualLayout>
          <c:xMode val="edge"/>
          <c:yMode val="edge"/>
          <c:x val="0.15598112683874549"/>
          <c:y val="0.12517385257301808"/>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nl-NL"/>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19B-41D6-BA2E-C05E89CDA6E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19B-41D6-BA2E-C05E89CDA6E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19B-41D6-BA2E-C05E89CDA6E8}"/>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nl-NL"/>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Analyse!$A$66:$A$68</c:f>
              <c:strCache>
                <c:ptCount val="3"/>
                <c:pt idx="0">
                  <c:v>Huidige locatie</c:v>
                </c:pt>
                <c:pt idx="1">
                  <c:v>Bij de moestuin</c:v>
                </c:pt>
                <c:pt idx="2">
                  <c:v>Anders</c:v>
                </c:pt>
              </c:strCache>
            </c:strRef>
          </c:cat>
          <c:val>
            <c:numRef>
              <c:f>Analyse!$B$66:$B$68</c:f>
              <c:numCache>
                <c:formatCode>General</c:formatCode>
                <c:ptCount val="3"/>
                <c:pt idx="0">
                  <c:v>75</c:v>
                </c:pt>
                <c:pt idx="1">
                  <c:v>172</c:v>
                </c:pt>
                <c:pt idx="2">
                  <c:v>124</c:v>
                </c:pt>
              </c:numCache>
            </c:numRef>
          </c:val>
          <c:extLst>
            <c:ext xmlns:c16="http://schemas.microsoft.com/office/drawing/2014/chart" uri="{C3380CC4-5D6E-409C-BE32-E72D297353CC}">
              <c16:uniqueId val="{00000006-919B-41D6-BA2E-C05E89CDA6E8}"/>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3416640988152917"/>
          <c:y val="0.42368483494500603"/>
          <c:w val="0.22706034560001395"/>
          <c:h val="0.2384205972862571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Sitka Text" panose="02000505000000020004" pitchFamily="2" charset="0"/>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nl-NL" sz="1800">
                <a:solidFill>
                  <a:schemeClr val="tx1"/>
                </a:solidFill>
              </a:rPr>
              <a:t>Woonplaats respondenten</a:t>
            </a:r>
          </a:p>
        </c:rich>
      </c:tx>
      <c:layout>
        <c:manualLayout>
          <c:xMode val="edge"/>
          <c:yMode val="edge"/>
          <c:x val="6.6885317158867696E-2"/>
          <c:y val="3.9898425520163941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4F8-4813-82D2-5305F482A90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4F8-4813-82D2-5305F482A90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4F8-4813-82D2-5305F482A90C}"/>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nl-NL"/>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Analyse!$A$21:$A$23</c:f>
              <c:strCache>
                <c:ptCount val="3"/>
                <c:pt idx="0">
                  <c:v>Omwonenden</c:v>
                </c:pt>
                <c:pt idx="1">
                  <c:v>Overig Wassenaar</c:v>
                </c:pt>
                <c:pt idx="2">
                  <c:v>Buiten Wassenaar</c:v>
                </c:pt>
              </c:strCache>
            </c:strRef>
          </c:cat>
          <c:val>
            <c:numRef>
              <c:f>Analyse!$B$21:$B$23</c:f>
              <c:numCache>
                <c:formatCode>General</c:formatCode>
                <c:ptCount val="3"/>
                <c:pt idx="0">
                  <c:v>175</c:v>
                </c:pt>
                <c:pt idx="1">
                  <c:v>195</c:v>
                </c:pt>
                <c:pt idx="2">
                  <c:v>20</c:v>
                </c:pt>
              </c:numCache>
            </c:numRef>
          </c:val>
          <c:extLst>
            <c:ext xmlns:c16="http://schemas.microsoft.com/office/drawing/2014/chart" uri="{C3380CC4-5D6E-409C-BE32-E72D297353CC}">
              <c16:uniqueId val="{00000006-24F8-4813-82D2-5305F482A90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5960790650056178"/>
          <c:y val="0.44629216391781174"/>
          <c:w val="0.27696459339412866"/>
          <c:h val="0.2274050032625602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Sitka Text" panose="02000505000000020004" pitchFamily="2" charset="0"/>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1-84EF-43A2-A0A8-37868D729EA4}"/>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84EF-43A2-A0A8-37868D729EA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4EF-43A2-A0A8-37868D729EA4}"/>
              </c:ext>
            </c:extLst>
          </c:dPt>
          <c:dPt>
            <c:idx val="3"/>
            <c:bubble3D val="0"/>
            <c:spPr>
              <a:solidFill>
                <a:schemeClr val="accent2">
                  <a:lumMod val="40000"/>
                  <a:lumOff val="60000"/>
                </a:schemeClr>
              </a:solidFill>
              <a:ln w="19050">
                <a:solidFill>
                  <a:schemeClr val="lt1"/>
                </a:solidFill>
              </a:ln>
              <a:effectLst/>
            </c:spPr>
            <c:extLst>
              <c:ext xmlns:c16="http://schemas.microsoft.com/office/drawing/2014/chart" uri="{C3380CC4-5D6E-409C-BE32-E72D297353CC}">
                <c16:uniqueId val="{00000007-84EF-43A2-A0A8-37868D729EA4}"/>
              </c:ext>
            </c:extLst>
          </c:dPt>
          <c:dPt>
            <c:idx val="4"/>
            <c:bubble3D val="0"/>
            <c:spPr>
              <a:solidFill>
                <a:schemeClr val="accent2"/>
              </a:solidFill>
              <a:ln w="19050">
                <a:solidFill>
                  <a:schemeClr val="lt1"/>
                </a:solidFill>
              </a:ln>
              <a:effectLst/>
            </c:spPr>
            <c:extLst>
              <c:ext xmlns:c16="http://schemas.microsoft.com/office/drawing/2014/chart" uri="{C3380CC4-5D6E-409C-BE32-E72D297353CC}">
                <c16:uniqueId val="{00000009-84EF-43A2-A0A8-37868D729EA4}"/>
              </c:ext>
            </c:extLst>
          </c:dPt>
          <c:dPt>
            <c:idx val="5"/>
            <c:bubble3D val="0"/>
            <c:spPr>
              <a:solidFill>
                <a:schemeClr val="accent4"/>
              </a:solidFill>
              <a:ln w="19050">
                <a:solidFill>
                  <a:schemeClr val="lt1"/>
                </a:solidFill>
              </a:ln>
              <a:effectLst/>
            </c:spPr>
            <c:extLst>
              <c:ext xmlns:c16="http://schemas.microsoft.com/office/drawing/2014/chart" uri="{C3380CC4-5D6E-409C-BE32-E72D297353CC}">
                <c16:uniqueId val="{0000000B-84EF-43A2-A0A8-37868D729EA4}"/>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l-NL"/>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Analyse!$Z$2:$Z$7</c:f>
              <c:strCache>
                <c:ptCount val="6"/>
                <c:pt idx="0">
                  <c:v>Werk</c:v>
                </c:pt>
                <c:pt idx="1">
                  <c:v>Bruiloft</c:v>
                </c:pt>
                <c:pt idx="2">
                  <c:v>Raadsvergaderingen</c:v>
                </c:pt>
                <c:pt idx="3">
                  <c:v>Brandweermuseum</c:v>
                </c:pt>
                <c:pt idx="4">
                  <c:v>Wandelen/park</c:v>
                </c:pt>
                <c:pt idx="5">
                  <c:v>Anders</c:v>
                </c:pt>
              </c:strCache>
            </c:strRef>
          </c:cat>
          <c:val>
            <c:numRef>
              <c:f>Analyse!$AA$2:$AA$7</c:f>
              <c:numCache>
                <c:formatCode>General</c:formatCode>
                <c:ptCount val="6"/>
                <c:pt idx="0">
                  <c:v>11</c:v>
                </c:pt>
                <c:pt idx="1">
                  <c:v>77</c:v>
                </c:pt>
                <c:pt idx="2">
                  <c:v>51</c:v>
                </c:pt>
                <c:pt idx="3">
                  <c:v>26</c:v>
                </c:pt>
                <c:pt idx="4">
                  <c:v>358</c:v>
                </c:pt>
                <c:pt idx="5">
                  <c:v>58</c:v>
                </c:pt>
              </c:numCache>
            </c:numRef>
          </c:val>
          <c:extLst>
            <c:ext xmlns:c16="http://schemas.microsoft.com/office/drawing/2014/chart" uri="{C3380CC4-5D6E-409C-BE32-E72D297353CC}">
              <c16:uniqueId val="{0000000C-84EF-43A2-A0A8-37868D729EA4}"/>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9329761045268592"/>
          <c:y val="0.26765293111933874"/>
          <c:w val="0.30366464137998345"/>
          <c:h val="0.50293410298676844"/>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Sitka Text" panose="02000505000000020004" pitchFamily="2" charset="0"/>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75774836656057"/>
          <c:y val="2.3177452293077362E-2"/>
          <c:w val="0.52498289774948348"/>
          <c:h val="0.91501600825871632"/>
        </c:manualLayout>
      </c:layout>
      <c:pie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465D-457E-960C-D21F0602A170}"/>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465D-457E-960C-D21F0602A170}"/>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465D-457E-960C-D21F0602A170}"/>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l-NL"/>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Analyse!$Z$10:$Z$12</c:f>
              <c:strCache>
                <c:ptCount val="3"/>
                <c:pt idx="0">
                  <c:v>Veelvuldig</c:v>
                </c:pt>
                <c:pt idx="1">
                  <c:v>Enkele keer</c:v>
                </c:pt>
                <c:pt idx="2">
                  <c:v>Nooit</c:v>
                </c:pt>
              </c:strCache>
            </c:strRef>
          </c:cat>
          <c:val>
            <c:numRef>
              <c:f>Analyse!$AA$10:$AA$12</c:f>
              <c:numCache>
                <c:formatCode>General</c:formatCode>
                <c:ptCount val="3"/>
                <c:pt idx="0">
                  <c:v>290</c:v>
                </c:pt>
                <c:pt idx="1">
                  <c:v>95</c:v>
                </c:pt>
                <c:pt idx="2">
                  <c:v>7</c:v>
                </c:pt>
              </c:numCache>
            </c:numRef>
          </c:val>
          <c:extLst>
            <c:ext xmlns:c16="http://schemas.microsoft.com/office/drawing/2014/chart" uri="{C3380CC4-5D6E-409C-BE32-E72D297353CC}">
              <c16:uniqueId val="{00000006-465D-457E-960C-D21F0602A170}"/>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6832170678299951"/>
          <c:y val="0.35616206686740409"/>
          <c:w val="0.19340062545373318"/>
          <c:h val="0.2916382982042841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Analyse!$A$3</c:f>
              <c:strCache>
                <c:ptCount val="1"/>
                <c:pt idx="0">
                  <c:v>Omwonenden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3">
                        <a:lumMod val="40000"/>
                        <a:lumOff val="60000"/>
                      </a:schemeClr>
                    </a:solidFill>
                    <a:latin typeface="Arial Narrow" panose="020B0606020202030204" pitchFamily="34" charset="0"/>
                    <a:ea typeface="+mn-ea"/>
                    <a:cs typeface="+mn-cs"/>
                  </a:defRPr>
                </a:pPr>
                <a:endParaRPr lang="nl-NL"/>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Analyse!$B$2:$F$2</c:f>
              <c:strCache>
                <c:ptCount val="5"/>
                <c:pt idx="0">
                  <c:v>Helemaal oneens</c:v>
                </c:pt>
                <c:pt idx="1">
                  <c:v>Oneens</c:v>
                </c:pt>
                <c:pt idx="2">
                  <c:v>Neutraal</c:v>
                </c:pt>
                <c:pt idx="3">
                  <c:v>Eens</c:v>
                </c:pt>
                <c:pt idx="4">
                  <c:v>Helemaal eens</c:v>
                </c:pt>
              </c:strCache>
            </c:strRef>
          </c:cat>
          <c:val>
            <c:numRef>
              <c:f>Analyse!$B$3:$F$3</c:f>
              <c:numCache>
                <c:formatCode>General</c:formatCode>
                <c:ptCount val="5"/>
                <c:pt idx="0">
                  <c:v>91</c:v>
                </c:pt>
                <c:pt idx="1">
                  <c:v>25</c:v>
                </c:pt>
                <c:pt idx="2">
                  <c:v>25</c:v>
                </c:pt>
                <c:pt idx="3">
                  <c:v>19</c:v>
                </c:pt>
                <c:pt idx="4">
                  <c:v>13</c:v>
                </c:pt>
              </c:numCache>
            </c:numRef>
          </c:val>
          <c:extLst>
            <c:ext xmlns:c16="http://schemas.microsoft.com/office/drawing/2014/chart" uri="{C3380CC4-5D6E-409C-BE32-E72D297353CC}">
              <c16:uniqueId val="{00000000-AF1E-4802-AA2F-4139F9A64BC2}"/>
            </c:ext>
          </c:extLst>
        </c:ser>
        <c:ser>
          <c:idx val="1"/>
          <c:order val="1"/>
          <c:tx>
            <c:strRef>
              <c:f>Analyse!$A$4</c:f>
              <c:strCache>
                <c:ptCount val="1"/>
                <c:pt idx="0">
                  <c:v>Overige Wassenaren</c:v>
                </c:pt>
              </c:strCache>
            </c:strRef>
          </c:tx>
          <c:spPr>
            <a:solidFill>
              <a:schemeClr val="accent3">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3"/>
                    </a:solidFill>
                    <a:latin typeface="Arial Narrow" panose="020B0606020202030204" pitchFamily="34" charset="0"/>
                    <a:ea typeface="+mn-ea"/>
                    <a:cs typeface="+mn-cs"/>
                  </a:defRPr>
                </a:pPr>
                <a:endParaRPr lang="nl-NL"/>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Analyse!$B$2:$F$2</c:f>
              <c:strCache>
                <c:ptCount val="5"/>
                <c:pt idx="0">
                  <c:v>Helemaal oneens</c:v>
                </c:pt>
                <c:pt idx="1">
                  <c:v>Oneens</c:v>
                </c:pt>
                <c:pt idx="2">
                  <c:v>Neutraal</c:v>
                </c:pt>
                <c:pt idx="3">
                  <c:v>Eens</c:v>
                </c:pt>
                <c:pt idx="4">
                  <c:v>Helemaal eens</c:v>
                </c:pt>
              </c:strCache>
            </c:strRef>
          </c:cat>
          <c:val>
            <c:numRef>
              <c:f>Analyse!$B$4:$F$4</c:f>
              <c:numCache>
                <c:formatCode>General</c:formatCode>
                <c:ptCount val="5"/>
                <c:pt idx="0">
                  <c:v>31</c:v>
                </c:pt>
                <c:pt idx="1">
                  <c:v>18</c:v>
                </c:pt>
                <c:pt idx="2">
                  <c:v>22</c:v>
                </c:pt>
                <c:pt idx="3">
                  <c:v>53</c:v>
                </c:pt>
                <c:pt idx="4">
                  <c:v>71</c:v>
                </c:pt>
              </c:numCache>
            </c:numRef>
          </c:val>
          <c:extLst>
            <c:ext xmlns:c16="http://schemas.microsoft.com/office/drawing/2014/chart" uri="{C3380CC4-5D6E-409C-BE32-E72D297353CC}">
              <c16:uniqueId val="{00000001-AF1E-4802-AA2F-4139F9A64BC2}"/>
            </c:ext>
          </c:extLst>
        </c:ser>
        <c:dLbls>
          <c:showLegendKey val="0"/>
          <c:showVal val="0"/>
          <c:showCatName val="0"/>
          <c:showSerName val="0"/>
          <c:showPercent val="0"/>
          <c:showBubbleSize val="0"/>
        </c:dLbls>
        <c:gapWidth val="30"/>
        <c:axId val="902504424"/>
        <c:axId val="902505408"/>
      </c:barChart>
      <c:catAx>
        <c:axId val="902504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Sitka Text" panose="02000505000000020004" pitchFamily="2" charset="0"/>
                <a:ea typeface="+mn-ea"/>
                <a:cs typeface="+mn-cs"/>
              </a:defRPr>
            </a:pPr>
            <a:endParaRPr lang="nl-NL"/>
          </a:p>
        </c:txPr>
        <c:crossAx val="902505408"/>
        <c:crosses val="autoZero"/>
        <c:auto val="1"/>
        <c:lblAlgn val="ctr"/>
        <c:lblOffset val="100"/>
        <c:noMultiLvlLbl val="0"/>
      </c:catAx>
      <c:valAx>
        <c:axId val="902505408"/>
        <c:scaling>
          <c:orientation val="minMax"/>
        </c:scaling>
        <c:delete val="1"/>
        <c:axPos val="l"/>
        <c:numFmt formatCode="General" sourceLinked="1"/>
        <c:majorTickMark val="none"/>
        <c:minorTickMark val="none"/>
        <c:tickLblPos val="nextTo"/>
        <c:crossAx val="902504424"/>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Sitka Text" panose="02000505000000020004" pitchFamily="2" charset="0"/>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nl-N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Analyse!$A$9</c:f>
              <c:strCache>
                <c:ptCount val="1"/>
                <c:pt idx="0">
                  <c:v>Omwonenden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lumMod val="40000"/>
                        <a:lumOff val="60000"/>
                      </a:schemeClr>
                    </a:solidFill>
                    <a:latin typeface="Arial Narrow" panose="020B0606020202030204" pitchFamily="34" charset="0"/>
                    <a:ea typeface="+mn-ea"/>
                    <a:cs typeface="+mn-cs"/>
                  </a:defRPr>
                </a:pPr>
                <a:endParaRPr lang="nl-NL"/>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Analyse!$B$8:$F$8</c:f>
              <c:strCache>
                <c:ptCount val="5"/>
                <c:pt idx="0">
                  <c:v>Helemaal oneens</c:v>
                </c:pt>
                <c:pt idx="1">
                  <c:v>Oneens</c:v>
                </c:pt>
                <c:pt idx="2">
                  <c:v>Neutraal</c:v>
                </c:pt>
                <c:pt idx="3">
                  <c:v>Eens</c:v>
                </c:pt>
                <c:pt idx="4">
                  <c:v>Helemaal eens</c:v>
                </c:pt>
              </c:strCache>
            </c:strRef>
          </c:cat>
          <c:val>
            <c:numRef>
              <c:f>Analyse!$B$9:$F$9</c:f>
              <c:numCache>
                <c:formatCode>General</c:formatCode>
                <c:ptCount val="5"/>
                <c:pt idx="0">
                  <c:v>104</c:v>
                </c:pt>
                <c:pt idx="1">
                  <c:v>26</c:v>
                </c:pt>
                <c:pt idx="2">
                  <c:v>13</c:v>
                </c:pt>
                <c:pt idx="3">
                  <c:v>13</c:v>
                </c:pt>
                <c:pt idx="4">
                  <c:v>6</c:v>
                </c:pt>
              </c:numCache>
            </c:numRef>
          </c:val>
          <c:extLst>
            <c:ext xmlns:c16="http://schemas.microsoft.com/office/drawing/2014/chart" uri="{C3380CC4-5D6E-409C-BE32-E72D297353CC}">
              <c16:uniqueId val="{00000000-0D9F-4B45-A6AF-1818886826A9}"/>
            </c:ext>
          </c:extLst>
        </c:ser>
        <c:ser>
          <c:idx val="1"/>
          <c:order val="1"/>
          <c:tx>
            <c:strRef>
              <c:f>Analyse!$A$10</c:f>
              <c:strCache>
                <c:ptCount val="1"/>
                <c:pt idx="0">
                  <c:v>Overige Wassenaren</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Arial Narrow" panose="020B0606020202030204" pitchFamily="34" charset="0"/>
                    <a:ea typeface="+mn-ea"/>
                    <a:cs typeface="+mn-cs"/>
                  </a:defRPr>
                </a:pPr>
                <a:endParaRPr lang="nl-NL"/>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Analyse!$B$8:$F$8</c:f>
              <c:strCache>
                <c:ptCount val="5"/>
                <c:pt idx="0">
                  <c:v>Helemaal oneens</c:v>
                </c:pt>
                <c:pt idx="1">
                  <c:v>Oneens</c:v>
                </c:pt>
                <c:pt idx="2">
                  <c:v>Neutraal</c:v>
                </c:pt>
                <c:pt idx="3">
                  <c:v>Eens</c:v>
                </c:pt>
                <c:pt idx="4">
                  <c:v>Helemaal eens</c:v>
                </c:pt>
              </c:strCache>
            </c:strRef>
          </c:cat>
          <c:val>
            <c:numRef>
              <c:f>Analyse!$B$10:$F$10</c:f>
              <c:numCache>
                <c:formatCode>General</c:formatCode>
                <c:ptCount val="5"/>
                <c:pt idx="0">
                  <c:v>40</c:v>
                </c:pt>
                <c:pt idx="1">
                  <c:v>26</c:v>
                </c:pt>
                <c:pt idx="2">
                  <c:v>24</c:v>
                </c:pt>
                <c:pt idx="3">
                  <c:v>46</c:v>
                </c:pt>
                <c:pt idx="4">
                  <c:v>28</c:v>
                </c:pt>
              </c:numCache>
            </c:numRef>
          </c:val>
          <c:extLst>
            <c:ext xmlns:c16="http://schemas.microsoft.com/office/drawing/2014/chart" uri="{C3380CC4-5D6E-409C-BE32-E72D297353CC}">
              <c16:uniqueId val="{00000001-0D9F-4B45-A6AF-1818886826A9}"/>
            </c:ext>
          </c:extLst>
        </c:ser>
        <c:dLbls>
          <c:showLegendKey val="0"/>
          <c:showVal val="0"/>
          <c:showCatName val="0"/>
          <c:showSerName val="0"/>
          <c:showPercent val="0"/>
          <c:showBubbleSize val="0"/>
        </c:dLbls>
        <c:gapWidth val="30"/>
        <c:axId val="902504424"/>
        <c:axId val="902505408"/>
      </c:barChart>
      <c:catAx>
        <c:axId val="902504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Sitka Text" panose="02000505000000020004" pitchFamily="2" charset="0"/>
                <a:ea typeface="+mn-ea"/>
                <a:cs typeface="+mn-cs"/>
              </a:defRPr>
            </a:pPr>
            <a:endParaRPr lang="nl-NL"/>
          </a:p>
        </c:txPr>
        <c:crossAx val="902505408"/>
        <c:crosses val="autoZero"/>
        <c:auto val="1"/>
        <c:lblAlgn val="ctr"/>
        <c:lblOffset val="100"/>
        <c:noMultiLvlLbl val="0"/>
      </c:catAx>
      <c:valAx>
        <c:axId val="902505408"/>
        <c:scaling>
          <c:orientation val="minMax"/>
        </c:scaling>
        <c:delete val="1"/>
        <c:axPos val="l"/>
        <c:numFmt formatCode="General" sourceLinked="1"/>
        <c:majorTickMark val="none"/>
        <c:minorTickMark val="none"/>
        <c:tickLblPos val="nextTo"/>
        <c:crossAx val="902504424"/>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Sitka Text" panose="02000505000000020004" pitchFamily="2" charset="0"/>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Analyse!$A$15</c:f>
              <c:strCache>
                <c:ptCount val="1"/>
                <c:pt idx="0">
                  <c:v>Omwonenden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lumMod val="40000"/>
                        <a:lumOff val="60000"/>
                      </a:schemeClr>
                    </a:solidFill>
                    <a:latin typeface="Arial Narrow" panose="020B0606020202030204" pitchFamily="34" charset="0"/>
                    <a:ea typeface="+mn-ea"/>
                    <a:cs typeface="+mn-cs"/>
                  </a:defRPr>
                </a:pPr>
                <a:endParaRPr lang="nl-NL"/>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Analyse!$B$14:$F$14</c:f>
              <c:strCache>
                <c:ptCount val="5"/>
                <c:pt idx="0">
                  <c:v>Helemaal oneens</c:v>
                </c:pt>
                <c:pt idx="1">
                  <c:v>Oneens</c:v>
                </c:pt>
                <c:pt idx="2">
                  <c:v>Neutraal</c:v>
                </c:pt>
                <c:pt idx="3">
                  <c:v>Eens</c:v>
                </c:pt>
                <c:pt idx="4">
                  <c:v>Helemaal eens</c:v>
                </c:pt>
              </c:strCache>
            </c:strRef>
          </c:cat>
          <c:val>
            <c:numRef>
              <c:f>Analyse!$B$15:$F$15</c:f>
              <c:numCache>
                <c:formatCode>General</c:formatCode>
                <c:ptCount val="5"/>
                <c:pt idx="0">
                  <c:v>8</c:v>
                </c:pt>
                <c:pt idx="1">
                  <c:v>4</c:v>
                </c:pt>
                <c:pt idx="2">
                  <c:v>17</c:v>
                </c:pt>
                <c:pt idx="3">
                  <c:v>25</c:v>
                </c:pt>
                <c:pt idx="4">
                  <c:v>119</c:v>
                </c:pt>
              </c:numCache>
            </c:numRef>
          </c:val>
          <c:extLst>
            <c:ext xmlns:c16="http://schemas.microsoft.com/office/drawing/2014/chart" uri="{C3380CC4-5D6E-409C-BE32-E72D297353CC}">
              <c16:uniqueId val="{00000000-A49E-4EA1-8315-D1D76AE143FA}"/>
            </c:ext>
          </c:extLst>
        </c:ser>
        <c:ser>
          <c:idx val="1"/>
          <c:order val="1"/>
          <c:tx>
            <c:strRef>
              <c:f>Analyse!$A$16</c:f>
              <c:strCache>
                <c:ptCount val="1"/>
                <c:pt idx="0">
                  <c:v>Overige Wassenaren</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Arial Narrow" panose="020B0606020202030204" pitchFamily="34" charset="0"/>
                    <a:ea typeface="+mn-ea"/>
                    <a:cs typeface="+mn-cs"/>
                  </a:defRPr>
                </a:pPr>
                <a:endParaRPr lang="nl-NL"/>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Analyse!$B$14:$F$14</c:f>
              <c:strCache>
                <c:ptCount val="5"/>
                <c:pt idx="0">
                  <c:v>Helemaal oneens</c:v>
                </c:pt>
                <c:pt idx="1">
                  <c:v>Oneens</c:v>
                </c:pt>
                <c:pt idx="2">
                  <c:v>Neutraal</c:v>
                </c:pt>
                <c:pt idx="3">
                  <c:v>Eens</c:v>
                </c:pt>
                <c:pt idx="4">
                  <c:v>Helemaal eens</c:v>
                </c:pt>
              </c:strCache>
            </c:strRef>
          </c:cat>
          <c:val>
            <c:numRef>
              <c:f>Analyse!$B$16:$F$16</c:f>
              <c:numCache>
                <c:formatCode>General</c:formatCode>
                <c:ptCount val="5"/>
                <c:pt idx="0">
                  <c:v>5</c:v>
                </c:pt>
                <c:pt idx="1">
                  <c:v>11</c:v>
                </c:pt>
                <c:pt idx="2">
                  <c:v>24</c:v>
                </c:pt>
                <c:pt idx="3">
                  <c:v>57</c:v>
                </c:pt>
                <c:pt idx="4">
                  <c:v>98</c:v>
                </c:pt>
              </c:numCache>
            </c:numRef>
          </c:val>
          <c:extLst>
            <c:ext xmlns:c16="http://schemas.microsoft.com/office/drawing/2014/chart" uri="{C3380CC4-5D6E-409C-BE32-E72D297353CC}">
              <c16:uniqueId val="{00000001-A49E-4EA1-8315-D1D76AE143FA}"/>
            </c:ext>
          </c:extLst>
        </c:ser>
        <c:dLbls>
          <c:showLegendKey val="0"/>
          <c:showVal val="0"/>
          <c:showCatName val="0"/>
          <c:showSerName val="0"/>
          <c:showPercent val="0"/>
          <c:showBubbleSize val="0"/>
        </c:dLbls>
        <c:gapWidth val="30"/>
        <c:axId val="902504424"/>
        <c:axId val="902505408"/>
      </c:barChart>
      <c:catAx>
        <c:axId val="902504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Sitka Text" panose="02000505000000020004" pitchFamily="2" charset="0"/>
                <a:ea typeface="+mn-ea"/>
                <a:cs typeface="+mn-cs"/>
              </a:defRPr>
            </a:pPr>
            <a:endParaRPr lang="nl-NL"/>
          </a:p>
        </c:txPr>
        <c:crossAx val="902505408"/>
        <c:crosses val="autoZero"/>
        <c:auto val="1"/>
        <c:lblAlgn val="ctr"/>
        <c:lblOffset val="100"/>
        <c:noMultiLvlLbl val="0"/>
      </c:catAx>
      <c:valAx>
        <c:axId val="902505408"/>
        <c:scaling>
          <c:orientation val="minMax"/>
        </c:scaling>
        <c:delete val="1"/>
        <c:axPos val="l"/>
        <c:numFmt formatCode="General" sourceLinked="1"/>
        <c:majorTickMark val="none"/>
        <c:minorTickMark val="none"/>
        <c:tickLblPos val="nextTo"/>
        <c:crossAx val="902504424"/>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Sitka Text" panose="02000505000000020004" pitchFamily="2" charset="0"/>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853995187634"/>
          <c:y val="0.21275753257760749"/>
          <c:w val="0.54058790848296578"/>
          <c:h val="0.7460487323632305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4C5-460C-A9B2-4D582AEFEBB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4C5-460C-A9B2-4D582AEFEBB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4C5-460C-A9B2-4D582AEFEBB1}"/>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Analyse!$A$37:$A$39</c:f>
              <c:strCache>
                <c:ptCount val="3"/>
                <c:pt idx="0">
                  <c:v>Aanbouw voormalige logeervleugel</c:v>
                </c:pt>
                <c:pt idx="1">
                  <c:v>Anders</c:v>
                </c:pt>
                <c:pt idx="2">
                  <c:v>Losstaande bijbouw moestuin</c:v>
                </c:pt>
              </c:strCache>
            </c:strRef>
          </c:cat>
          <c:val>
            <c:numRef>
              <c:f>Analyse!$B$37:$B$39</c:f>
              <c:numCache>
                <c:formatCode>General</c:formatCode>
                <c:ptCount val="3"/>
                <c:pt idx="0">
                  <c:v>85</c:v>
                </c:pt>
                <c:pt idx="1">
                  <c:v>179</c:v>
                </c:pt>
                <c:pt idx="2">
                  <c:v>110</c:v>
                </c:pt>
              </c:numCache>
            </c:numRef>
          </c:val>
          <c:extLst>
            <c:ext xmlns:c16="http://schemas.microsoft.com/office/drawing/2014/chart" uri="{C3380CC4-5D6E-409C-BE32-E72D297353CC}">
              <c16:uniqueId val="{00000006-84C5-460C-A9B2-4D582AEFEBB1}"/>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t"/>
      <c:layout>
        <c:manualLayout>
          <c:xMode val="edge"/>
          <c:yMode val="edge"/>
          <c:x val="0.20250717434494384"/>
          <c:y val="1.7336050306757347E-2"/>
          <c:w val="0.49342737951836885"/>
          <c:h val="0.1519929619367815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Narrow" panose="020B0606020202030204" pitchFamily="34" charset="0"/>
                    <a:ea typeface="+mn-ea"/>
                    <a:cs typeface="+mn-cs"/>
                  </a:defRPr>
                </a:pPr>
                <a:endParaRPr lang="nl-N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Analyse!$A$77:$A$81</c:f>
              <c:strCache>
                <c:ptCount val="5"/>
                <c:pt idx="0">
                  <c:v>Beperkt volume</c:v>
                </c:pt>
                <c:pt idx="1">
                  <c:v>Traditionele bouwstijl</c:v>
                </c:pt>
                <c:pt idx="2">
                  <c:v>Moderne bouwstijl</c:v>
                </c:pt>
                <c:pt idx="3">
                  <c:v>Natuurwaarde park</c:v>
                </c:pt>
                <c:pt idx="4">
                  <c:v>Anders</c:v>
                </c:pt>
              </c:strCache>
            </c:strRef>
          </c:cat>
          <c:val>
            <c:numRef>
              <c:f>Analyse!$B$77:$B$81</c:f>
              <c:numCache>
                <c:formatCode>General</c:formatCode>
                <c:ptCount val="5"/>
                <c:pt idx="0">
                  <c:v>84</c:v>
                </c:pt>
                <c:pt idx="1">
                  <c:v>158</c:v>
                </c:pt>
                <c:pt idx="2">
                  <c:v>48</c:v>
                </c:pt>
                <c:pt idx="3">
                  <c:v>262</c:v>
                </c:pt>
                <c:pt idx="4">
                  <c:v>109</c:v>
                </c:pt>
              </c:numCache>
            </c:numRef>
          </c:val>
          <c:extLst>
            <c:ext xmlns:c16="http://schemas.microsoft.com/office/drawing/2014/chart" uri="{C3380CC4-5D6E-409C-BE32-E72D297353CC}">
              <c16:uniqueId val="{00000000-6F95-4D20-AB27-8BC775EC199B}"/>
            </c:ext>
          </c:extLst>
        </c:ser>
        <c:dLbls>
          <c:showLegendKey val="0"/>
          <c:showVal val="0"/>
          <c:showCatName val="0"/>
          <c:showSerName val="0"/>
          <c:showPercent val="0"/>
          <c:showBubbleSize val="0"/>
        </c:dLbls>
        <c:gapWidth val="10"/>
        <c:axId val="902504424"/>
        <c:axId val="902505408"/>
      </c:barChart>
      <c:catAx>
        <c:axId val="902504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Sitka Text" panose="02000505000000020004" pitchFamily="2" charset="0"/>
                <a:ea typeface="+mn-ea"/>
                <a:cs typeface="+mn-cs"/>
              </a:defRPr>
            </a:pPr>
            <a:endParaRPr lang="nl-NL"/>
          </a:p>
        </c:txPr>
        <c:crossAx val="902505408"/>
        <c:crosses val="autoZero"/>
        <c:auto val="1"/>
        <c:lblAlgn val="ctr"/>
        <c:lblOffset val="100"/>
        <c:noMultiLvlLbl val="0"/>
      </c:catAx>
      <c:valAx>
        <c:axId val="9025054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Sitka Text" panose="02000505000000020004" pitchFamily="2" charset="0"/>
                <a:ea typeface="+mn-ea"/>
                <a:cs typeface="+mn-cs"/>
              </a:defRPr>
            </a:pPr>
            <a:endParaRPr lang="nl-NL"/>
          </a:p>
        </c:txPr>
        <c:crossAx val="902504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4022725" y="0"/>
            <a:ext cx="3078163" cy="512763"/>
          </a:xfrm>
          <a:prstGeom prst="rect">
            <a:avLst/>
          </a:prstGeom>
        </p:spPr>
        <p:txBody>
          <a:bodyPr vert="horz" lIns="91440" tIns="45720" rIns="91440" bIns="45720" rtlCol="0"/>
          <a:lstStyle>
            <a:lvl1pPr algn="r">
              <a:defRPr sz="1200"/>
            </a:lvl1pPr>
          </a:lstStyle>
          <a:p>
            <a:fld id="{088830D7-19AB-436F-BCDB-32636FAEB64D}" type="datetimeFigureOut">
              <a:rPr lang="en-GB" smtClean="0"/>
              <a:t>17/03/2021</a:t>
            </a:fld>
            <a:endParaRPr lang="en-GB"/>
          </a:p>
        </p:txBody>
      </p:sp>
      <p:sp>
        <p:nvSpPr>
          <p:cNvPr id="4" name="Tijdelijke aanduiding voor dia-afbeelding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709613" y="4924425"/>
            <a:ext cx="5683250" cy="4029075"/>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720263"/>
            <a:ext cx="3078163" cy="512762"/>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4022725" y="9720263"/>
            <a:ext cx="3078163" cy="512762"/>
          </a:xfrm>
          <a:prstGeom prst="rect">
            <a:avLst/>
          </a:prstGeom>
        </p:spPr>
        <p:txBody>
          <a:bodyPr vert="horz" lIns="91440" tIns="45720" rIns="91440" bIns="45720" rtlCol="0" anchor="b"/>
          <a:lstStyle>
            <a:lvl1pPr algn="r">
              <a:defRPr sz="1200"/>
            </a:lvl1pPr>
          </a:lstStyle>
          <a:p>
            <a:fld id="{099705FD-2CF4-47AF-BA27-8DA25060167B}" type="slidenum">
              <a:rPr lang="en-GB" smtClean="0"/>
              <a:t>‹nr.›</a:t>
            </a:fld>
            <a:endParaRPr lang="en-GB"/>
          </a:p>
        </p:txBody>
      </p:sp>
    </p:spTree>
    <p:extLst>
      <p:ext uri="{BB962C8B-B14F-4D97-AF65-F5344CB8AC3E}">
        <p14:creationId xmlns:p14="http://schemas.microsoft.com/office/powerpoint/2010/main" val="2065864422"/>
      </p:ext>
    </p:extLst>
  </p:cSld>
  <p:clrMap bg1="lt1" tx1="dk1" bg2="lt2" tx2="dk2" accent1="accent1" accent2="accent2" accent3="accent3" accent4="accent4" accent5="accent5" accent6="accent6" hlink="hlink" folHlink="folHlink"/>
  <p:notesStyle>
    <a:lvl1pPr marL="0" algn="l" defTabSz="914324" rtl="0" eaLnBrk="1" latinLnBrk="0" hangingPunct="1">
      <a:defRPr sz="1200" kern="1200">
        <a:solidFill>
          <a:schemeClr val="tx1"/>
        </a:solidFill>
        <a:latin typeface="+mn-lt"/>
        <a:ea typeface="+mn-ea"/>
        <a:cs typeface="+mn-cs"/>
      </a:defRPr>
    </a:lvl1pPr>
    <a:lvl2pPr marL="457161" algn="l" defTabSz="914324" rtl="0" eaLnBrk="1" latinLnBrk="0" hangingPunct="1">
      <a:defRPr sz="1200" kern="1200">
        <a:solidFill>
          <a:schemeClr val="tx1"/>
        </a:solidFill>
        <a:latin typeface="+mn-lt"/>
        <a:ea typeface="+mn-ea"/>
        <a:cs typeface="+mn-cs"/>
      </a:defRPr>
    </a:lvl2pPr>
    <a:lvl3pPr marL="914324" algn="l" defTabSz="914324" rtl="0" eaLnBrk="1" latinLnBrk="0" hangingPunct="1">
      <a:defRPr sz="1200" kern="1200">
        <a:solidFill>
          <a:schemeClr val="tx1"/>
        </a:solidFill>
        <a:latin typeface="+mn-lt"/>
        <a:ea typeface="+mn-ea"/>
        <a:cs typeface="+mn-cs"/>
      </a:defRPr>
    </a:lvl3pPr>
    <a:lvl4pPr marL="1371485" algn="l" defTabSz="914324" rtl="0" eaLnBrk="1" latinLnBrk="0" hangingPunct="1">
      <a:defRPr sz="1200" kern="1200">
        <a:solidFill>
          <a:schemeClr val="tx1"/>
        </a:solidFill>
        <a:latin typeface="+mn-lt"/>
        <a:ea typeface="+mn-ea"/>
        <a:cs typeface="+mn-cs"/>
      </a:defRPr>
    </a:lvl4pPr>
    <a:lvl5pPr marL="1828647" algn="l" defTabSz="914324" rtl="0" eaLnBrk="1" latinLnBrk="0" hangingPunct="1">
      <a:defRPr sz="1200" kern="1200">
        <a:solidFill>
          <a:schemeClr val="tx1"/>
        </a:solidFill>
        <a:latin typeface="+mn-lt"/>
        <a:ea typeface="+mn-ea"/>
        <a:cs typeface="+mn-cs"/>
      </a:defRPr>
    </a:lvl5pPr>
    <a:lvl6pPr marL="2285808" algn="l" defTabSz="914324" rtl="0" eaLnBrk="1" latinLnBrk="0" hangingPunct="1">
      <a:defRPr sz="1200" kern="1200">
        <a:solidFill>
          <a:schemeClr val="tx1"/>
        </a:solidFill>
        <a:latin typeface="+mn-lt"/>
        <a:ea typeface="+mn-ea"/>
        <a:cs typeface="+mn-cs"/>
      </a:defRPr>
    </a:lvl6pPr>
    <a:lvl7pPr marL="2742970" algn="l" defTabSz="914324" rtl="0" eaLnBrk="1" latinLnBrk="0" hangingPunct="1">
      <a:defRPr sz="1200" kern="1200">
        <a:solidFill>
          <a:schemeClr val="tx1"/>
        </a:solidFill>
        <a:latin typeface="+mn-lt"/>
        <a:ea typeface="+mn-ea"/>
        <a:cs typeface="+mn-cs"/>
      </a:defRPr>
    </a:lvl7pPr>
    <a:lvl8pPr marL="3200132" algn="l" defTabSz="914324" rtl="0" eaLnBrk="1" latinLnBrk="0" hangingPunct="1">
      <a:defRPr sz="1200" kern="1200">
        <a:solidFill>
          <a:schemeClr val="tx1"/>
        </a:solidFill>
        <a:latin typeface="+mn-lt"/>
        <a:ea typeface="+mn-ea"/>
        <a:cs typeface="+mn-cs"/>
      </a:defRPr>
    </a:lvl8pPr>
    <a:lvl9pPr marL="3657293" algn="l" defTabSz="91432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baseline="0" dirty="0"/>
          </a:p>
        </p:txBody>
      </p:sp>
      <p:sp>
        <p:nvSpPr>
          <p:cNvPr id="4" name="Tijdelijke aanduiding voor dianummer 3"/>
          <p:cNvSpPr>
            <a:spLocks noGrp="1"/>
          </p:cNvSpPr>
          <p:nvPr>
            <p:ph type="sldNum" sz="quarter" idx="10"/>
          </p:nvPr>
        </p:nvSpPr>
        <p:spPr/>
        <p:txBody>
          <a:bodyPr/>
          <a:lstStyle/>
          <a:p>
            <a:fld id="{BF1CB802-D575-43A3-B6C0-27EFEA69F082}" type="slidenum">
              <a:rPr lang="nl-NL" smtClean="0"/>
              <a:t>2</a:t>
            </a:fld>
            <a:endParaRPr lang="nl-NL"/>
          </a:p>
        </p:txBody>
      </p:sp>
    </p:spTree>
    <p:extLst>
      <p:ext uri="{BB962C8B-B14F-4D97-AF65-F5344CB8AC3E}">
        <p14:creationId xmlns:p14="http://schemas.microsoft.com/office/powerpoint/2010/main" val="3194090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baseline="0" dirty="0"/>
          </a:p>
        </p:txBody>
      </p:sp>
      <p:sp>
        <p:nvSpPr>
          <p:cNvPr id="4" name="Tijdelijke aanduiding voor dianummer 3"/>
          <p:cNvSpPr>
            <a:spLocks noGrp="1"/>
          </p:cNvSpPr>
          <p:nvPr>
            <p:ph type="sldNum" sz="quarter" idx="10"/>
          </p:nvPr>
        </p:nvSpPr>
        <p:spPr/>
        <p:txBody>
          <a:bodyPr/>
          <a:lstStyle/>
          <a:p>
            <a:fld id="{BF1CB802-D575-43A3-B6C0-27EFEA69F082}" type="slidenum">
              <a:rPr lang="nl-NL" smtClean="0"/>
              <a:t>3</a:t>
            </a:fld>
            <a:endParaRPr lang="nl-NL"/>
          </a:p>
        </p:txBody>
      </p:sp>
    </p:spTree>
    <p:extLst>
      <p:ext uri="{BB962C8B-B14F-4D97-AF65-F5344CB8AC3E}">
        <p14:creationId xmlns:p14="http://schemas.microsoft.com/office/powerpoint/2010/main" val="29732165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tart slide">
    <p:spTree>
      <p:nvGrpSpPr>
        <p:cNvPr id="1" name=""/>
        <p:cNvGrpSpPr/>
        <p:nvPr/>
      </p:nvGrpSpPr>
      <p:grpSpPr>
        <a:xfrm>
          <a:off x="0" y="0"/>
          <a:ext cx="0" cy="0"/>
          <a:chOff x="0" y="0"/>
          <a:chExt cx="0" cy="0"/>
        </a:xfrm>
      </p:grpSpPr>
      <p:sp>
        <p:nvSpPr>
          <p:cNvPr id="40" name="RechthoekPurper">
            <a:extLst>
              <a:ext uri="{FF2B5EF4-FFF2-40B4-BE49-F238E27FC236}">
                <a16:creationId xmlns:a16="http://schemas.microsoft.com/office/drawing/2014/main" id="{EFFF543E-18AC-4A20-A06A-4A97580A6699}"/>
              </a:ext>
            </a:extLst>
          </p:cNvPr>
          <p:cNvSpPr/>
          <p:nvPr/>
        </p:nvSpPr>
        <p:spPr>
          <a:xfrm>
            <a:off x="8129726" y="2280365"/>
            <a:ext cx="4063569" cy="2286000"/>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41" name="RechthoekKoraal">
            <a:extLst>
              <a:ext uri="{FF2B5EF4-FFF2-40B4-BE49-F238E27FC236}">
                <a16:creationId xmlns:a16="http://schemas.microsoft.com/office/drawing/2014/main" id="{DA2894AE-7D2D-4B20-B173-8EB751B71AEC}"/>
              </a:ext>
            </a:extLst>
          </p:cNvPr>
          <p:cNvSpPr/>
          <p:nvPr/>
        </p:nvSpPr>
        <p:spPr>
          <a:xfrm>
            <a:off x="8129726" y="75"/>
            <a:ext cx="4063569" cy="2286000"/>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75" name="RechthoekOceaan">
            <a:extLst>
              <a:ext uri="{FF2B5EF4-FFF2-40B4-BE49-F238E27FC236}">
                <a16:creationId xmlns:a16="http://schemas.microsoft.com/office/drawing/2014/main" id="{0CD05A81-C173-4E1C-9700-FF305AD256D3}"/>
              </a:ext>
            </a:extLst>
          </p:cNvPr>
          <p:cNvSpPr/>
          <p:nvPr/>
        </p:nvSpPr>
        <p:spPr>
          <a:xfrm>
            <a:off x="-3875" y="-4044"/>
            <a:ext cx="8128800" cy="4571852"/>
          </a:xfrm>
          <a:prstGeom prst="rect">
            <a:avLst/>
          </a:prstGeom>
          <a:solidFill>
            <a:srgbClr val="85D4CF"/>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9" name="Sublogo">
            <a:extLst>
              <a:ext uri="{FF2B5EF4-FFF2-40B4-BE49-F238E27FC236}">
                <a16:creationId xmlns:a16="http://schemas.microsoft.com/office/drawing/2014/main" id="{1F418E4C-752C-4AD1-9C73-3E81762FC02F}"/>
              </a:ext>
            </a:extLst>
          </p:cNvPr>
          <p:cNvSpPr>
            <a:spLocks noGrp="1"/>
          </p:cNvSpPr>
          <p:nvPr>
            <p:ph type="pic" sz="quarter" idx="11"/>
          </p:nvPr>
        </p:nvSpPr>
        <p:spPr>
          <a:xfrm>
            <a:off x="949175" y="5748014"/>
            <a:ext cx="1033200" cy="525600"/>
          </a:xfrm>
        </p:spPr>
        <p:txBody>
          <a:bodyPr wrap="none"/>
          <a:lstStyle>
            <a:lvl1pPr>
              <a:defRPr>
                <a:noFill/>
              </a:defRPr>
            </a:lvl1pPr>
          </a:lstStyle>
          <a:p>
            <a:r>
              <a:rPr lang="nl-NL"/>
              <a:t>Klik op het pictogram als u een afbeelding wilt toevoegen</a:t>
            </a:r>
            <a:endParaRPr lang="nl-NL" dirty="0"/>
          </a:p>
        </p:txBody>
      </p:sp>
      <p:sp>
        <p:nvSpPr>
          <p:cNvPr id="4" name="Subtitelvak">
            <a:extLst>
              <a:ext uri="{FF2B5EF4-FFF2-40B4-BE49-F238E27FC236}">
                <a16:creationId xmlns:a16="http://schemas.microsoft.com/office/drawing/2014/main" id="{56E56285-4DB9-4E6E-8995-0E5B4B76662F}"/>
              </a:ext>
            </a:extLst>
          </p:cNvPr>
          <p:cNvSpPr>
            <a:spLocks noGrp="1"/>
          </p:cNvSpPr>
          <p:nvPr>
            <p:ph type="body" sz="quarter" idx="10"/>
          </p:nvPr>
        </p:nvSpPr>
        <p:spPr>
          <a:xfrm>
            <a:off x="954438" y="3107612"/>
            <a:ext cx="5500687" cy="747713"/>
          </a:xfrm>
        </p:spPr>
        <p:txBody>
          <a:bodyPr lIns="0" tIns="0" rIns="0" bIns="0">
            <a:noAutofit/>
          </a:bodyPr>
          <a:lstStyle>
            <a:lvl1pPr marL="0" indent="0">
              <a:buNone/>
              <a:defRPr/>
            </a:lvl1pPr>
          </a:lstStyle>
          <a:p>
            <a:pPr lvl="0"/>
            <a:r>
              <a:rPr lang="nl-NL"/>
              <a:t>Tekststijl van het model bewerken</a:t>
            </a:r>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49175" y="1841400"/>
            <a:ext cx="7174088"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pic>
        <p:nvPicPr>
          <p:cNvPr id="8" name="BrinkLogoColour">
            <a:extLst>
              <a:ext uri="{FF2B5EF4-FFF2-40B4-BE49-F238E27FC236}">
                <a16:creationId xmlns:a16="http://schemas.microsoft.com/office/drawing/2014/main" id="{DCAE3B5C-285A-43DF-9597-AC07C3A3F2A6}"/>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925167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tekst en shape oceaan">
    <p:spTree>
      <p:nvGrpSpPr>
        <p:cNvPr id="1" name=""/>
        <p:cNvGrpSpPr/>
        <p:nvPr/>
      </p:nvGrpSpPr>
      <p:grpSpPr>
        <a:xfrm>
          <a:off x="0" y="0"/>
          <a:ext cx="0" cy="0"/>
          <a:chOff x="0" y="0"/>
          <a:chExt cx="0" cy="0"/>
        </a:xfrm>
      </p:grpSpPr>
      <p:sp>
        <p:nvSpPr>
          <p:cNvPr id="8" name="RechthoekOceaan">
            <a:extLst>
              <a:ext uri="{FF2B5EF4-FFF2-40B4-BE49-F238E27FC236}">
                <a16:creationId xmlns:a16="http://schemas.microsoft.com/office/drawing/2014/main" id="{C63BC684-58EF-44DD-B5D3-BB8415EA74FA}"/>
              </a:ext>
            </a:extLst>
          </p:cNvPr>
          <p:cNvSpPr/>
          <p:nvPr userDrawn="1"/>
        </p:nvSpPr>
        <p:spPr>
          <a:xfrm>
            <a:off x="1" y="0"/>
            <a:ext cx="8128800" cy="6858000"/>
          </a:xfrm>
          <a:prstGeom prst="rect">
            <a:avLst/>
          </a:prstGeom>
          <a:solidFill>
            <a:srgbClr val="85D4CF"/>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9" name="Tekstvak">
            <a:extLst>
              <a:ext uri="{FF2B5EF4-FFF2-40B4-BE49-F238E27FC236}">
                <a16:creationId xmlns:a16="http://schemas.microsoft.com/office/drawing/2014/main" id="{41D8EEE8-8FEC-43D8-9E70-8C908DF69A20}"/>
              </a:ext>
            </a:extLst>
          </p:cNvPr>
          <p:cNvSpPr>
            <a:spLocks noGrp="1"/>
          </p:cNvSpPr>
          <p:nvPr>
            <p:ph type="body" sz="quarter" idx="10"/>
          </p:nvPr>
        </p:nvSpPr>
        <p:spPr>
          <a:xfrm>
            <a:off x="967878" y="2939294"/>
            <a:ext cx="7156957" cy="3306470"/>
          </a:xfrm>
        </p:spPr>
        <p:txBody>
          <a:bodyPr lIns="0" tIns="0" rIns="0" bIns="0">
            <a:noAutofit/>
          </a:bodyPr>
          <a:lstStyle>
            <a:lvl1pPr marL="0" indent="0">
              <a:lnSpc>
                <a:spcPct val="100000"/>
              </a:lnSpc>
              <a:spcBef>
                <a:spcPts val="0"/>
              </a:spcBef>
              <a:buClr>
                <a:schemeClr val="accent2"/>
              </a:buClr>
              <a:buSzPct val="80000"/>
              <a:buFont typeface="Wingdings" panose="05000000000000000000" pitchFamily="2" charset="2"/>
              <a:buNone/>
              <a:defRPr sz="2400"/>
            </a:lvl1pPr>
            <a:lvl2pPr marL="685816" indent="-228606">
              <a:buClr>
                <a:schemeClr val="accent2"/>
              </a:buClr>
              <a:buSzPct val="80000"/>
              <a:buFont typeface="Wingdings" panose="05000000000000000000" pitchFamily="2" charset="2"/>
              <a:buChar char="n"/>
              <a:defRPr sz="2000"/>
            </a:lvl2pPr>
            <a:lvl3pPr marL="1143027" indent="-228606">
              <a:buClr>
                <a:schemeClr val="accent2"/>
              </a:buClr>
              <a:buSzPct val="80000"/>
              <a:buFont typeface="Wingdings" panose="05000000000000000000" pitchFamily="2" charset="2"/>
              <a:buChar char="n"/>
              <a:defRPr sz="1800"/>
            </a:lvl3pPr>
            <a:lvl4pPr marL="1600236" indent="-228606">
              <a:buClr>
                <a:schemeClr val="accent2"/>
              </a:buClr>
              <a:buSzPct val="80000"/>
              <a:buFont typeface="Wingdings" panose="05000000000000000000" pitchFamily="2" charset="2"/>
              <a:buChar char="n"/>
              <a:defRPr/>
            </a:lvl4pPr>
            <a:lvl5pPr marL="2057447" indent="-228606">
              <a:buClr>
                <a:schemeClr val="accent2"/>
              </a:buClr>
              <a:buSzPct val="80000"/>
              <a:buFont typeface="Wingdings" panose="05000000000000000000" pitchFamily="2" charset="2"/>
              <a:buChar char="n"/>
              <a:defRPr sz="1600"/>
            </a:lvl5pPr>
          </a:lstStyle>
          <a:p>
            <a:pPr lvl="0"/>
            <a:r>
              <a:rPr lang="nl-NL"/>
              <a:t>Tekststijl van het model bewerken</a:t>
            </a:r>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3" y="1241031"/>
            <a:ext cx="5143201"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pic>
        <p:nvPicPr>
          <p:cNvPr id="13" name="BrinkLogoColour">
            <a:extLst>
              <a:ext uri="{FF2B5EF4-FFF2-40B4-BE49-F238E27FC236}">
                <a16:creationId xmlns:a16="http://schemas.microsoft.com/office/drawing/2014/main" id="{17BAE7E2-CD5D-4E19-8F54-EF248C2CA8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
        <p:nvSpPr>
          <p:cNvPr id="3" name="Afbeelding-shape">
            <a:extLst>
              <a:ext uri="{FF2B5EF4-FFF2-40B4-BE49-F238E27FC236}">
                <a16:creationId xmlns:a16="http://schemas.microsoft.com/office/drawing/2014/main" id="{96A791AF-47E8-4C16-BCEB-633F6B279F71}"/>
              </a:ext>
            </a:extLst>
          </p:cNvPr>
          <p:cNvSpPr>
            <a:spLocks noGrp="1" noChangeAspect="1"/>
          </p:cNvSpPr>
          <p:nvPr>
            <p:ph type="pic" sz="quarter" idx="11" hasCustomPrompt="1"/>
          </p:nvPr>
        </p:nvSpPr>
        <p:spPr>
          <a:xfrm>
            <a:off x="7493944" y="-662972"/>
            <a:ext cx="4057680" cy="4056092"/>
          </a:xfrm>
        </p:spPr>
        <p:txBody>
          <a:bodyPr anchor="b" anchorCtr="0">
            <a:norm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a:t>
            </a:r>
            <a:r>
              <a:rPr lang="nl-NL" dirty="0" err="1"/>
              <a:t>shape</a:t>
            </a:r>
            <a:r>
              <a:rPr lang="nl-NL" dirty="0"/>
              <a:t>.</a:t>
            </a:r>
            <a:br>
              <a:rPr lang="nl-NL" dirty="0"/>
            </a:br>
            <a:r>
              <a:rPr lang="nl-NL" dirty="0"/>
              <a:t>Let op dat u de positionering </a:t>
            </a:r>
            <a:br>
              <a:rPr lang="nl-NL" dirty="0"/>
            </a:br>
            <a:r>
              <a:rPr lang="nl-NL" dirty="0"/>
              <a:t>van de afbeelding behoudt.</a:t>
            </a:r>
          </a:p>
        </p:txBody>
      </p:sp>
    </p:spTree>
    <p:extLst>
      <p:ext uri="{BB962C8B-B14F-4D97-AF65-F5344CB8AC3E}">
        <p14:creationId xmlns:p14="http://schemas.microsoft.com/office/powerpoint/2010/main" val="16550551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beeld met dubbele shape">
    <p:bg>
      <p:bgPr>
        <a:solidFill>
          <a:schemeClr val="accent4"/>
        </a:solidFill>
        <a:effectLst/>
      </p:bgPr>
    </p:bg>
    <p:spTree>
      <p:nvGrpSpPr>
        <p:cNvPr id="1" name=""/>
        <p:cNvGrpSpPr/>
        <p:nvPr/>
      </p:nvGrpSpPr>
      <p:grpSpPr>
        <a:xfrm>
          <a:off x="0" y="0"/>
          <a:ext cx="0" cy="0"/>
          <a:chOff x="0" y="0"/>
          <a:chExt cx="0" cy="0"/>
        </a:xfrm>
      </p:grpSpPr>
      <p:sp>
        <p:nvSpPr>
          <p:cNvPr id="15" name="RechthoekWit">
            <a:extLst>
              <a:ext uri="{FF2B5EF4-FFF2-40B4-BE49-F238E27FC236}">
                <a16:creationId xmlns:a16="http://schemas.microsoft.com/office/drawing/2014/main" id="{D3AB94E5-ED5C-4A1B-90DD-2A64EE3320C0}"/>
              </a:ext>
            </a:extLst>
          </p:cNvPr>
          <p:cNvSpPr/>
          <p:nvPr userDrawn="1"/>
        </p:nvSpPr>
        <p:spPr>
          <a:xfrm>
            <a:off x="2" y="0"/>
            <a:ext cx="4063569" cy="6858000"/>
          </a:xfrm>
          <a:prstGeom prst="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9" name="Tekstvak">
            <a:extLst>
              <a:ext uri="{FF2B5EF4-FFF2-40B4-BE49-F238E27FC236}">
                <a16:creationId xmlns:a16="http://schemas.microsoft.com/office/drawing/2014/main" id="{41D8EEE8-8FEC-43D8-9E70-8C908DF69A20}"/>
              </a:ext>
            </a:extLst>
          </p:cNvPr>
          <p:cNvSpPr>
            <a:spLocks noGrp="1"/>
          </p:cNvSpPr>
          <p:nvPr>
            <p:ph type="body" sz="quarter" idx="10"/>
          </p:nvPr>
        </p:nvSpPr>
        <p:spPr>
          <a:xfrm>
            <a:off x="957720" y="1464185"/>
            <a:ext cx="5113573" cy="4660273"/>
          </a:xfrm>
        </p:spPr>
        <p:txBody>
          <a:bodyPr lIns="0" tIns="0" rIns="0" bIns="0">
            <a:noAutofit/>
          </a:bodyPr>
          <a:lstStyle>
            <a:lvl1pPr marL="0" indent="0">
              <a:lnSpc>
                <a:spcPct val="105000"/>
              </a:lnSpc>
              <a:spcBef>
                <a:spcPts val="0"/>
              </a:spcBef>
              <a:buClr>
                <a:schemeClr val="accent2"/>
              </a:buClr>
              <a:buSzPct val="80000"/>
              <a:buFont typeface="Wingdings" panose="05000000000000000000" pitchFamily="2" charset="2"/>
              <a:buNone/>
              <a:defRPr sz="2350">
                <a:solidFill>
                  <a:schemeClr val="tx1"/>
                </a:solidFill>
              </a:defRPr>
            </a:lvl1pPr>
            <a:lvl2pPr marL="457210" indent="0">
              <a:lnSpc>
                <a:spcPct val="70000"/>
              </a:lnSpc>
              <a:buClr>
                <a:schemeClr val="accent2"/>
              </a:buClr>
              <a:buSzPct val="80000"/>
              <a:buFont typeface="Wingdings" panose="05000000000000000000" pitchFamily="2" charset="2"/>
              <a:buNone/>
              <a:defRPr sz="2400">
                <a:solidFill>
                  <a:schemeClr val="bg1"/>
                </a:solidFill>
              </a:defRPr>
            </a:lvl2pPr>
            <a:lvl3pPr marL="914421" indent="0">
              <a:lnSpc>
                <a:spcPct val="70000"/>
              </a:lnSpc>
              <a:buClr>
                <a:schemeClr val="accent2"/>
              </a:buClr>
              <a:buSzPct val="80000"/>
              <a:buFont typeface="Wingdings" panose="05000000000000000000" pitchFamily="2" charset="2"/>
              <a:buNone/>
              <a:defRPr sz="2000">
                <a:solidFill>
                  <a:schemeClr val="bg1"/>
                </a:solidFill>
              </a:defRPr>
            </a:lvl3pPr>
            <a:lvl4pPr marL="1371632" indent="0">
              <a:lnSpc>
                <a:spcPct val="70000"/>
              </a:lnSpc>
              <a:buClr>
                <a:schemeClr val="accent2"/>
              </a:buClr>
              <a:buSzPct val="80000"/>
              <a:buFont typeface="Wingdings" panose="05000000000000000000" pitchFamily="2" charset="2"/>
              <a:buNone/>
              <a:defRPr sz="2000">
                <a:solidFill>
                  <a:schemeClr val="bg1"/>
                </a:solidFill>
              </a:defRPr>
            </a:lvl4pPr>
            <a:lvl5pPr marL="1828843" indent="0">
              <a:lnSpc>
                <a:spcPct val="70000"/>
              </a:lnSpc>
              <a:buClr>
                <a:schemeClr val="accent2"/>
              </a:buClr>
              <a:buSzPct val="80000"/>
              <a:buFont typeface="Wingdings" panose="05000000000000000000" pitchFamily="2" charset="2"/>
              <a:buNone/>
              <a:defRPr sz="1800">
                <a:solidFill>
                  <a:schemeClr val="bg1"/>
                </a:solidFill>
              </a:defRPr>
            </a:lvl5pPr>
          </a:lstStyle>
          <a:p>
            <a:pPr lvl="0"/>
            <a:r>
              <a:rPr lang="nl-NL"/>
              <a:t>Tekststijl van het model bewerken</a:t>
            </a:r>
          </a:p>
        </p:txBody>
      </p:sp>
      <p:pic>
        <p:nvPicPr>
          <p:cNvPr id="8" name="BrinkLogoWhite" descr="Afbeelding met tekening&#10;&#10;Automatisch gegenereerde beschrijving">
            <a:extLst>
              <a:ext uri="{FF2B5EF4-FFF2-40B4-BE49-F238E27FC236}">
                <a16:creationId xmlns:a16="http://schemas.microsoft.com/office/drawing/2014/main" id="{E37A2228-36D4-4468-BE1F-0704BDC4A1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15938" y="5959640"/>
            <a:ext cx="1216087" cy="355618"/>
          </a:xfrm>
          <a:prstGeom prst="rect">
            <a:avLst/>
          </a:prstGeom>
        </p:spPr>
      </p:pic>
      <p:sp>
        <p:nvSpPr>
          <p:cNvPr id="3" name="Afbeelding">
            <a:extLst>
              <a:ext uri="{FF2B5EF4-FFF2-40B4-BE49-F238E27FC236}">
                <a16:creationId xmlns:a16="http://schemas.microsoft.com/office/drawing/2014/main" id="{C31036D6-A784-41BC-BF02-0B4B86EF0146}"/>
              </a:ext>
            </a:extLst>
          </p:cNvPr>
          <p:cNvSpPr>
            <a:spLocks noGrp="1"/>
          </p:cNvSpPr>
          <p:nvPr>
            <p:ph type="pic" sz="quarter" idx="11" hasCustomPrompt="1"/>
          </p:nvPr>
        </p:nvSpPr>
        <p:spPr>
          <a:xfrm>
            <a:off x="6276260" y="346480"/>
            <a:ext cx="5921467" cy="5274972"/>
          </a:xfrm>
        </p:spPr>
        <p:txBody>
          <a:bodyPr/>
          <a:lstStyle>
            <a:lvl1pPr algn="l">
              <a:defRPr/>
            </a:lvl1pPr>
          </a:lstStyle>
          <a:p>
            <a:r>
              <a:rPr lang="nl-NL" dirty="0"/>
              <a:t>Afbeelding (met masker)</a:t>
            </a:r>
          </a:p>
        </p:txBody>
      </p:sp>
    </p:spTree>
    <p:extLst>
      <p:ext uri="{BB962C8B-B14F-4D97-AF65-F5344CB8AC3E}">
        <p14:creationId xmlns:p14="http://schemas.microsoft.com/office/powerpoint/2010/main" val="1762405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el en tekst oceaan">
    <p:spTree>
      <p:nvGrpSpPr>
        <p:cNvPr id="1" name=""/>
        <p:cNvGrpSpPr/>
        <p:nvPr/>
      </p:nvGrpSpPr>
      <p:grpSpPr>
        <a:xfrm>
          <a:off x="0" y="0"/>
          <a:ext cx="0" cy="0"/>
          <a:chOff x="0" y="0"/>
          <a:chExt cx="0" cy="0"/>
        </a:xfrm>
      </p:grpSpPr>
      <p:sp>
        <p:nvSpPr>
          <p:cNvPr id="75" name="RechthoekOceaan">
            <a:extLst>
              <a:ext uri="{FF2B5EF4-FFF2-40B4-BE49-F238E27FC236}">
                <a16:creationId xmlns:a16="http://schemas.microsoft.com/office/drawing/2014/main" id="{0CD05A81-C173-4E1C-9700-FF305AD256D3}"/>
              </a:ext>
            </a:extLst>
          </p:cNvPr>
          <p:cNvSpPr/>
          <p:nvPr/>
        </p:nvSpPr>
        <p:spPr>
          <a:xfrm>
            <a:off x="8125206" y="3749"/>
            <a:ext cx="4063569" cy="2286000"/>
          </a:xfrm>
          <a:prstGeom prst="rect">
            <a:avLst/>
          </a:prstGeom>
          <a:solidFill>
            <a:srgbClr val="85D4CF"/>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9" name="Tekstvak">
            <a:extLst>
              <a:ext uri="{FF2B5EF4-FFF2-40B4-BE49-F238E27FC236}">
                <a16:creationId xmlns:a16="http://schemas.microsoft.com/office/drawing/2014/main" id="{41D8EEE8-8FEC-43D8-9E70-8C908DF69A20}"/>
              </a:ext>
            </a:extLst>
          </p:cNvPr>
          <p:cNvSpPr>
            <a:spLocks noGrp="1"/>
          </p:cNvSpPr>
          <p:nvPr>
            <p:ph type="body" sz="quarter" idx="10"/>
          </p:nvPr>
        </p:nvSpPr>
        <p:spPr>
          <a:xfrm>
            <a:off x="967879" y="2982124"/>
            <a:ext cx="8954675" cy="3306470"/>
          </a:xfrm>
        </p:spPr>
        <p:txBody>
          <a:bodyPr lIns="0" tIns="0" rIns="0" bIns="0">
            <a:noAutofit/>
          </a:bodyPr>
          <a:lstStyle>
            <a:lvl1pPr marL="228606" indent="-228606">
              <a:buClr>
                <a:schemeClr val="accent2"/>
              </a:buClr>
              <a:buSzPct val="80000"/>
              <a:buFont typeface="Wingdings" panose="05000000000000000000" pitchFamily="2" charset="2"/>
              <a:buChar char="n"/>
              <a:defRPr sz="2000"/>
            </a:lvl1pPr>
            <a:lvl2pPr marL="685816" indent="-228606">
              <a:buClr>
                <a:schemeClr val="accent2"/>
              </a:buClr>
              <a:buSzPct val="80000"/>
              <a:buFont typeface="Wingdings" panose="05000000000000000000" pitchFamily="2" charset="2"/>
              <a:buChar char="n"/>
              <a:defRPr sz="2000"/>
            </a:lvl2pPr>
            <a:lvl3pPr marL="1143027" indent="-228606">
              <a:buClr>
                <a:schemeClr val="accent2"/>
              </a:buClr>
              <a:buSzPct val="80000"/>
              <a:buFont typeface="Wingdings" panose="05000000000000000000" pitchFamily="2" charset="2"/>
              <a:buChar char="n"/>
              <a:defRPr sz="1800"/>
            </a:lvl3pPr>
            <a:lvl4pPr marL="1600236" indent="-228606">
              <a:buClr>
                <a:schemeClr val="accent2"/>
              </a:buClr>
              <a:buSzPct val="80000"/>
              <a:buFont typeface="Wingdings" panose="05000000000000000000" pitchFamily="2" charset="2"/>
              <a:buChar char="n"/>
              <a:defRPr/>
            </a:lvl4pPr>
            <a:lvl5pPr marL="2057447" indent="-228606">
              <a:buClr>
                <a:schemeClr val="accent2"/>
              </a:buClr>
              <a:buSzPct val="80000"/>
              <a:buFont typeface="Wingdings" panose="05000000000000000000" pitchFamily="2" charset="2"/>
              <a:buChar char="n"/>
              <a:defRPr sz="1600"/>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1" y="1241031"/>
            <a:ext cx="7174088"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pic>
        <p:nvPicPr>
          <p:cNvPr id="8" name="BrinkLogoColour">
            <a:extLst>
              <a:ext uri="{FF2B5EF4-FFF2-40B4-BE49-F238E27FC236}">
                <a16:creationId xmlns:a16="http://schemas.microsoft.com/office/drawing/2014/main" id="{790E9354-4F17-466A-BF64-D560E98438E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33355219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el en tekst Purple">
    <p:spTree>
      <p:nvGrpSpPr>
        <p:cNvPr id="1" name=""/>
        <p:cNvGrpSpPr/>
        <p:nvPr/>
      </p:nvGrpSpPr>
      <p:grpSpPr>
        <a:xfrm>
          <a:off x="0" y="0"/>
          <a:ext cx="0" cy="0"/>
          <a:chOff x="0" y="0"/>
          <a:chExt cx="0" cy="0"/>
        </a:xfrm>
      </p:grpSpPr>
      <p:sp>
        <p:nvSpPr>
          <p:cNvPr id="75" name="RechthoekPurper">
            <a:extLst>
              <a:ext uri="{FF2B5EF4-FFF2-40B4-BE49-F238E27FC236}">
                <a16:creationId xmlns:a16="http://schemas.microsoft.com/office/drawing/2014/main" id="{0CD05A81-C173-4E1C-9700-FF305AD256D3}"/>
              </a:ext>
            </a:extLst>
          </p:cNvPr>
          <p:cNvSpPr/>
          <p:nvPr/>
        </p:nvSpPr>
        <p:spPr>
          <a:xfrm>
            <a:off x="8125206" y="3749"/>
            <a:ext cx="4063569" cy="2286000"/>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9" name="Tekstvak">
            <a:extLst>
              <a:ext uri="{FF2B5EF4-FFF2-40B4-BE49-F238E27FC236}">
                <a16:creationId xmlns:a16="http://schemas.microsoft.com/office/drawing/2014/main" id="{41D8EEE8-8FEC-43D8-9E70-8C908DF69A20}"/>
              </a:ext>
            </a:extLst>
          </p:cNvPr>
          <p:cNvSpPr>
            <a:spLocks noGrp="1"/>
          </p:cNvSpPr>
          <p:nvPr>
            <p:ph type="body" sz="quarter" idx="10"/>
          </p:nvPr>
        </p:nvSpPr>
        <p:spPr>
          <a:xfrm>
            <a:off x="967879" y="2982124"/>
            <a:ext cx="8954675" cy="3306470"/>
          </a:xfrm>
        </p:spPr>
        <p:txBody>
          <a:bodyPr lIns="0" tIns="0" rIns="0" bIns="0">
            <a:noAutofit/>
          </a:bodyPr>
          <a:lstStyle>
            <a:lvl1pPr marL="228606" indent="-228606">
              <a:buClr>
                <a:schemeClr val="accent2"/>
              </a:buClr>
              <a:buSzPct val="80000"/>
              <a:buFont typeface="Wingdings" panose="05000000000000000000" pitchFamily="2" charset="2"/>
              <a:buChar char="n"/>
              <a:defRPr sz="2000"/>
            </a:lvl1pPr>
            <a:lvl2pPr marL="685816" indent="-228606">
              <a:buClr>
                <a:schemeClr val="accent2"/>
              </a:buClr>
              <a:buSzPct val="80000"/>
              <a:buFont typeface="Wingdings" panose="05000000000000000000" pitchFamily="2" charset="2"/>
              <a:buChar char="n"/>
              <a:defRPr sz="2000"/>
            </a:lvl2pPr>
            <a:lvl3pPr marL="1143027" indent="-228606">
              <a:buClr>
                <a:schemeClr val="accent2"/>
              </a:buClr>
              <a:buSzPct val="80000"/>
              <a:buFont typeface="Wingdings" panose="05000000000000000000" pitchFamily="2" charset="2"/>
              <a:buChar char="n"/>
              <a:defRPr sz="1800"/>
            </a:lvl3pPr>
            <a:lvl4pPr marL="1600236" indent="-228606">
              <a:buClr>
                <a:schemeClr val="accent2"/>
              </a:buClr>
              <a:buSzPct val="80000"/>
              <a:buFont typeface="Wingdings" panose="05000000000000000000" pitchFamily="2" charset="2"/>
              <a:buChar char="n"/>
              <a:defRPr/>
            </a:lvl4pPr>
            <a:lvl5pPr marL="2057447" indent="-228606">
              <a:buClr>
                <a:schemeClr val="accent2"/>
              </a:buClr>
              <a:buSzPct val="80000"/>
              <a:buFont typeface="Wingdings" panose="05000000000000000000" pitchFamily="2" charset="2"/>
              <a:buChar char="n"/>
              <a:defRPr sz="1600"/>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1" y="1241031"/>
            <a:ext cx="7174088"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pic>
        <p:nvPicPr>
          <p:cNvPr id="8" name="BrinkLogoColour">
            <a:extLst>
              <a:ext uri="{FF2B5EF4-FFF2-40B4-BE49-F238E27FC236}">
                <a16:creationId xmlns:a16="http://schemas.microsoft.com/office/drawing/2014/main" id="{707FB9AA-A395-4BF0-9F42-F983EBC8B556}"/>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10519165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el en tekst Koraal">
    <p:spTree>
      <p:nvGrpSpPr>
        <p:cNvPr id="1" name=""/>
        <p:cNvGrpSpPr/>
        <p:nvPr/>
      </p:nvGrpSpPr>
      <p:grpSpPr>
        <a:xfrm>
          <a:off x="0" y="0"/>
          <a:ext cx="0" cy="0"/>
          <a:chOff x="0" y="0"/>
          <a:chExt cx="0" cy="0"/>
        </a:xfrm>
      </p:grpSpPr>
      <p:sp>
        <p:nvSpPr>
          <p:cNvPr id="75" name="RechthoekKoraal">
            <a:extLst>
              <a:ext uri="{FF2B5EF4-FFF2-40B4-BE49-F238E27FC236}">
                <a16:creationId xmlns:a16="http://schemas.microsoft.com/office/drawing/2014/main" id="{0CD05A81-C173-4E1C-9700-FF305AD256D3}"/>
              </a:ext>
            </a:extLst>
          </p:cNvPr>
          <p:cNvSpPr/>
          <p:nvPr/>
        </p:nvSpPr>
        <p:spPr>
          <a:xfrm>
            <a:off x="8125206" y="3749"/>
            <a:ext cx="4063569" cy="2286000"/>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9" name="Tekstvak">
            <a:extLst>
              <a:ext uri="{FF2B5EF4-FFF2-40B4-BE49-F238E27FC236}">
                <a16:creationId xmlns:a16="http://schemas.microsoft.com/office/drawing/2014/main" id="{41D8EEE8-8FEC-43D8-9E70-8C908DF69A20}"/>
              </a:ext>
            </a:extLst>
          </p:cNvPr>
          <p:cNvSpPr>
            <a:spLocks noGrp="1"/>
          </p:cNvSpPr>
          <p:nvPr>
            <p:ph type="body" sz="quarter" idx="10"/>
          </p:nvPr>
        </p:nvSpPr>
        <p:spPr>
          <a:xfrm>
            <a:off x="967879" y="2982124"/>
            <a:ext cx="8954675" cy="3306470"/>
          </a:xfrm>
        </p:spPr>
        <p:txBody>
          <a:bodyPr lIns="0" tIns="0" rIns="0" bIns="0">
            <a:noAutofit/>
          </a:bodyPr>
          <a:lstStyle>
            <a:lvl1pPr marL="228606" indent="-228606">
              <a:buClr>
                <a:schemeClr val="accent2"/>
              </a:buClr>
              <a:buSzPct val="80000"/>
              <a:buFont typeface="Wingdings" panose="05000000000000000000" pitchFamily="2" charset="2"/>
              <a:buChar char="n"/>
              <a:defRPr sz="2000"/>
            </a:lvl1pPr>
            <a:lvl2pPr marL="685816" indent="-228606">
              <a:buClr>
                <a:schemeClr val="accent2"/>
              </a:buClr>
              <a:buSzPct val="80000"/>
              <a:buFont typeface="Wingdings" panose="05000000000000000000" pitchFamily="2" charset="2"/>
              <a:buChar char="n"/>
              <a:defRPr sz="2000"/>
            </a:lvl2pPr>
            <a:lvl3pPr marL="1143027" indent="-228606">
              <a:buClr>
                <a:schemeClr val="accent2"/>
              </a:buClr>
              <a:buSzPct val="80000"/>
              <a:buFont typeface="Wingdings" panose="05000000000000000000" pitchFamily="2" charset="2"/>
              <a:buChar char="n"/>
              <a:defRPr sz="1800"/>
            </a:lvl3pPr>
            <a:lvl4pPr marL="1600236" indent="-228606">
              <a:buClr>
                <a:schemeClr val="accent2"/>
              </a:buClr>
              <a:buSzPct val="80000"/>
              <a:buFont typeface="Wingdings" panose="05000000000000000000" pitchFamily="2" charset="2"/>
              <a:buChar char="n"/>
              <a:defRPr/>
            </a:lvl4pPr>
            <a:lvl5pPr marL="2057447" indent="-228606">
              <a:buClr>
                <a:schemeClr val="accent2"/>
              </a:buClr>
              <a:buSzPct val="80000"/>
              <a:buFont typeface="Wingdings" panose="05000000000000000000" pitchFamily="2" charset="2"/>
              <a:buChar char="n"/>
              <a:defRPr sz="1600"/>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1" y="1241031"/>
            <a:ext cx="7174088"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pic>
        <p:nvPicPr>
          <p:cNvPr id="8" name="BrinkLogoColour">
            <a:extLst>
              <a:ext uri="{FF2B5EF4-FFF2-40B4-BE49-F238E27FC236}">
                <a16:creationId xmlns:a16="http://schemas.microsoft.com/office/drawing/2014/main" id="{6D83FD6B-8ECA-40C2-A15F-7F46A6439E2A}"/>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242005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el en tekst Zand">
    <p:spTree>
      <p:nvGrpSpPr>
        <p:cNvPr id="1" name=""/>
        <p:cNvGrpSpPr/>
        <p:nvPr/>
      </p:nvGrpSpPr>
      <p:grpSpPr>
        <a:xfrm>
          <a:off x="0" y="0"/>
          <a:ext cx="0" cy="0"/>
          <a:chOff x="0" y="0"/>
          <a:chExt cx="0" cy="0"/>
        </a:xfrm>
      </p:grpSpPr>
      <p:sp>
        <p:nvSpPr>
          <p:cNvPr id="75" name="RechthoekZand">
            <a:extLst>
              <a:ext uri="{FF2B5EF4-FFF2-40B4-BE49-F238E27FC236}">
                <a16:creationId xmlns:a16="http://schemas.microsoft.com/office/drawing/2014/main" id="{0CD05A81-C173-4E1C-9700-FF305AD256D3}"/>
              </a:ext>
            </a:extLst>
          </p:cNvPr>
          <p:cNvSpPr/>
          <p:nvPr/>
        </p:nvSpPr>
        <p:spPr>
          <a:xfrm>
            <a:off x="8125206" y="3749"/>
            <a:ext cx="4063569" cy="2286000"/>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9" name="Tekstvak">
            <a:extLst>
              <a:ext uri="{FF2B5EF4-FFF2-40B4-BE49-F238E27FC236}">
                <a16:creationId xmlns:a16="http://schemas.microsoft.com/office/drawing/2014/main" id="{41D8EEE8-8FEC-43D8-9E70-8C908DF69A20}"/>
              </a:ext>
            </a:extLst>
          </p:cNvPr>
          <p:cNvSpPr>
            <a:spLocks noGrp="1"/>
          </p:cNvSpPr>
          <p:nvPr>
            <p:ph type="body" sz="quarter" idx="10"/>
          </p:nvPr>
        </p:nvSpPr>
        <p:spPr>
          <a:xfrm>
            <a:off x="967879" y="2982124"/>
            <a:ext cx="8954675" cy="3306470"/>
          </a:xfrm>
        </p:spPr>
        <p:txBody>
          <a:bodyPr lIns="0" tIns="0" rIns="0" bIns="0">
            <a:noAutofit/>
          </a:bodyPr>
          <a:lstStyle>
            <a:lvl1pPr marL="228606" indent="-228606">
              <a:buClr>
                <a:schemeClr val="accent2"/>
              </a:buClr>
              <a:buSzPct val="80000"/>
              <a:buFont typeface="Wingdings" panose="05000000000000000000" pitchFamily="2" charset="2"/>
              <a:buChar char="n"/>
              <a:defRPr sz="2000"/>
            </a:lvl1pPr>
            <a:lvl2pPr marL="685816" indent="-228606">
              <a:buClr>
                <a:schemeClr val="accent2"/>
              </a:buClr>
              <a:buSzPct val="80000"/>
              <a:buFont typeface="Wingdings" panose="05000000000000000000" pitchFamily="2" charset="2"/>
              <a:buChar char="n"/>
              <a:defRPr sz="2000"/>
            </a:lvl2pPr>
            <a:lvl3pPr marL="1143027" indent="-228606">
              <a:buClr>
                <a:schemeClr val="accent2"/>
              </a:buClr>
              <a:buSzPct val="80000"/>
              <a:buFont typeface="Wingdings" panose="05000000000000000000" pitchFamily="2" charset="2"/>
              <a:buChar char="n"/>
              <a:defRPr sz="1800"/>
            </a:lvl3pPr>
            <a:lvl4pPr marL="1600236" indent="-228606">
              <a:buClr>
                <a:schemeClr val="accent2"/>
              </a:buClr>
              <a:buSzPct val="80000"/>
              <a:buFont typeface="Wingdings" panose="05000000000000000000" pitchFamily="2" charset="2"/>
              <a:buChar char="n"/>
              <a:defRPr/>
            </a:lvl4pPr>
            <a:lvl5pPr marL="2057447" indent="-228606">
              <a:buClr>
                <a:schemeClr val="accent2"/>
              </a:buClr>
              <a:buSzPct val="80000"/>
              <a:buFont typeface="Wingdings" panose="05000000000000000000" pitchFamily="2" charset="2"/>
              <a:buChar char="n"/>
              <a:defRPr sz="1600"/>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1" y="1241031"/>
            <a:ext cx="7174088"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pic>
        <p:nvPicPr>
          <p:cNvPr id="8" name="BrinkLogoColour">
            <a:extLst>
              <a:ext uri="{FF2B5EF4-FFF2-40B4-BE49-F238E27FC236}">
                <a16:creationId xmlns:a16="http://schemas.microsoft.com/office/drawing/2014/main" id="{F11FCC55-46D2-4CA1-95A9-7E633318D22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225298771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el en tekstkolommen oceaan">
    <p:spTree>
      <p:nvGrpSpPr>
        <p:cNvPr id="1" name=""/>
        <p:cNvGrpSpPr/>
        <p:nvPr/>
      </p:nvGrpSpPr>
      <p:grpSpPr>
        <a:xfrm>
          <a:off x="0" y="0"/>
          <a:ext cx="0" cy="0"/>
          <a:chOff x="0" y="0"/>
          <a:chExt cx="0" cy="0"/>
        </a:xfrm>
      </p:grpSpPr>
      <p:sp>
        <p:nvSpPr>
          <p:cNvPr id="75" name="RechthoekOceaan">
            <a:extLst>
              <a:ext uri="{FF2B5EF4-FFF2-40B4-BE49-F238E27FC236}">
                <a16:creationId xmlns:a16="http://schemas.microsoft.com/office/drawing/2014/main" id="{0CD05A81-C173-4E1C-9700-FF305AD256D3}"/>
              </a:ext>
            </a:extLst>
          </p:cNvPr>
          <p:cNvSpPr/>
          <p:nvPr/>
        </p:nvSpPr>
        <p:spPr>
          <a:xfrm>
            <a:off x="8125206" y="3749"/>
            <a:ext cx="4063569" cy="2286000"/>
          </a:xfrm>
          <a:prstGeom prst="rect">
            <a:avLst/>
          </a:prstGeom>
          <a:solidFill>
            <a:srgbClr val="85D4CF"/>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41" name="TekstvakRechts">
            <a:extLst>
              <a:ext uri="{FF2B5EF4-FFF2-40B4-BE49-F238E27FC236}">
                <a16:creationId xmlns:a16="http://schemas.microsoft.com/office/drawing/2014/main" id="{B8E0DADA-638B-4EFF-B8BA-B2CE964D6E36}"/>
              </a:ext>
            </a:extLst>
          </p:cNvPr>
          <p:cNvSpPr>
            <a:spLocks noGrp="1"/>
          </p:cNvSpPr>
          <p:nvPr>
            <p:ph type="body" sz="quarter" idx="11"/>
          </p:nvPr>
        </p:nvSpPr>
        <p:spPr>
          <a:xfrm>
            <a:off x="5704370" y="2985979"/>
            <a:ext cx="4208547" cy="3298408"/>
          </a:xfrm>
          <a:noFill/>
        </p:spPr>
        <p:txBody>
          <a:bodyPr lIns="36000" tIns="0" rIns="72000" bIns="0">
            <a:noAutofit/>
          </a:bodyPr>
          <a:lstStyle>
            <a:lvl1pPr marL="0" indent="0">
              <a:lnSpc>
                <a:spcPct val="110000"/>
              </a:lnSpc>
              <a:spcBef>
                <a:spcPts val="0"/>
              </a:spcBef>
              <a:buNone/>
              <a:defRPr lang="nl-NL" sz="1360" dirty="0" smtClean="0"/>
            </a:lvl1pPr>
            <a:lvl2pPr>
              <a:defRPr sz="1400"/>
            </a:lvl2pPr>
            <a:lvl3pPr>
              <a:defRPr sz="1400"/>
            </a:lvl3pPr>
          </a:lstStyle>
          <a:p>
            <a:pPr lvl="0" algn="l"/>
            <a:r>
              <a:rPr lang="nl-NL"/>
              <a:t>Tekststijl van het model bewerken</a:t>
            </a:r>
          </a:p>
        </p:txBody>
      </p:sp>
      <p:sp>
        <p:nvSpPr>
          <p:cNvPr id="5" name="TekstvakLinks">
            <a:extLst>
              <a:ext uri="{FF2B5EF4-FFF2-40B4-BE49-F238E27FC236}">
                <a16:creationId xmlns:a16="http://schemas.microsoft.com/office/drawing/2014/main" id="{285D30D7-A394-41A9-AC2F-30E7C5DCDE62}"/>
              </a:ext>
            </a:extLst>
          </p:cNvPr>
          <p:cNvSpPr>
            <a:spLocks noGrp="1"/>
          </p:cNvSpPr>
          <p:nvPr>
            <p:ph type="body" sz="quarter" idx="10"/>
          </p:nvPr>
        </p:nvSpPr>
        <p:spPr>
          <a:xfrm>
            <a:off x="962896" y="2985979"/>
            <a:ext cx="4208547" cy="3298408"/>
          </a:xfrm>
          <a:noFill/>
        </p:spPr>
        <p:txBody>
          <a:bodyPr lIns="36000" tIns="0" rIns="72000" bIns="0">
            <a:noAutofit/>
          </a:bodyPr>
          <a:lstStyle>
            <a:lvl1pPr marL="0" indent="0">
              <a:lnSpc>
                <a:spcPct val="110000"/>
              </a:lnSpc>
              <a:spcBef>
                <a:spcPts val="0"/>
              </a:spcBef>
              <a:buFont typeface="Arial" panose="020B0604020202020204" pitchFamily="34" charset="0"/>
              <a:buNone/>
              <a:defRPr lang="nl-NL" sz="1360" baseline="0" dirty="0" err="1" smtClean="0"/>
            </a:lvl1pPr>
            <a:lvl2pPr>
              <a:defRPr sz="1400"/>
            </a:lvl2pPr>
            <a:lvl3pPr>
              <a:defRPr sz="1400"/>
            </a:lvl3pPr>
          </a:lstStyle>
          <a:p>
            <a:pPr lvl="0" algn="l"/>
            <a:r>
              <a:rPr lang="nl-NL"/>
              <a:t>Tekststijl van het model bewerken</a:t>
            </a:r>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1" y="1241031"/>
            <a:ext cx="7174088"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sp>
        <p:nvSpPr>
          <p:cNvPr id="8" name="RechthoekOceaan">
            <a:extLst>
              <a:ext uri="{FF2B5EF4-FFF2-40B4-BE49-F238E27FC236}">
                <a16:creationId xmlns:a16="http://schemas.microsoft.com/office/drawing/2014/main" id="{6F07B720-A298-4A98-A986-D1F906EFC472}"/>
              </a:ext>
            </a:extLst>
          </p:cNvPr>
          <p:cNvSpPr/>
          <p:nvPr userDrawn="1"/>
        </p:nvSpPr>
        <p:spPr>
          <a:xfrm>
            <a:off x="8125206" y="3749"/>
            <a:ext cx="4063569" cy="2286000"/>
          </a:xfrm>
          <a:prstGeom prst="rect">
            <a:avLst/>
          </a:prstGeom>
          <a:solidFill>
            <a:srgbClr val="85D4CF"/>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pic>
        <p:nvPicPr>
          <p:cNvPr id="9" name="BrinkLogoColour">
            <a:extLst>
              <a:ext uri="{FF2B5EF4-FFF2-40B4-BE49-F238E27FC236}">
                <a16:creationId xmlns:a16="http://schemas.microsoft.com/office/drawing/2014/main" id="{621C4858-E820-420F-8909-BBBC4022EC6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266623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el en tekstkolommen purple">
    <p:spTree>
      <p:nvGrpSpPr>
        <p:cNvPr id="1" name=""/>
        <p:cNvGrpSpPr/>
        <p:nvPr/>
      </p:nvGrpSpPr>
      <p:grpSpPr>
        <a:xfrm>
          <a:off x="0" y="0"/>
          <a:ext cx="0" cy="0"/>
          <a:chOff x="0" y="0"/>
          <a:chExt cx="0" cy="0"/>
        </a:xfrm>
      </p:grpSpPr>
      <p:sp>
        <p:nvSpPr>
          <p:cNvPr id="75" name="RechthoekPurper">
            <a:extLst>
              <a:ext uri="{FF2B5EF4-FFF2-40B4-BE49-F238E27FC236}">
                <a16:creationId xmlns:a16="http://schemas.microsoft.com/office/drawing/2014/main" id="{0CD05A81-C173-4E1C-9700-FF305AD256D3}"/>
              </a:ext>
            </a:extLst>
          </p:cNvPr>
          <p:cNvSpPr/>
          <p:nvPr/>
        </p:nvSpPr>
        <p:spPr>
          <a:xfrm>
            <a:off x="8125206" y="3749"/>
            <a:ext cx="4063569" cy="2286000"/>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41" name="TekstvakRechts">
            <a:extLst>
              <a:ext uri="{FF2B5EF4-FFF2-40B4-BE49-F238E27FC236}">
                <a16:creationId xmlns:a16="http://schemas.microsoft.com/office/drawing/2014/main" id="{B8E0DADA-638B-4EFF-B8BA-B2CE964D6E36}"/>
              </a:ext>
            </a:extLst>
          </p:cNvPr>
          <p:cNvSpPr>
            <a:spLocks noGrp="1"/>
          </p:cNvSpPr>
          <p:nvPr>
            <p:ph type="body" sz="quarter" idx="11"/>
          </p:nvPr>
        </p:nvSpPr>
        <p:spPr>
          <a:xfrm>
            <a:off x="5704370" y="2985979"/>
            <a:ext cx="4208547" cy="3298408"/>
          </a:xfrm>
          <a:noFill/>
        </p:spPr>
        <p:txBody>
          <a:bodyPr lIns="36000" tIns="0" rIns="72000" bIns="0">
            <a:noAutofit/>
          </a:bodyPr>
          <a:lstStyle>
            <a:lvl1pPr marL="0" indent="0">
              <a:lnSpc>
                <a:spcPct val="110000"/>
              </a:lnSpc>
              <a:spcBef>
                <a:spcPts val="0"/>
              </a:spcBef>
              <a:buNone/>
              <a:defRPr lang="nl-NL" sz="1360" dirty="0" smtClean="0"/>
            </a:lvl1pPr>
            <a:lvl2pPr>
              <a:defRPr sz="1400"/>
            </a:lvl2pPr>
            <a:lvl3pPr>
              <a:defRPr sz="1400"/>
            </a:lvl3pPr>
          </a:lstStyle>
          <a:p>
            <a:pPr lvl="0" algn="l"/>
            <a:r>
              <a:rPr lang="nl-NL"/>
              <a:t>Tekststijl van het model bewerken</a:t>
            </a:r>
          </a:p>
        </p:txBody>
      </p:sp>
      <p:sp>
        <p:nvSpPr>
          <p:cNvPr id="5" name="TekstvakLinks">
            <a:extLst>
              <a:ext uri="{FF2B5EF4-FFF2-40B4-BE49-F238E27FC236}">
                <a16:creationId xmlns:a16="http://schemas.microsoft.com/office/drawing/2014/main" id="{285D30D7-A394-41A9-AC2F-30E7C5DCDE62}"/>
              </a:ext>
            </a:extLst>
          </p:cNvPr>
          <p:cNvSpPr>
            <a:spLocks noGrp="1"/>
          </p:cNvSpPr>
          <p:nvPr>
            <p:ph type="body" sz="quarter" idx="10"/>
          </p:nvPr>
        </p:nvSpPr>
        <p:spPr>
          <a:xfrm>
            <a:off x="962896" y="2985979"/>
            <a:ext cx="4208547" cy="3298408"/>
          </a:xfrm>
          <a:noFill/>
        </p:spPr>
        <p:txBody>
          <a:bodyPr lIns="36000" tIns="0" rIns="72000" bIns="0">
            <a:noAutofit/>
          </a:bodyPr>
          <a:lstStyle>
            <a:lvl1pPr marL="0" indent="0">
              <a:lnSpc>
                <a:spcPct val="110000"/>
              </a:lnSpc>
              <a:spcBef>
                <a:spcPts val="0"/>
              </a:spcBef>
              <a:buFont typeface="Arial" panose="020B0604020202020204" pitchFamily="34" charset="0"/>
              <a:buNone/>
              <a:defRPr lang="nl-NL" sz="1360" baseline="0" dirty="0" err="1" smtClean="0"/>
            </a:lvl1pPr>
            <a:lvl2pPr>
              <a:defRPr sz="1400"/>
            </a:lvl2pPr>
            <a:lvl3pPr>
              <a:defRPr sz="1400"/>
            </a:lvl3pPr>
          </a:lstStyle>
          <a:p>
            <a:pPr lvl="0" algn="l"/>
            <a:r>
              <a:rPr lang="nl-NL"/>
              <a:t>Tekststijl van het model bewerken</a:t>
            </a:r>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1" y="1241031"/>
            <a:ext cx="7174088"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pic>
        <p:nvPicPr>
          <p:cNvPr id="9" name="BrinkLogoColour">
            <a:extLst>
              <a:ext uri="{FF2B5EF4-FFF2-40B4-BE49-F238E27FC236}">
                <a16:creationId xmlns:a16="http://schemas.microsoft.com/office/drawing/2014/main" id="{189D20CE-CB1F-473A-BB64-1C547FAA3A9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303635161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el en tekstkolommen koraal">
    <p:spTree>
      <p:nvGrpSpPr>
        <p:cNvPr id="1" name=""/>
        <p:cNvGrpSpPr/>
        <p:nvPr/>
      </p:nvGrpSpPr>
      <p:grpSpPr>
        <a:xfrm>
          <a:off x="0" y="0"/>
          <a:ext cx="0" cy="0"/>
          <a:chOff x="0" y="0"/>
          <a:chExt cx="0" cy="0"/>
        </a:xfrm>
      </p:grpSpPr>
      <p:sp>
        <p:nvSpPr>
          <p:cNvPr id="75" name="RechthoekKoraal">
            <a:extLst>
              <a:ext uri="{FF2B5EF4-FFF2-40B4-BE49-F238E27FC236}">
                <a16:creationId xmlns:a16="http://schemas.microsoft.com/office/drawing/2014/main" id="{0CD05A81-C173-4E1C-9700-FF305AD256D3}"/>
              </a:ext>
            </a:extLst>
          </p:cNvPr>
          <p:cNvSpPr/>
          <p:nvPr/>
        </p:nvSpPr>
        <p:spPr>
          <a:xfrm>
            <a:off x="8125206" y="3749"/>
            <a:ext cx="4063569" cy="2286000"/>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41" name="TekstvakRechts">
            <a:extLst>
              <a:ext uri="{FF2B5EF4-FFF2-40B4-BE49-F238E27FC236}">
                <a16:creationId xmlns:a16="http://schemas.microsoft.com/office/drawing/2014/main" id="{B8E0DADA-638B-4EFF-B8BA-B2CE964D6E36}"/>
              </a:ext>
            </a:extLst>
          </p:cNvPr>
          <p:cNvSpPr>
            <a:spLocks noGrp="1"/>
          </p:cNvSpPr>
          <p:nvPr>
            <p:ph type="body" sz="quarter" idx="11"/>
          </p:nvPr>
        </p:nvSpPr>
        <p:spPr>
          <a:xfrm>
            <a:off x="5704370" y="2985979"/>
            <a:ext cx="4208547" cy="3298408"/>
          </a:xfrm>
          <a:noFill/>
        </p:spPr>
        <p:txBody>
          <a:bodyPr lIns="36000" tIns="0" rIns="72000" bIns="0">
            <a:noAutofit/>
          </a:bodyPr>
          <a:lstStyle>
            <a:lvl1pPr marL="0" indent="0">
              <a:lnSpc>
                <a:spcPct val="110000"/>
              </a:lnSpc>
              <a:spcBef>
                <a:spcPts val="0"/>
              </a:spcBef>
              <a:buNone/>
              <a:defRPr lang="nl-NL" sz="1360" dirty="0" smtClean="0"/>
            </a:lvl1pPr>
            <a:lvl2pPr>
              <a:defRPr sz="1400"/>
            </a:lvl2pPr>
            <a:lvl3pPr>
              <a:defRPr sz="1400"/>
            </a:lvl3pPr>
          </a:lstStyle>
          <a:p>
            <a:pPr lvl="0" algn="l"/>
            <a:r>
              <a:rPr lang="nl-NL"/>
              <a:t>Tekststijl van het model bewerken</a:t>
            </a:r>
          </a:p>
        </p:txBody>
      </p:sp>
      <p:sp>
        <p:nvSpPr>
          <p:cNvPr id="5" name="TekstvakLinks">
            <a:extLst>
              <a:ext uri="{FF2B5EF4-FFF2-40B4-BE49-F238E27FC236}">
                <a16:creationId xmlns:a16="http://schemas.microsoft.com/office/drawing/2014/main" id="{285D30D7-A394-41A9-AC2F-30E7C5DCDE62}"/>
              </a:ext>
            </a:extLst>
          </p:cNvPr>
          <p:cNvSpPr>
            <a:spLocks noGrp="1"/>
          </p:cNvSpPr>
          <p:nvPr>
            <p:ph type="body" sz="quarter" idx="10"/>
          </p:nvPr>
        </p:nvSpPr>
        <p:spPr>
          <a:xfrm>
            <a:off x="962896" y="2985979"/>
            <a:ext cx="4208547" cy="3298408"/>
          </a:xfrm>
          <a:noFill/>
        </p:spPr>
        <p:txBody>
          <a:bodyPr lIns="36000" tIns="0" rIns="72000" bIns="0">
            <a:noAutofit/>
          </a:bodyPr>
          <a:lstStyle>
            <a:lvl1pPr marL="0" indent="0">
              <a:lnSpc>
                <a:spcPct val="110000"/>
              </a:lnSpc>
              <a:spcBef>
                <a:spcPts val="0"/>
              </a:spcBef>
              <a:buFont typeface="Arial" panose="020B0604020202020204" pitchFamily="34" charset="0"/>
              <a:buNone/>
              <a:defRPr lang="nl-NL" sz="1360" baseline="0" dirty="0" err="1" smtClean="0"/>
            </a:lvl1pPr>
            <a:lvl2pPr>
              <a:defRPr sz="1400"/>
            </a:lvl2pPr>
            <a:lvl3pPr>
              <a:defRPr sz="1400"/>
            </a:lvl3pPr>
          </a:lstStyle>
          <a:p>
            <a:pPr lvl="0" algn="l"/>
            <a:r>
              <a:rPr lang="nl-NL"/>
              <a:t>Tekststijl van het model bewerken</a:t>
            </a:r>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1" y="1241031"/>
            <a:ext cx="7174088"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pic>
        <p:nvPicPr>
          <p:cNvPr id="9" name="BrinkLogoColour">
            <a:extLst>
              <a:ext uri="{FF2B5EF4-FFF2-40B4-BE49-F238E27FC236}">
                <a16:creationId xmlns:a16="http://schemas.microsoft.com/office/drawing/2014/main" id="{05C56122-9818-44EB-AE22-B4E267693C1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36479302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el en tekstkolommen zand">
    <p:spTree>
      <p:nvGrpSpPr>
        <p:cNvPr id="1" name=""/>
        <p:cNvGrpSpPr/>
        <p:nvPr/>
      </p:nvGrpSpPr>
      <p:grpSpPr>
        <a:xfrm>
          <a:off x="0" y="0"/>
          <a:ext cx="0" cy="0"/>
          <a:chOff x="0" y="0"/>
          <a:chExt cx="0" cy="0"/>
        </a:xfrm>
      </p:grpSpPr>
      <p:sp>
        <p:nvSpPr>
          <p:cNvPr id="75" name="RechthoekZand">
            <a:extLst>
              <a:ext uri="{FF2B5EF4-FFF2-40B4-BE49-F238E27FC236}">
                <a16:creationId xmlns:a16="http://schemas.microsoft.com/office/drawing/2014/main" id="{0CD05A81-C173-4E1C-9700-FF305AD256D3}"/>
              </a:ext>
            </a:extLst>
          </p:cNvPr>
          <p:cNvSpPr/>
          <p:nvPr/>
        </p:nvSpPr>
        <p:spPr>
          <a:xfrm>
            <a:off x="8125206" y="3749"/>
            <a:ext cx="4063569" cy="2286000"/>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41" name="TekstvakRechts">
            <a:extLst>
              <a:ext uri="{FF2B5EF4-FFF2-40B4-BE49-F238E27FC236}">
                <a16:creationId xmlns:a16="http://schemas.microsoft.com/office/drawing/2014/main" id="{B8E0DADA-638B-4EFF-B8BA-B2CE964D6E36}"/>
              </a:ext>
            </a:extLst>
          </p:cNvPr>
          <p:cNvSpPr>
            <a:spLocks noGrp="1"/>
          </p:cNvSpPr>
          <p:nvPr>
            <p:ph type="body" sz="quarter" idx="11"/>
          </p:nvPr>
        </p:nvSpPr>
        <p:spPr>
          <a:xfrm>
            <a:off x="5704370" y="2985979"/>
            <a:ext cx="4208547" cy="3298408"/>
          </a:xfrm>
          <a:noFill/>
        </p:spPr>
        <p:txBody>
          <a:bodyPr lIns="36000" tIns="0" rIns="72000" bIns="0">
            <a:noAutofit/>
          </a:bodyPr>
          <a:lstStyle>
            <a:lvl1pPr marL="0" indent="0">
              <a:lnSpc>
                <a:spcPct val="110000"/>
              </a:lnSpc>
              <a:spcBef>
                <a:spcPts val="0"/>
              </a:spcBef>
              <a:buNone/>
              <a:defRPr lang="nl-NL" sz="1360" dirty="0" smtClean="0"/>
            </a:lvl1pPr>
            <a:lvl2pPr>
              <a:defRPr sz="1400"/>
            </a:lvl2pPr>
            <a:lvl3pPr>
              <a:defRPr sz="1400"/>
            </a:lvl3pPr>
          </a:lstStyle>
          <a:p>
            <a:pPr lvl="0" algn="l"/>
            <a:r>
              <a:rPr lang="nl-NL"/>
              <a:t>Tekststijl van het model bewerken</a:t>
            </a:r>
          </a:p>
        </p:txBody>
      </p:sp>
      <p:sp>
        <p:nvSpPr>
          <p:cNvPr id="5" name="TekstvakLinks">
            <a:extLst>
              <a:ext uri="{FF2B5EF4-FFF2-40B4-BE49-F238E27FC236}">
                <a16:creationId xmlns:a16="http://schemas.microsoft.com/office/drawing/2014/main" id="{285D30D7-A394-41A9-AC2F-30E7C5DCDE62}"/>
              </a:ext>
            </a:extLst>
          </p:cNvPr>
          <p:cNvSpPr>
            <a:spLocks noGrp="1"/>
          </p:cNvSpPr>
          <p:nvPr>
            <p:ph type="body" sz="quarter" idx="10"/>
          </p:nvPr>
        </p:nvSpPr>
        <p:spPr>
          <a:xfrm>
            <a:off x="962896" y="2985979"/>
            <a:ext cx="4208547" cy="3298408"/>
          </a:xfrm>
          <a:noFill/>
        </p:spPr>
        <p:txBody>
          <a:bodyPr lIns="36000" tIns="0" rIns="72000" bIns="0">
            <a:noAutofit/>
          </a:bodyPr>
          <a:lstStyle>
            <a:lvl1pPr marL="0" indent="0">
              <a:lnSpc>
                <a:spcPct val="110000"/>
              </a:lnSpc>
              <a:spcBef>
                <a:spcPts val="0"/>
              </a:spcBef>
              <a:buFont typeface="Arial" panose="020B0604020202020204" pitchFamily="34" charset="0"/>
              <a:buNone/>
              <a:defRPr lang="nl-NL" sz="1360" baseline="0" dirty="0" err="1" smtClean="0"/>
            </a:lvl1pPr>
            <a:lvl2pPr>
              <a:defRPr sz="1400"/>
            </a:lvl2pPr>
            <a:lvl3pPr>
              <a:defRPr sz="1400"/>
            </a:lvl3pPr>
          </a:lstStyle>
          <a:p>
            <a:pPr lvl="0" algn="l"/>
            <a:r>
              <a:rPr lang="nl-NL"/>
              <a:t>Tekststijl van het model bewerken</a:t>
            </a:r>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1" y="1241031"/>
            <a:ext cx="7174088"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pic>
        <p:nvPicPr>
          <p:cNvPr id="9" name="BrinkLogoColour">
            <a:extLst>
              <a:ext uri="{FF2B5EF4-FFF2-40B4-BE49-F238E27FC236}">
                <a16:creationId xmlns:a16="http://schemas.microsoft.com/office/drawing/2014/main" id="{BB44DFFC-251A-4559-A12E-930639CD18E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39557010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to groot met titel en tekst">
    <p:spTree>
      <p:nvGrpSpPr>
        <p:cNvPr id="1" name=""/>
        <p:cNvGrpSpPr/>
        <p:nvPr/>
      </p:nvGrpSpPr>
      <p:grpSpPr>
        <a:xfrm>
          <a:off x="0" y="0"/>
          <a:ext cx="0" cy="0"/>
          <a:chOff x="0" y="0"/>
          <a:chExt cx="0" cy="0"/>
        </a:xfrm>
      </p:grpSpPr>
      <p:sp>
        <p:nvSpPr>
          <p:cNvPr id="3" name="Afbeelding">
            <a:extLst>
              <a:ext uri="{FF2B5EF4-FFF2-40B4-BE49-F238E27FC236}">
                <a16:creationId xmlns:a16="http://schemas.microsoft.com/office/drawing/2014/main" id="{6F0C01BD-5D11-49BE-BEA9-1DC5415D4D7C}"/>
              </a:ext>
            </a:extLst>
          </p:cNvPr>
          <p:cNvSpPr>
            <a:spLocks noGrp="1"/>
          </p:cNvSpPr>
          <p:nvPr>
            <p:ph type="pic" sz="quarter" idx="12" hasCustomPrompt="1"/>
          </p:nvPr>
        </p:nvSpPr>
        <p:spPr>
          <a:xfrm>
            <a:off x="-1" y="0"/>
            <a:ext cx="12193200" cy="4572000"/>
          </a:xfrm>
          <a:solidFill>
            <a:schemeClr val="bg2"/>
          </a:solidFill>
        </p:spPr>
        <p:txBody>
          <a:bodyPr vert="horz" wrap="none" anchor="t" anchorCtr="0">
            <a:no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afbeelding/foto.</a:t>
            </a:r>
            <a:br>
              <a:rPr lang="nl-NL" dirty="0"/>
            </a:br>
            <a:r>
              <a:rPr lang="nl-NL" dirty="0"/>
              <a:t>Let op dat u de positionering van de foto behoudt, </a:t>
            </a:r>
            <a:br>
              <a:rPr lang="nl-NL" dirty="0"/>
            </a:br>
            <a:r>
              <a:rPr lang="nl-NL" dirty="0"/>
              <a:t>en dat u de foto op de achtergrond zet, opdat andere elementen </a:t>
            </a:r>
            <a:br>
              <a:rPr lang="nl-NL" dirty="0"/>
            </a:br>
            <a:r>
              <a:rPr lang="nl-NL" dirty="0"/>
              <a:t>zoals </a:t>
            </a:r>
            <a:r>
              <a:rPr lang="nl-NL" dirty="0" err="1"/>
              <a:t>titelvak</a:t>
            </a:r>
            <a:r>
              <a:rPr lang="nl-NL" dirty="0"/>
              <a:t>, tekstvak en logo niet worden afgedekt.</a:t>
            </a:r>
          </a:p>
          <a:p>
            <a:endParaRPr lang="nl-NL" dirty="0"/>
          </a:p>
        </p:txBody>
      </p:sp>
      <p:pic>
        <p:nvPicPr>
          <p:cNvPr id="6" name="BrinkLogoColour">
            <a:extLst>
              <a:ext uri="{FF2B5EF4-FFF2-40B4-BE49-F238E27FC236}">
                <a16:creationId xmlns:a16="http://schemas.microsoft.com/office/drawing/2014/main" id="{322B855E-8007-4119-AE52-8E69583C0B8C}"/>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
        <p:nvSpPr>
          <p:cNvPr id="12" name="Tekstvak">
            <a:extLst>
              <a:ext uri="{FF2B5EF4-FFF2-40B4-BE49-F238E27FC236}">
                <a16:creationId xmlns:a16="http://schemas.microsoft.com/office/drawing/2014/main" id="{2E2E7885-A7C6-4F1E-9D79-1830B62C8588}"/>
              </a:ext>
            </a:extLst>
          </p:cNvPr>
          <p:cNvSpPr>
            <a:spLocks noGrp="1"/>
          </p:cNvSpPr>
          <p:nvPr>
            <p:ph type="body" sz="quarter" idx="11"/>
          </p:nvPr>
        </p:nvSpPr>
        <p:spPr>
          <a:xfrm>
            <a:off x="4744" y="2286148"/>
            <a:ext cx="8128800" cy="4570094"/>
          </a:xfrm>
          <a:solidFill>
            <a:schemeClr val="bg1"/>
          </a:solidFill>
        </p:spPr>
        <p:txBody>
          <a:bodyPr lIns="1008000" tIns="1620000" rIns="72000" bIns="0">
            <a:noAutofit/>
          </a:bodyPr>
          <a:lstStyle>
            <a:lvl1pPr marL="228606" indent="-228606">
              <a:buClr>
                <a:schemeClr val="accent2"/>
              </a:buClr>
              <a:buSzPct val="80000"/>
              <a:buFont typeface="Wingdings" panose="05000000000000000000" pitchFamily="2" charset="2"/>
              <a:buChar char="n"/>
              <a:defRPr sz="2000"/>
            </a:lvl1pPr>
            <a:lvl2pPr marL="685816" indent="-228606">
              <a:buClr>
                <a:schemeClr val="accent2"/>
              </a:buClr>
              <a:buSzPct val="80000"/>
              <a:buFont typeface="Wingdings" panose="05000000000000000000" pitchFamily="2" charset="2"/>
              <a:buChar char="n"/>
              <a:defRPr sz="2000"/>
            </a:lvl2pPr>
            <a:lvl3pPr marL="1143027" indent="-228606">
              <a:buClr>
                <a:schemeClr val="accent2"/>
              </a:buClr>
              <a:buSzPct val="80000"/>
              <a:buFont typeface="Wingdings" panose="05000000000000000000" pitchFamily="2" charset="2"/>
              <a:buChar char="n"/>
              <a:defRPr sz="1800"/>
            </a:lvl3pPr>
            <a:lvl4pPr marL="1600236" indent="-228606">
              <a:buClr>
                <a:schemeClr val="accent2"/>
              </a:buClr>
              <a:buSzPct val="80000"/>
              <a:buFont typeface="Wingdings" panose="05000000000000000000" pitchFamily="2" charset="2"/>
              <a:buChar char="n"/>
              <a:defRPr/>
            </a:lvl4pPr>
            <a:lvl5pPr marL="2057447" indent="-228606">
              <a:buClr>
                <a:schemeClr val="accent2"/>
              </a:buClr>
              <a:buSzPct val="80000"/>
              <a:buFont typeface="Wingdings" panose="05000000000000000000" pitchFamily="2" charset="2"/>
              <a:buChar char="n"/>
              <a:defRPr sz="1600"/>
            </a:lvl5pPr>
          </a:lstStyle>
          <a:p>
            <a:pPr lvl="0"/>
            <a:r>
              <a:rPr lang="nl-NL"/>
              <a:t>Tekststijl van het model bewerken</a:t>
            </a:r>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0" y="1589920"/>
            <a:ext cx="6351867" cy="1492304"/>
          </a:xfrm>
          <a:solidFill>
            <a:schemeClr val="accent2"/>
          </a:solidFill>
        </p:spPr>
        <p:txBody>
          <a:bodyPr wrap="square" lIns="108000" tIns="108000" rIns="108000" bIns="108000" anchor="t" anchorCtr="0">
            <a:spAutoFit/>
          </a:bodyPr>
          <a:lstStyle>
            <a:lvl1pPr>
              <a:defRPr sz="4600" b="1" cap="all" baseline="0">
                <a:solidFill>
                  <a:schemeClr val="bg1"/>
                </a:solidFill>
                <a:latin typeface="Arial Narrow" panose="020B0606020202030204" pitchFamily="34" charset="0"/>
              </a:defRPr>
            </a:lvl1pPr>
          </a:lstStyle>
          <a:p>
            <a:r>
              <a:rPr lang="nl-NL"/>
              <a:t>Klik om de stijl te bewerken</a:t>
            </a:r>
            <a:endParaRPr lang="nl-NL" dirty="0"/>
          </a:p>
        </p:txBody>
      </p:sp>
    </p:spTree>
    <p:extLst>
      <p:ext uri="{BB962C8B-B14F-4D97-AF65-F5344CB8AC3E}">
        <p14:creationId xmlns:p14="http://schemas.microsoft.com/office/powerpoint/2010/main" val="17153552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kst en beeld met shape oceaan">
    <p:bg>
      <p:bgPr>
        <a:solidFill>
          <a:schemeClr val="accent3"/>
        </a:solidFill>
        <a:effectLst/>
      </p:bgPr>
    </p:bg>
    <p:spTree>
      <p:nvGrpSpPr>
        <p:cNvPr id="1" name=""/>
        <p:cNvGrpSpPr/>
        <p:nvPr/>
      </p:nvGrpSpPr>
      <p:grpSpPr>
        <a:xfrm>
          <a:off x="0" y="0"/>
          <a:ext cx="0" cy="0"/>
          <a:chOff x="0" y="0"/>
          <a:chExt cx="0" cy="0"/>
        </a:xfrm>
      </p:grpSpPr>
      <p:sp>
        <p:nvSpPr>
          <p:cNvPr id="9" name="Tekstvak">
            <a:extLst>
              <a:ext uri="{FF2B5EF4-FFF2-40B4-BE49-F238E27FC236}">
                <a16:creationId xmlns:a16="http://schemas.microsoft.com/office/drawing/2014/main" id="{41D8EEE8-8FEC-43D8-9E70-8C908DF69A20}"/>
              </a:ext>
            </a:extLst>
          </p:cNvPr>
          <p:cNvSpPr>
            <a:spLocks noGrp="1"/>
          </p:cNvSpPr>
          <p:nvPr>
            <p:ph type="body" sz="quarter" idx="10"/>
          </p:nvPr>
        </p:nvSpPr>
        <p:spPr>
          <a:xfrm>
            <a:off x="957721" y="1606423"/>
            <a:ext cx="7159261" cy="4697998"/>
          </a:xfrm>
        </p:spPr>
        <p:txBody>
          <a:bodyPr lIns="0" tIns="0" rIns="0" bIns="0">
            <a:noAutofit/>
          </a:bodyPr>
          <a:lstStyle>
            <a:lvl1pPr marL="0" indent="0">
              <a:lnSpc>
                <a:spcPct val="70000"/>
              </a:lnSpc>
              <a:buClr>
                <a:schemeClr val="accent2"/>
              </a:buClr>
              <a:buSzPct val="80000"/>
              <a:buFont typeface="Wingdings" panose="05000000000000000000" pitchFamily="2" charset="2"/>
              <a:buNone/>
              <a:defRPr sz="2400">
                <a:solidFill>
                  <a:schemeClr val="bg1"/>
                </a:solidFill>
              </a:defRPr>
            </a:lvl1pPr>
            <a:lvl2pPr marL="457210" indent="0">
              <a:lnSpc>
                <a:spcPct val="70000"/>
              </a:lnSpc>
              <a:buClr>
                <a:schemeClr val="accent2"/>
              </a:buClr>
              <a:buSzPct val="80000"/>
              <a:buFont typeface="Wingdings" panose="05000000000000000000" pitchFamily="2" charset="2"/>
              <a:buNone/>
              <a:defRPr sz="2400">
                <a:solidFill>
                  <a:schemeClr val="bg1"/>
                </a:solidFill>
              </a:defRPr>
            </a:lvl2pPr>
            <a:lvl3pPr marL="914421" indent="0">
              <a:lnSpc>
                <a:spcPct val="70000"/>
              </a:lnSpc>
              <a:buClr>
                <a:schemeClr val="accent2"/>
              </a:buClr>
              <a:buSzPct val="80000"/>
              <a:buFont typeface="Wingdings" panose="05000000000000000000" pitchFamily="2" charset="2"/>
              <a:buNone/>
              <a:defRPr sz="2000">
                <a:solidFill>
                  <a:schemeClr val="bg1"/>
                </a:solidFill>
              </a:defRPr>
            </a:lvl3pPr>
            <a:lvl4pPr marL="1371632" indent="0">
              <a:lnSpc>
                <a:spcPct val="70000"/>
              </a:lnSpc>
              <a:buClr>
                <a:schemeClr val="accent2"/>
              </a:buClr>
              <a:buSzPct val="80000"/>
              <a:buFont typeface="Wingdings" panose="05000000000000000000" pitchFamily="2" charset="2"/>
              <a:buNone/>
              <a:defRPr sz="2000">
                <a:solidFill>
                  <a:schemeClr val="bg1"/>
                </a:solidFill>
              </a:defRPr>
            </a:lvl4pPr>
            <a:lvl5pPr marL="1828843" indent="0">
              <a:lnSpc>
                <a:spcPct val="70000"/>
              </a:lnSpc>
              <a:buClr>
                <a:schemeClr val="accent2"/>
              </a:buClr>
              <a:buSzPct val="80000"/>
              <a:buFont typeface="Wingdings" panose="05000000000000000000" pitchFamily="2" charset="2"/>
              <a:buNone/>
              <a:defRPr sz="1800">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40" name="BrinkLogoWhite" descr="Afbeelding met tekening&#10;&#10;Automatisch gegenereerde beschrijving">
            <a:extLst>
              <a:ext uri="{FF2B5EF4-FFF2-40B4-BE49-F238E27FC236}">
                <a16:creationId xmlns:a16="http://schemas.microsoft.com/office/drawing/2014/main" id="{07CC442E-65F2-423B-816F-FA6CAEE1675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17654" y="5930204"/>
            <a:ext cx="1216087" cy="355618"/>
          </a:xfrm>
          <a:prstGeom prst="rect">
            <a:avLst/>
          </a:prstGeom>
        </p:spPr>
      </p:pic>
      <p:sp>
        <p:nvSpPr>
          <p:cNvPr id="7" name="Afbeelding-shape">
            <a:extLst>
              <a:ext uri="{FF2B5EF4-FFF2-40B4-BE49-F238E27FC236}">
                <a16:creationId xmlns:a16="http://schemas.microsoft.com/office/drawing/2014/main" id="{62914947-056A-4E13-927E-65E41896DB2F}"/>
              </a:ext>
            </a:extLst>
          </p:cNvPr>
          <p:cNvSpPr>
            <a:spLocks noGrp="1" noChangeAspect="1"/>
          </p:cNvSpPr>
          <p:nvPr>
            <p:ph type="pic" sz="quarter" idx="11" hasCustomPrompt="1"/>
          </p:nvPr>
        </p:nvSpPr>
        <p:spPr>
          <a:xfrm>
            <a:off x="8110148" y="444495"/>
            <a:ext cx="4824000" cy="4824000"/>
          </a:xfrm>
        </p:spPr>
        <p:txBody>
          <a:bodyPr anchor="t" anchorCtr="0">
            <a:norm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 </a:t>
            </a:r>
            <a:br>
              <a:rPr lang="nl-NL" dirty="0"/>
            </a:br>
            <a:r>
              <a:rPr lang="nl-NL" dirty="0"/>
              <a:t>(met masker)</a:t>
            </a:r>
            <a:br>
              <a:rPr lang="nl-NL" dirty="0"/>
            </a:br>
            <a:r>
              <a:rPr lang="nl-NL" dirty="0"/>
              <a:t>Let op dat u de positionering </a:t>
            </a:r>
            <a:br>
              <a:rPr lang="nl-NL" dirty="0"/>
            </a:br>
            <a:r>
              <a:rPr lang="nl-NL" dirty="0"/>
              <a:t>van de afbeelding behoudt.</a:t>
            </a:r>
          </a:p>
        </p:txBody>
      </p:sp>
    </p:spTree>
    <p:extLst>
      <p:ext uri="{BB962C8B-B14F-4D97-AF65-F5344CB8AC3E}">
        <p14:creationId xmlns:p14="http://schemas.microsoft.com/office/powerpoint/2010/main" val="29312342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kst en beeld met shape purple">
    <p:bg>
      <p:bgPr>
        <a:solidFill>
          <a:schemeClr val="accent2"/>
        </a:solidFill>
        <a:effectLst/>
      </p:bgPr>
    </p:bg>
    <p:spTree>
      <p:nvGrpSpPr>
        <p:cNvPr id="1" name=""/>
        <p:cNvGrpSpPr/>
        <p:nvPr/>
      </p:nvGrpSpPr>
      <p:grpSpPr>
        <a:xfrm>
          <a:off x="0" y="0"/>
          <a:ext cx="0" cy="0"/>
          <a:chOff x="0" y="0"/>
          <a:chExt cx="0" cy="0"/>
        </a:xfrm>
      </p:grpSpPr>
      <p:sp>
        <p:nvSpPr>
          <p:cNvPr id="9" name="Tekstvak">
            <a:extLst>
              <a:ext uri="{FF2B5EF4-FFF2-40B4-BE49-F238E27FC236}">
                <a16:creationId xmlns:a16="http://schemas.microsoft.com/office/drawing/2014/main" id="{41D8EEE8-8FEC-43D8-9E70-8C908DF69A20}"/>
              </a:ext>
            </a:extLst>
          </p:cNvPr>
          <p:cNvSpPr>
            <a:spLocks noGrp="1"/>
          </p:cNvSpPr>
          <p:nvPr>
            <p:ph type="body" sz="quarter" idx="10"/>
          </p:nvPr>
        </p:nvSpPr>
        <p:spPr>
          <a:xfrm>
            <a:off x="957719" y="1606423"/>
            <a:ext cx="7152428" cy="4697998"/>
          </a:xfrm>
        </p:spPr>
        <p:txBody>
          <a:bodyPr lIns="0" tIns="0" rIns="0" bIns="0">
            <a:noAutofit/>
          </a:bodyPr>
          <a:lstStyle>
            <a:lvl1pPr marL="0" indent="0">
              <a:lnSpc>
                <a:spcPct val="70000"/>
              </a:lnSpc>
              <a:buClr>
                <a:schemeClr val="accent2"/>
              </a:buClr>
              <a:buSzPct val="80000"/>
              <a:buFont typeface="Wingdings" panose="05000000000000000000" pitchFamily="2" charset="2"/>
              <a:buNone/>
              <a:defRPr sz="2400">
                <a:solidFill>
                  <a:schemeClr val="bg1"/>
                </a:solidFill>
              </a:defRPr>
            </a:lvl1pPr>
            <a:lvl2pPr marL="457210" indent="0">
              <a:lnSpc>
                <a:spcPct val="70000"/>
              </a:lnSpc>
              <a:buClr>
                <a:schemeClr val="accent2"/>
              </a:buClr>
              <a:buSzPct val="80000"/>
              <a:buFont typeface="Wingdings" panose="05000000000000000000" pitchFamily="2" charset="2"/>
              <a:buNone/>
              <a:defRPr sz="2400">
                <a:solidFill>
                  <a:schemeClr val="bg1"/>
                </a:solidFill>
              </a:defRPr>
            </a:lvl2pPr>
            <a:lvl3pPr marL="914421" indent="0">
              <a:lnSpc>
                <a:spcPct val="70000"/>
              </a:lnSpc>
              <a:buClr>
                <a:schemeClr val="accent2"/>
              </a:buClr>
              <a:buSzPct val="80000"/>
              <a:buFont typeface="Wingdings" panose="05000000000000000000" pitchFamily="2" charset="2"/>
              <a:buNone/>
              <a:defRPr sz="2000">
                <a:solidFill>
                  <a:schemeClr val="bg1"/>
                </a:solidFill>
              </a:defRPr>
            </a:lvl3pPr>
            <a:lvl4pPr marL="1371632" indent="0">
              <a:lnSpc>
                <a:spcPct val="70000"/>
              </a:lnSpc>
              <a:buClr>
                <a:schemeClr val="accent2"/>
              </a:buClr>
              <a:buSzPct val="80000"/>
              <a:buFont typeface="Wingdings" panose="05000000000000000000" pitchFamily="2" charset="2"/>
              <a:buNone/>
              <a:defRPr sz="2000">
                <a:solidFill>
                  <a:schemeClr val="bg1"/>
                </a:solidFill>
              </a:defRPr>
            </a:lvl4pPr>
            <a:lvl5pPr marL="1828843" indent="0">
              <a:lnSpc>
                <a:spcPct val="70000"/>
              </a:lnSpc>
              <a:buClr>
                <a:schemeClr val="accent2"/>
              </a:buClr>
              <a:buSzPct val="80000"/>
              <a:buFont typeface="Wingdings" panose="05000000000000000000" pitchFamily="2" charset="2"/>
              <a:buNone/>
              <a:defRPr sz="1800">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40" name="BrinkLogoWhite" descr="Afbeelding met tekening&#10;&#10;Automatisch gegenereerde beschrijving">
            <a:extLst>
              <a:ext uri="{FF2B5EF4-FFF2-40B4-BE49-F238E27FC236}">
                <a16:creationId xmlns:a16="http://schemas.microsoft.com/office/drawing/2014/main" id="{07CC442E-65F2-423B-816F-FA6CAEE1675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17654" y="5930204"/>
            <a:ext cx="1216087" cy="355618"/>
          </a:xfrm>
          <a:prstGeom prst="rect">
            <a:avLst/>
          </a:prstGeom>
        </p:spPr>
      </p:pic>
      <p:sp>
        <p:nvSpPr>
          <p:cNvPr id="11" name="Afbeelding-shape">
            <a:extLst>
              <a:ext uri="{FF2B5EF4-FFF2-40B4-BE49-F238E27FC236}">
                <a16:creationId xmlns:a16="http://schemas.microsoft.com/office/drawing/2014/main" id="{E100CFE6-2F71-4F13-BA42-2DB81345B26E}"/>
              </a:ext>
            </a:extLst>
          </p:cNvPr>
          <p:cNvSpPr>
            <a:spLocks noGrp="1" noChangeAspect="1"/>
          </p:cNvSpPr>
          <p:nvPr>
            <p:ph type="pic" sz="quarter" idx="11" hasCustomPrompt="1"/>
          </p:nvPr>
        </p:nvSpPr>
        <p:spPr>
          <a:xfrm>
            <a:off x="8110148" y="444495"/>
            <a:ext cx="4824000" cy="4824000"/>
          </a:xfrm>
        </p:spPr>
        <p:txBody>
          <a:bodyPr anchor="t" anchorCtr="0">
            <a:norm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 </a:t>
            </a:r>
            <a:br>
              <a:rPr lang="nl-NL" dirty="0"/>
            </a:br>
            <a:r>
              <a:rPr lang="nl-NL" dirty="0"/>
              <a:t>(met masker)</a:t>
            </a:r>
            <a:br>
              <a:rPr lang="nl-NL" dirty="0"/>
            </a:br>
            <a:r>
              <a:rPr lang="nl-NL" dirty="0"/>
              <a:t>Let op dat u de positionering </a:t>
            </a:r>
            <a:br>
              <a:rPr lang="nl-NL" dirty="0"/>
            </a:br>
            <a:r>
              <a:rPr lang="nl-NL" dirty="0"/>
              <a:t>van de afbeelding behoudt.</a:t>
            </a:r>
          </a:p>
        </p:txBody>
      </p:sp>
    </p:spTree>
    <p:extLst>
      <p:ext uri="{BB962C8B-B14F-4D97-AF65-F5344CB8AC3E}">
        <p14:creationId xmlns:p14="http://schemas.microsoft.com/office/powerpoint/2010/main" val="40269212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kst en beeld met shape koraal">
    <p:bg>
      <p:bgPr>
        <a:solidFill>
          <a:schemeClr val="accent1"/>
        </a:solidFill>
        <a:effectLst/>
      </p:bgPr>
    </p:bg>
    <p:spTree>
      <p:nvGrpSpPr>
        <p:cNvPr id="1" name=""/>
        <p:cNvGrpSpPr/>
        <p:nvPr/>
      </p:nvGrpSpPr>
      <p:grpSpPr>
        <a:xfrm>
          <a:off x="0" y="0"/>
          <a:ext cx="0" cy="0"/>
          <a:chOff x="0" y="0"/>
          <a:chExt cx="0" cy="0"/>
        </a:xfrm>
      </p:grpSpPr>
      <p:sp>
        <p:nvSpPr>
          <p:cNvPr id="9" name="Tekstvak">
            <a:extLst>
              <a:ext uri="{FF2B5EF4-FFF2-40B4-BE49-F238E27FC236}">
                <a16:creationId xmlns:a16="http://schemas.microsoft.com/office/drawing/2014/main" id="{41D8EEE8-8FEC-43D8-9E70-8C908DF69A20}"/>
              </a:ext>
            </a:extLst>
          </p:cNvPr>
          <p:cNvSpPr>
            <a:spLocks noGrp="1"/>
          </p:cNvSpPr>
          <p:nvPr>
            <p:ph type="body" sz="quarter" idx="10"/>
          </p:nvPr>
        </p:nvSpPr>
        <p:spPr>
          <a:xfrm>
            <a:off x="957721" y="1606423"/>
            <a:ext cx="7159261" cy="4697998"/>
          </a:xfrm>
        </p:spPr>
        <p:txBody>
          <a:bodyPr lIns="0" tIns="0" rIns="0" bIns="0">
            <a:noAutofit/>
          </a:bodyPr>
          <a:lstStyle>
            <a:lvl1pPr marL="0" indent="0">
              <a:lnSpc>
                <a:spcPct val="70000"/>
              </a:lnSpc>
              <a:buClr>
                <a:schemeClr val="accent2"/>
              </a:buClr>
              <a:buSzPct val="80000"/>
              <a:buFont typeface="Wingdings" panose="05000000000000000000" pitchFamily="2" charset="2"/>
              <a:buNone/>
              <a:defRPr sz="2400">
                <a:solidFill>
                  <a:schemeClr val="bg1"/>
                </a:solidFill>
              </a:defRPr>
            </a:lvl1pPr>
            <a:lvl2pPr marL="457210" indent="0">
              <a:lnSpc>
                <a:spcPct val="70000"/>
              </a:lnSpc>
              <a:buClr>
                <a:schemeClr val="accent2"/>
              </a:buClr>
              <a:buSzPct val="80000"/>
              <a:buFont typeface="Wingdings" panose="05000000000000000000" pitchFamily="2" charset="2"/>
              <a:buNone/>
              <a:defRPr sz="2400">
                <a:solidFill>
                  <a:schemeClr val="bg1"/>
                </a:solidFill>
              </a:defRPr>
            </a:lvl2pPr>
            <a:lvl3pPr marL="914421" indent="0">
              <a:lnSpc>
                <a:spcPct val="70000"/>
              </a:lnSpc>
              <a:buClr>
                <a:schemeClr val="accent2"/>
              </a:buClr>
              <a:buSzPct val="80000"/>
              <a:buFont typeface="Wingdings" panose="05000000000000000000" pitchFamily="2" charset="2"/>
              <a:buNone/>
              <a:defRPr sz="2000">
                <a:solidFill>
                  <a:schemeClr val="bg1"/>
                </a:solidFill>
              </a:defRPr>
            </a:lvl3pPr>
            <a:lvl4pPr marL="1371632" indent="0">
              <a:lnSpc>
                <a:spcPct val="70000"/>
              </a:lnSpc>
              <a:buClr>
                <a:schemeClr val="accent2"/>
              </a:buClr>
              <a:buSzPct val="80000"/>
              <a:buFont typeface="Wingdings" panose="05000000000000000000" pitchFamily="2" charset="2"/>
              <a:buNone/>
              <a:defRPr sz="2000">
                <a:solidFill>
                  <a:schemeClr val="bg1"/>
                </a:solidFill>
              </a:defRPr>
            </a:lvl4pPr>
            <a:lvl5pPr marL="1828843" indent="0">
              <a:lnSpc>
                <a:spcPct val="70000"/>
              </a:lnSpc>
              <a:buClr>
                <a:schemeClr val="accent2"/>
              </a:buClr>
              <a:buSzPct val="80000"/>
              <a:buFont typeface="Wingdings" panose="05000000000000000000" pitchFamily="2" charset="2"/>
              <a:buNone/>
              <a:defRPr sz="1800">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40" name="BrinkLogoWhite" descr="Afbeelding met tekening&#10;&#10;Automatisch gegenereerde beschrijving">
            <a:extLst>
              <a:ext uri="{FF2B5EF4-FFF2-40B4-BE49-F238E27FC236}">
                <a16:creationId xmlns:a16="http://schemas.microsoft.com/office/drawing/2014/main" id="{07CC442E-65F2-423B-816F-FA6CAEE1675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17654" y="5930204"/>
            <a:ext cx="1216087" cy="355618"/>
          </a:xfrm>
          <a:prstGeom prst="rect">
            <a:avLst/>
          </a:prstGeom>
        </p:spPr>
      </p:pic>
      <p:sp>
        <p:nvSpPr>
          <p:cNvPr id="11" name="Afbeelding-shape">
            <a:extLst>
              <a:ext uri="{FF2B5EF4-FFF2-40B4-BE49-F238E27FC236}">
                <a16:creationId xmlns:a16="http://schemas.microsoft.com/office/drawing/2014/main" id="{0CF15733-766C-47B8-B069-C1B393C511FE}"/>
              </a:ext>
            </a:extLst>
          </p:cNvPr>
          <p:cNvSpPr>
            <a:spLocks noGrp="1" noChangeAspect="1"/>
          </p:cNvSpPr>
          <p:nvPr>
            <p:ph type="pic" sz="quarter" idx="11" hasCustomPrompt="1"/>
          </p:nvPr>
        </p:nvSpPr>
        <p:spPr>
          <a:xfrm>
            <a:off x="8110148" y="444495"/>
            <a:ext cx="4824000" cy="4824000"/>
          </a:xfrm>
        </p:spPr>
        <p:txBody>
          <a:bodyPr anchor="t" anchorCtr="0">
            <a:norm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 </a:t>
            </a:r>
            <a:br>
              <a:rPr lang="nl-NL" dirty="0"/>
            </a:br>
            <a:r>
              <a:rPr lang="nl-NL" dirty="0"/>
              <a:t>(met masker)</a:t>
            </a:r>
            <a:br>
              <a:rPr lang="nl-NL" dirty="0"/>
            </a:br>
            <a:r>
              <a:rPr lang="nl-NL" dirty="0"/>
              <a:t>Let op dat u de positionering </a:t>
            </a:r>
            <a:br>
              <a:rPr lang="nl-NL" dirty="0"/>
            </a:br>
            <a:r>
              <a:rPr lang="nl-NL" dirty="0"/>
              <a:t>van de afbeelding behoudt.</a:t>
            </a:r>
          </a:p>
        </p:txBody>
      </p:sp>
    </p:spTree>
    <p:extLst>
      <p:ext uri="{BB962C8B-B14F-4D97-AF65-F5344CB8AC3E}">
        <p14:creationId xmlns:p14="http://schemas.microsoft.com/office/powerpoint/2010/main" val="12599605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kst en beeld met shape zand">
    <p:bg>
      <p:bgPr>
        <a:solidFill>
          <a:schemeClr val="accent4"/>
        </a:solidFill>
        <a:effectLst/>
      </p:bgPr>
    </p:bg>
    <p:spTree>
      <p:nvGrpSpPr>
        <p:cNvPr id="1" name=""/>
        <p:cNvGrpSpPr/>
        <p:nvPr/>
      </p:nvGrpSpPr>
      <p:grpSpPr>
        <a:xfrm>
          <a:off x="0" y="0"/>
          <a:ext cx="0" cy="0"/>
          <a:chOff x="0" y="0"/>
          <a:chExt cx="0" cy="0"/>
        </a:xfrm>
      </p:grpSpPr>
      <p:sp>
        <p:nvSpPr>
          <p:cNvPr id="9" name="Tekstvak">
            <a:extLst>
              <a:ext uri="{FF2B5EF4-FFF2-40B4-BE49-F238E27FC236}">
                <a16:creationId xmlns:a16="http://schemas.microsoft.com/office/drawing/2014/main" id="{41D8EEE8-8FEC-43D8-9E70-8C908DF69A20}"/>
              </a:ext>
            </a:extLst>
          </p:cNvPr>
          <p:cNvSpPr>
            <a:spLocks noGrp="1"/>
          </p:cNvSpPr>
          <p:nvPr>
            <p:ph type="body" sz="quarter" idx="10"/>
          </p:nvPr>
        </p:nvSpPr>
        <p:spPr>
          <a:xfrm>
            <a:off x="957721" y="1606423"/>
            <a:ext cx="7159261" cy="4697998"/>
          </a:xfrm>
        </p:spPr>
        <p:txBody>
          <a:bodyPr lIns="0" tIns="0" rIns="0" bIns="0">
            <a:noAutofit/>
          </a:bodyPr>
          <a:lstStyle>
            <a:lvl1pPr marL="0" indent="0">
              <a:lnSpc>
                <a:spcPct val="70000"/>
              </a:lnSpc>
              <a:buClr>
                <a:schemeClr val="accent2"/>
              </a:buClr>
              <a:buSzPct val="80000"/>
              <a:buFont typeface="Wingdings" panose="05000000000000000000" pitchFamily="2" charset="2"/>
              <a:buNone/>
              <a:defRPr sz="2400">
                <a:solidFill>
                  <a:schemeClr val="bg1"/>
                </a:solidFill>
              </a:defRPr>
            </a:lvl1pPr>
            <a:lvl2pPr marL="457210" indent="0">
              <a:lnSpc>
                <a:spcPct val="70000"/>
              </a:lnSpc>
              <a:buClr>
                <a:schemeClr val="accent2"/>
              </a:buClr>
              <a:buSzPct val="80000"/>
              <a:buFont typeface="Wingdings" panose="05000000000000000000" pitchFamily="2" charset="2"/>
              <a:buNone/>
              <a:defRPr sz="2400">
                <a:solidFill>
                  <a:schemeClr val="bg1"/>
                </a:solidFill>
              </a:defRPr>
            </a:lvl2pPr>
            <a:lvl3pPr marL="914421" indent="0">
              <a:lnSpc>
                <a:spcPct val="70000"/>
              </a:lnSpc>
              <a:buClr>
                <a:schemeClr val="accent2"/>
              </a:buClr>
              <a:buSzPct val="80000"/>
              <a:buFont typeface="Wingdings" panose="05000000000000000000" pitchFamily="2" charset="2"/>
              <a:buNone/>
              <a:defRPr sz="2000">
                <a:solidFill>
                  <a:schemeClr val="bg1"/>
                </a:solidFill>
              </a:defRPr>
            </a:lvl3pPr>
            <a:lvl4pPr marL="1371632" indent="0">
              <a:lnSpc>
                <a:spcPct val="70000"/>
              </a:lnSpc>
              <a:buClr>
                <a:schemeClr val="accent2"/>
              </a:buClr>
              <a:buSzPct val="80000"/>
              <a:buFont typeface="Wingdings" panose="05000000000000000000" pitchFamily="2" charset="2"/>
              <a:buNone/>
              <a:defRPr sz="2000">
                <a:solidFill>
                  <a:schemeClr val="bg1"/>
                </a:solidFill>
              </a:defRPr>
            </a:lvl4pPr>
            <a:lvl5pPr marL="1828843" indent="0">
              <a:lnSpc>
                <a:spcPct val="70000"/>
              </a:lnSpc>
              <a:buClr>
                <a:schemeClr val="accent2"/>
              </a:buClr>
              <a:buSzPct val="80000"/>
              <a:buFont typeface="Wingdings" panose="05000000000000000000" pitchFamily="2" charset="2"/>
              <a:buNone/>
              <a:defRPr sz="1800">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5" name="BrinkLogoWhite" descr="Afbeelding met tekening&#10;&#10;Automatisch gegenereerde beschrijving">
            <a:extLst>
              <a:ext uri="{FF2B5EF4-FFF2-40B4-BE49-F238E27FC236}">
                <a16:creationId xmlns:a16="http://schemas.microsoft.com/office/drawing/2014/main" id="{1895FA5C-56DC-4E0C-A1EA-B05293D23F9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17654" y="5930204"/>
            <a:ext cx="1216087" cy="355618"/>
          </a:xfrm>
          <a:prstGeom prst="rect">
            <a:avLst/>
          </a:prstGeom>
        </p:spPr>
      </p:pic>
      <p:sp>
        <p:nvSpPr>
          <p:cNvPr id="7" name="Afbeelding-shape">
            <a:extLst>
              <a:ext uri="{FF2B5EF4-FFF2-40B4-BE49-F238E27FC236}">
                <a16:creationId xmlns:a16="http://schemas.microsoft.com/office/drawing/2014/main" id="{9A959FAA-D595-43F1-AD36-31163217DBDE}"/>
              </a:ext>
            </a:extLst>
          </p:cNvPr>
          <p:cNvSpPr>
            <a:spLocks noGrp="1" noChangeAspect="1"/>
          </p:cNvSpPr>
          <p:nvPr>
            <p:ph type="pic" sz="quarter" idx="11" hasCustomPrompt="1"/>
          </p:nvPr>
        </p:nvSpPr>
        <p:spPr>
          <a:xfrm>
            <a:off x="8110148" y="444495"/>
            <a:ext cx="4824000" cy="4824000"/>
          </a:xfrm>
        </p:spPr>
        <p:txBody>
          <a:bodyPr anchor="t" anchorCtr="0">
            <a:norm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 </a:t>
            </a:r>
            <a:br>
              <a:rPr lang="nl-NL" dirty="0"/>
            </a:br>
            <a:r>
              <a:rPr lang="nl-NL" dirty="0"/>
              <a:t>(met masker)</a:t>
            </a:r>
            <a:br>
              <a:rPr lang="nl-NL" dirty="0"/>
            </a:br>
            <a:r>
              <a:rPr lang="nl-NL" dirty="0"/>
              <a:t>Let op dat u de positionering </a:t>
            </a:r>
            <a:br>
              <a:rPr lang="nl-NL" dirty="0"/>
            </a:br>
            <a:r>
              <a:rPr lang="nl-NL" dirty="0"/>
              <a:t>van de afbeelding behoudt.</a:t>
            </a:r>
          </a:p>
        </p:txBody>
      </p:sp>
    </p:spTree>
    <p:extLst>
      <p:ext uri="{BB962C8B-B14F-4D97-AF65-F5344CB8AC3E}">
        <p14:creationId xmlns:p14="http://schemas.microsoft.com/office/powerpoint/2010/main" val="18810994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 slide">
    <p:spTree>
      <p:nvGrpSpPr>
        <p:cNvPr id="1" name=""/>
        <p:cNvGrpSpPr/>
        <p:nvPr/>
      </p:nvGrpSpPr>
      <p:grpSpPr>
        <a:xfrm>
          <a:off x="0" y="0"/>
          <a:ext cx="0" cy="0"/>
          <a:chOff x="0" y="0"/>
          <a:chExt cx="0" cy="0"/>
        </a:xfrm>
      </p:grpSpPr>
      <p:sp>
        <p:nvSpPr>
          <p:cNvPr id="75" name="RechthoekOceaan">
            <a:extLst>
              <a:ext uri="{FF2B5EF4-FFF2-40B4-BE49-F238E27FC236}">
                <a16:creationId xmlns:a16="http://schemas.microsoft.com/office/drawing/2014/main" id="{0CD05A81-C173-4E1C-9700-FF305AD256D3}"/>
              </a:ext>
            </a:extLst>
          </p:cNvPr>
          <p:cNvSpPr/>
          <p:nvPr/>
        </p:nvSpPr>
        <p:spPr>
          <a:xfrm>
            <a:off x="0" y="0"/>
            <a:ext cx="8128192" cy="4572000"/>
          </a:xfrm>
          <a:prstGeom prst="rect">
            <a:avLst/>
          </a:prstGeom>
          <a:solidFill>
            <a:srgbClr val="85D4CF"/>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39" name="RechthoekZand">
            <a:extLst>
              <a:ext uri="{FF2B5EF4-FFF2-40B4-BE49-F238E27FC236}">
                <a16:creationId xmlns:a16="http://schemas.microsoft.com/office/drawing/2014/main" id="{3FEF446D-5855-424A-A148-0F6DD025633F}"/>
              </a:ext>
            </a:extLst>
          </p:cNvPr>
          <p:cNvSpPr/>
          <p:nvPr/>
        </p:nvSpPr>
        <p:spPr>
          <a:xfrm>
            <a:off x="8129846" y="4578835"/>
            <a:ext cx="4063569" cy="2286000"/>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51763" y="393542"/>
            <a:ext cx="4064457" cy="2024920"/>
          </a:xfrm>
        </p:spPr>
        <p:txBody>
          <a:bodyPr lIns="0" tIns="0" rIns="0" bIns="0" anchor="b" anchorCtr="0">
            <a:noAutofit/>
          </a:bodyPr>
          <a:lstStyle>
            <a:lvl1pPr>
              <a:defRPr sz="4500" b="1" cap="all" baseline="0">
                <a:latin typeface="Arial Narrow" panose="020B0606020202030204" pitchFamily="34" charset="0"/>
              </a:defRPr>
            </a:lvl1pPr>
          </a:lstStyle>
          <a:p>
            <a:r>
              <a:rPr lang="nl-NL"/>
              <a:t>Klik om de stijl te bewerken</a:t>
            </a:r>
            <a:endParaRPr lang="nl-NL" dirty="0"/>
          </a:p>
        </p:txBody>
      </p:sp>
      <p:pic>
        <p:nvPicPr>
          <p:cNvPr id="13" name="BrinkLogoColour">
            <a:extLst>
              <a:ext uri="{FF2B5EF4-FFF2-40B4-BE49-F238E27FC236}">
                <a16:creationId xmlns:a16="http://schemas.microsoft.com/office/drawing/2014/main" id="{80B73BCE-501F-44BB-86D1-F4A409787C3F}"/>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pic>
        <p:nvPicPr>
          <p:cNvPr id="4" name="Shape">
            <a:extLst>
              <a:ext uri="{FF2B5EF4-FFF2-40B4-BE49-F238E27FC236}">
                <a16:creationId xmlns:a16="http://schemas.microsoft.com/office/drawing/2014/main" id="{B00AD943-067B-4112-9950-22B251FBD6B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457301" y="882797"/>
            <a:ext cx="5315621" cy="5131782"/>
          </a:xfrm>
          <a:prstGeom prst="rect">
            <a:avLst/>
          </a:prstGeom>
        </p:spPr>
      </p:pic>
    </p:spTree>
    <p:extLst>
      <p:ext uri="{BB962C8B-B14F-4D97-AF65-F5344CB8AC3E}">
        <p14:creationId xmlns:p14="http://schemas.microsoft.com/office/powerpoint/2010/main" val="18953399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tekst en beeld shape oceaan">
    <p:bg>
      <p:bgPr>
        <a:solidFill>
          <a:schemeClr val="accent3"/>
        </a:solidFill>
        <a:effectLst/>
      </p:bgPr>
    </p:bg>
    <p:spTree>
      <p:nvGrpSpPr>
        <p:cNvPr id="1" name=""/>
        <p:cNvGrpSpPr/>
        <p:nvPr/>
      </p:nvGrpSpPr>
      <p:grpSpPr>
        <a:xfrm>
          <a:off x="0" y="0"/>
          <a:ext cx="0" cy="0"/>
          <a:chOff x="0" y="0"/>
          <a:chExt cx="0" cy="0"/>
        </a:xfrm>
      </p:grpSpPr>
      <p:pic>
        <p:nvPicPr>
          <p:cNvPr id="40" name="BrinkLogoWhite" descr="Afbeelding met tekening&#10;&#10;Automatisch gegenereerde beschrijving">
            <a:extLst>
              <a:ext uri="{FF2B5EF4-FFF2-40B4-BE49-F238E27FC236}">
                <a16:creationId xmlns:a16="http://schemas.microsoft.com/office/drawing/2014/main" id="{07CC442E-65F2-423B-816F-FA6CAEE1675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17654" y="5930204"/>
            <a:ext cx="1216087" cy="355618"/>
          </a:xfrm>
          <a:prstGeom prst="rect">
            <a:avLst/>
          </a:prstGeom>
        </p:spPr>
      </p:pic>
      <p:sp>
        <p:nvSpPr>
          <p:cNvPr id="21" name="Titelvak">
            <a:extLst>
              <a:ext uri="{FF2B5EF4-FFF2-40B4-BE49-F238E27FC236}">
                <a16:creationId xmlns:a16="http://schemas.microsoft.com/office/drawing/2014/main" id="{E860AB68-A86F-43CA-AA0C-A740856D2425}"/>
              </a:ext>
            </a:extLst>
          </p:cNvPr>
          <p:cNvSpPr>
            <a:spLocks noGrp="1"/>
          </p:cNvSpPr>
          <p:nvPr>
            <p:ph type="title"/>
          </p:nvPr>
        </p:nvSpPr>
        <p:spPr>
          <a:xfrm>
            <a:off x="974175" y="775509"/>
            <a:ext cx="6827159" cy="2257237"/>
          </a:xfrm>
        </p:spPr>
        <p:txBody>
          <a:bodyPr lIns="0" tIns="0" rIns="0" bIns="0" anchor="b" anchorCtr="0">
            <a:noAutofit/>
          </a:bodyPr>
          <a:lstStyle>
            <a:lvl1pPr>
              <a:defRPr sz="4500" b="1" cap="all" baseline="0">
                <a:latin typeface="Arial Narrow" panose="020B0606020202030204" pitchFamily="34" charset="0"/>
              </a:defRPr>
            </a:lvl1pPr>
          </a:lstStyle>
          <a:p>
            <a:r>
              <a:rPr lang="nl-NL"/>
              <a:t>Klik om de stijl te bewerken</a:t>
            </a:r>
            <a:endParaRPr lang="nl-NL" dirty="0"/>
          </a:p>
        </p:txBody>
      </p:sp>
      <p:sp>
        <p:nvSpPr>
          <p:cNvPr id="22" name="Tekstvak">
            <a:extLst>
              <a:ext uri="{FF2B5EF4-FFF2-40B4-BE49-F238E27FC236}">
                <a16:creationId xmlns:a16="http://schemas.microsoft.com/office/drawing/2014/main" id="{615E38C4-2865-44A5-8127-99519575355E}"/>
              </a:ext>
            </a:extLst>
          </p:cNvPr>
          <p:cNvSpPr>
            <a:spLocks noGrp="1"/>
          </p:cNvSpPr>
          <p:nvPr>
            <p:ph type="body" sz="quarter" idx="10"/>
          </p:nvPr>
        </p:nvSpPr>
        <p:spPr>
          <a:xfrm>
            <a:off x="967878" y="3518708"/>
            <a:ext cx="6833455" cy="2772779"/>
          </a:xfrm>
        </p:spPr>
        <p:txBody>
          <a:bodyPr lIns="0" tIns="0" rIns="0" bIns="0">
            <a:noAutofit/>
          </a:bodyPr>
          <a:lstStyle>
            <a:lvl1pPr marL="228606" indent="-228606">
              <a:buClr>
                <a:schemeClr val="bg1"/>
              </a:buClr>
              <a:buSzPct val="80000"/>
              <a:buFont typeface="Wingdings" panose="05000000000000000000" pitchFamily="2" charset="2"/>
              <a:buChar char="n"/>
              <a:defRPr sz="2000"/>
            </a:lvl1pPr>
            <a:lvl2pPr marL="685816" indent="-228606">
              <a:buClr>
                <a:schemeClr val="accent2"/>
              </a:buClr>
              <a:buSzPct val="80000"/>
              <a:buFont typeface="Wingdings" panose="05000000000000000000" pitchFamily="2" charset="2"/>
              <a:buChar char="n"/>
              <a:defRPr sz="2000"/>
            </a:lvl2pPr>
            <a:lvl3pPr marL="1143027" indent="-228606">
              <a:buClr>
                <a:schemeClr val="accent2"/>
              </a:buClr>
              <a:buSzPct val="80000"/>
              <a:buFont typeface="Wingdings" panose="05000000000000000000" pitchFamily="2" charset="2"/>
              <a:buChar char="n"/>
              <a:defRPr sz="1800"/>
            </a:lvl3pPr>
            <a:lvl4pPr marL="1600236" indent="-228606">
              <a:buClr>
                <a:schemeClr val="accent2"/>
              </a:buClr>
              <a:buSzPct val="80000"/>
              <a:buFont typeface="Wingdings" panose="05000000000000000000" pitchFamily="2" charset="2"/>
              <a:buChar char="n"/>
              <a:defRPr/>
            </a:lvl4pPr>
            <a:lvl5pPr marL="2057447" indent="-228606">
              <a:buClr>
                <a:schemeClr val="accent2"/>
              </a:buClr>
              <a:buSzPct val="80000"/>
              <a:buFont typeface="Wingdings" panose="05000000000000000000" pitchFamily="2" charset="2"/>
              <a:buChar char="n"/>
              <a:defRPr sz="1600"/>
            </a:lvl5pPr>
          </a:lstStyle>
          <a:p>
            <a:pPr lvl="0"/>
            <a:r>
              <a:rPr lang="nl-NL"/>
              <a:t>Tekststijl van het model bewerken</a:t>
            </a:r>
          </a:p>
        </p:txBody>
      </p:sp>
      <p:pic>
        <p:nvPicPr>
          <p:cNvPr id="7" name="BrinkLogoWhite" descr="Afbeelding met tekening&#10;&#10;Automatisch gegenereerde beschrijving">
            <a:extLst>
              <a:ext uri="{FF2B5EF4-FFF2-40B4-BE49-F238E27FC236}">
                <a16:creationId xmlns:a16="http://schemas.microsoft.com/office/drawing/2014/main" id="{C0BFD3C8-3A29-447B-8FC2-96B5A69AF34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17654" y="5930204"/>
            <a:ext cx="1216087" cy="355618"/>
          </a:xfrm>
          <a:prstGeom prst="rect">
            <a:avLst/>
          </a:prstGeom>
        </p:spPr>
      </p:pic>
      <p:sp>
        <p:nvSpPr>
          <p:cNvPr id="9" name="Afbeelding-shape">
            <a:extLst>
              <a:ext uri="{FF2B5EF4-FFF2-40B4-BE49-F238E27FC236}">
                <a16:creationId xmlns:a16="http://schemas.microsoft.com/office/drawing/2014/main" id="{64748D4A-E309-4C0D-B73A-6B182DF2FD70}"/>
              </a:ext>
            </a:extLst>
          </p:cNvPr>
          <p:cNvSpPr>
            <a:spLocks noGrp="1" noChangeAspect="1"/>
          </p:cNvSpPr>
          <p:nvPr>
            <p:ph type="pic" sz="quarter" idx="11" hasCustomPrompt="1"/>
          </p:nvPr>
        </p:nvSpPr>
        <p:spPr>
          <a:xfrm>
            <a:off x="8263345" y="444493"/>
            <a:ext cx="4824000" cy="4824000"/>
          </a:xfrm>
        </p:spPr>
        <p:txBody>
          <a:bodyPr anchor="t" anchorCtr="0">
            <a:norm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 </a:t>
            </a:r>
            <a:br>
              <a:rPr lang="nl-NL" dirty="0"/>
            </a:br>
            <a:r>
              <a:rPr lang="nl-NL" dirty="0"/>
              <a:t>(met masker)</a:t>
            </a:r>
            <a:br>
              <a:rPr lang="nl-NL" dirty="0"/>
            </a:br>
            <a:r>
              <a:rPr lang="nl-NL" dirty="0"/>
              <a:t>Let op dat u de positionering </a:t>
            </a:r>
            <a:br>
              <a:rPr lang="nl-NL" dirty="0"/>
            </a:br>
            <a:r>
              <a:rPr lang="nl-NL" dirty="0"/>
              <a:t>van de afbeelding behoudt.</a:t>
            </a:r>
          </a:p>
        </p:txBody>
      </p:sp>
    </p:spTree>
    <p:extLst>
      <p:ext uri="{BB962C8B-B14F-4D97-AF65-F5344CB8AC3E}">
        <p14:creationId xmlns:p14="http://schemas.microsoft.com/office/powerpoint/2010/main" val="52893702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2" name="Titelvak">
            <a:extLst>
              <a:ext uri="{FF2B5EF4-FFF2-40B4-BE49-F238E27FC236}">
                <a16:creationId xmlns:a16="http://schemas.microsoft.com/office/drawing/2014/main" id="{14595777-158A-4044-84DC-D55A12C1868E}"/>
              </a:ext>
            </a:extLst>
          </p:cNvPr>
          <p:cNvSpPr>
            <a:spLocks noGrp="1"/>
          </p:cNvSpPr>
          <p:nvPr>
            <p:ph type="title"/>
          </p:nvPr>
        </p:nvSpPr>
        <p:spPr/>
        <p:txBody>
          <a:bodyPr/>
          <a:lstStyle>
            <a:lvl1pPr>
              <a:defRPr cap="all" baseline="0"/>
            </a:lvl1pPr>
          </a:lstStyle>
          <a:p>
            <a:r>
              <a:rPr lang="nl-NL"/>
              <a:t>Klik om de stijl te bewerken</a:t>
            </a:r>
            <a:endParaRPr lang="nl-NL" dirty="0"/>
          </a:p>
        </p:txBody>
      </p:sp>
      <p:sp>
        <p:nvSpPr>
          <p:cNvPr id="8" name="Objectvak">
            <a:extLst>
              <a:ext uri="{FF2B5EF4-FFF2-40B4-BE49-F238E27FC236}">
                <a16:creationId xmlns:a16="http://schemas.microsoft.com/office/drawing/2014/main" id="{BAC95A54-3A0D-4E0C-A2D7-58307BB7DC37}"/>
              </a:ext>
            </a:extLst>
          </p:cNvPr>
          <p:cNvSpPr>
            <a:spLocks noGrp="1"/>
          </p:cNvSpPr>
          <p:nvPr>
            <p:ph sz="quarter" idx="13"/>
          </p:nvPr>
        </p:nvSpPr>
        <p:spPr>
          <a:xfrm>
            <a:off x="838202" y="2233917"/>
            <a:ext cx="10515600" cy="3333509"/>
          </a:xfrm>
        </p:spPr>
        <p:txBody>
          <a:bodyPr/>
          <a:lstStyle>
            <a:lvl1pPr marL="228606" indent="-228606">
              <a:defRPr lang="nl-NL" sz="2000" kern="1200" dirty="0" smtClean="0">
                <a:solidFill>
                  <a:schemeClr val="tx1"/>
                </a:solidFill>
                <a:latin typeface="+mn-lt"/>
                <a:ea typeface="+mn-ea"/>
                <a:cs typeface="+mn-cs"/>
              </a:defRPr>
            </a:lvl1pPr>
            <a:lvl2pPr marL="685816" indent="-228606">
              <a:defRPr lang="nl-NL" sz="2000" kern="1200" dirty="0" smtClean="0">
                <a:solidFill>
                  <a:schemeClr val="tx1"/>
                </a:solidFill>
                <a:latin typeface="+mn-lt"/>
                <a:ea typeface="+mn-ea"/>
                <a:cs typeface="+mn-cs"/>
              </a:defRPr>
            </a:lvl2pPr>
            <a:lvl3pPr marL="1143027" indent="-228606">
              <a:defRPr lang="nl-NL" sz="1800" kern="1200" dirty="0" smtClean="0">
                <a:solidFill>
                  <a:schemeClr val="tx1"/>
                </a:solidFill>
                <a:latin typeface="+mn-lt"/>
                <a:ea typeface="+mn-ea"/>
                <a:cs typeface="+mn-cs"/>
              </a:defRPr>
            </a:lvl3pPr>
          </a:lstStyle>
          <a:p>
            <a:pPr marL="228606" lvl="0" indent="-228606" algn="l" defTabSz="914421" rtl="0" eaLnBrk="1" latinLnBrk="0" hangingPunct="1">
              <a:lnSpc>
                <a:spcPct val="90000"/>
              </a:lnSpc>
              <a:spcBef>
                <a:spcPts val="1000"/>
              </a:spcBef>
              <a:buClr>
                <a:schemeClr val="accent2"/>
              </a:buClr>
              <a:buSzPct val="80000"/>
              <a:buFont typeface="Wingdings" panose="05000000000000000000" pitchFamily="2" charset="2"/>
              <a:buChar char="n"/>
            </a:pPr>
            <a:r>
              <a:rPr lang="nl-NL"/>
              <a:t>Tekststijl van het model bewerken</a:t>
            </a:r>
          </a:p>
          <a:p>
            <a:pPr marL="228606" lvl="1" indent="-228606" algn="l" defTabSz="914421" rtl="0" eaLnBrk="1" latinLnBrk="0" hangingPunct="1">
              <a:lnSpc>
                <a:spcPct val="90000"/>
              </a:lnSpc>
              <a:spcBef>
                <a:spcPts val="1000"/>
              </a:spcBef>
              <a:buClr>
                <a:schemeClr val="accent2"/>
              </a:buClr>
              <a:buSzPct val="80000"/>
              <a:buFont typeface="Wingdings" panose="05000000000000000000" pitchFamily="2" charset="2"/>
              <a:buChar char="n"/>
            </a:pPr>
            <a:r>
              <a:rPr lang="nl-NL"/>
              <a:t>Tweede niveau</a:t>
            </a:r>
          </a:p>
          <a:p>
            <a:pPr marL="228606" lvl="2" indent="-228606" algn="l" defTabSz="914421" rtl="0" eaLnBrk="1" latinLnBrk="0" hangingPunct="1">
              <a:lnSpc>
                <a:spcPct val="90000"/>
              </a:lnSpc>
              <a:spcBef>
                <a:spcPts val="1000"/>
              </a:spcBef>
              <a:buClr>
                <a:schemeClr val="accent2"/>
              </a:buClr>
              <a:buSzPct val="80000"/>
              <a:buFont typeface="Wingdings" panose="05000000000000000000" pitchFamily="2" charset="2"/>
              <a:buChar char="n"/>
            </a:pPr>
            <a:r>
              <a:rPr lang="nl-NL"/>
              <a:t>Derde niveau</a:t>
            </a:r>
          </a:p>
        </p:txBody>
      </p:sp>
      <p:pic>
        <p:nvPicPr>
          <p:cNvPr id="7" name="BrinkLogoColour">
            <a:extLst>
              <a:ext uri="{FF2B5EF4-FFF2-40B4-BE49-F238E27FC236}">
                <a16:creationId xmlns:a16="http://schemas.microsoft.com/office/drawing/2014/main" id="{C2B8763B-51A2-474A-8CDB-BC60C8BB1EF2}"/>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1622470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Alleen titel wit">
    <p:spTree>
      <p:nvGrpSpPr>
        <p:cNvPr id="1" name=""/>
        <p:cNvGrpSpPr/>
        <p:nvPr/>
      </p:nvGrpSpPr>
      <p:grpSpPr>
        <a:xfrm>
          <a:off x="0" y="0"/>
          <a:ext cx="0" cy="0"/>
          <a:chOff x="0" y="0"/>
          <a:chExt cx="0" cy="0"/>
        </a:xfrm>
      </p:grpSpPr>
      <p:sp>
        <p:nvSpPr>
          <p:cNvPr id="2" name="Titelvak">
            <a:extLst>
              <a:ext uri="{FF2B5EF4-FFF2-40B4-BE49-F238E27FC236}">
                <a16:creationId xmlns:a16="http://schemas.microsoft.com/office/drawing/2014/main" id="{0C3EDE89-BAE9-4F3A-8706-C087E8ACD03E}"/>
              </a:ext>
            </a:extLst>
          </p:cNvPr>
          <p:cNvSpPr>
            <a:spLocks noGrp="1"/>
          </p:cNvSpPr>
          <p:nvPr>
            <p:ph type="title"/>
          </p:nvPr>
        </p:nvSpPr>
        <p:spPr/>
        <p:txBody>
          <a:bodyPr/>
          <a:lstStyle>
            <a:lvl1pPr>
              <a:defRPr cap="all" baseline="0"/>
            </a:lvl1pPr>
          </a:lstStyle>
          <a:p>
            <a:r>
              <a:rPr lang="nl-NL"/>
              <a:t>Klik om de stijl te bewerken</a:t>
            </a:r>
            <a:endParaRPr lang="nl-NL" dirty="0"/>
          </a:p>
        </p:txBody>
      </p:sp>
      <p:pic>
        <p:nvPicPr>
          <p:cNvPr id="7" name="BrinkLogoColour">
            <a:extLst>
              <a:ext uri="{FF2B5EF4-FFF2-40B4-BE49-F238E27FC236}">
                <a16:creationId xmlns:a16="http://schemas.microsoft.com/office/drawing/2014/main" id="{15A309D5-F7F3-4628-A6A0-7F145C678C25}"/>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24027374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Grafiek">
    <p:spTree>
      <p:nvGrpSpPr>
        <p:cNvPr id="1" name=""/>
        <p:cNvGrpSpPr/>
        <p:nvPr/>
      </p:nvGrpSpPr>
      <p:grpSpPr>
        <a:xfrm>
          <a:off x="0" y="0"/>
          <a:ext cx="0" cy="0"/>
          <a:chOff x="0" y="0"/>
          <a:chExt cx="0" cy="0"/>
        </a:xfrm>
      </p:grpSpPr>
      <p:sp>
        <p:nvSpPr>
          <p:cNvPr id="7" name="Grafiekvak">
            <a:extLst>
              <a:ext uri="{FF2B5EF4-FFF2-40B4-BE49-F238E27FC236}">
                <a16:creationId xmlns:a16="http://schemas.microsoft.com/office/drawing/2014/main" id="{538899E4-239B-4095-BDBA-4F5C8BF61125}"/>
              </a:ext>
            </a:extLst>
          </p:cNvPr>
          <p:cNvSpPr>
            <a:spLocks noGrp="1"/>
          </p:cNvSpPr>
          <p:nvPr>
            <p:ph type="chart" sz="quarter" idx="10"/>
          </p:nvPr>
        </p:nvSpPr>
        <p:spPr>
          <a:xfrm>
            <a:off x="952305" y="3330674"/>
            <a:ext cx="8313613" cy="2947592"/>
          </a:xfrm>
        </p:spPr>
        <p:txBody>
          <a:bodyPr/>
          <a:lstStyle/>
          <a:p>
            <a:r>
              <a:rPr lang="nl-NL"/>
              <a:t>Klik op het pictogram als u een grafiek wilt toevoegen</a:t>
            </a:r>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82241" y="1241031"/>
            <a:ext cx="7174088" cy="1165856"/>
          </a:xfrm>
        </p:spPr>
        <p:txBody>
          <a:bodyPr lIns="0" tIns="0" rIns="0" bIns="0" anchor="b" anchorCtr="0">
            <a:noAutofit/>
          </a:bodyPr>
          <a:lstStyle>
            <a:lvl1pPr>
              <a:defRPr sz="4400" b="1" cap="all" baseline="0">
                <a:latin typeface="Arial Narrow" panose="020B0606020202030204" pitchFamily="34" charset="0"/>
              </a:defRPr>
            </a:lvl1pPr>
          </a:lstStyle>
          <a:p>
            <a:r>
              <a:rPr lang="nl-NL"/>
              <a:t>Klik om de stijl te bewerken</a:t>
            </a:r>
            <a:endParaRPr lang="nl-NL" dirty="0"/>
          </a:p>
        </p:txBody>
      </p:sp>
      <p:pic>
        <p:nvPicPr>
          <p:cNvPr id="8" name="BrinkLogoColour">
            <a:extLst>
              <a:ext uri="{FF2B5EF4-FFF2-40B4-BE49-F238E27FC236}">
                <a16:creationId xmlns:a16="http://schemas.microsoft.com/office/drawing/2014/main" id="{539F6321-5CA3-4CD0-9259-00340F870728}"/>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21118318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6D7AA845-7DC7-4590-B59C-822F0BE3ECE6}" type="datetimeFigureOut">
              <a:rPr lang="nl-NL" smtClean="0"/>
              <a:t>17-3-2021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80F8BA3-7FB4-415B-B4B5-962B1F83E49A}" type="slidenum">
              <a:rPr lang="nl-NL" smtClean="0"/>
              <a:t>‹nr.›</a:t>
            </a:fld>
            <a:endParaRPr lang="nl-NL"/>
          </a:p>
        </p:txBody>
      </p:sp>
    </p:spTree>
    <p:extLst>
      <p:ext uri="{BB962C8B-B14F-4D97-AF65-F5344CB8AC3E}">
        <p14:creationId xmlns:p14="http://schemas.microsoft.com/office/powerpoint/2010/main" val="23185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ind slide">
    <p:spTree>
      <p:nvGrpSpPr>
        <p:cNvPr id="1" name=""/>
        <p:cNvGrpSpPr/>
        <p:nvPr/>
      </p:nvGrpSpPr>
      <p:grpSpPr>
        <a:xfrm>
          <a:off x="0" y="0"/>
          <a:ext cx="0" cy="0"/>
          <a:chOff x="0" y="0"/>
          <a:chExt cx="0" cy="0"/>
        </a:xfrm>
      </p:grpSpPr>
      <p:sp>
        <p:nvSpPr>
          <p:cNvPr id="7" name="RechthoekZand">
            <a:extLst>
              <a:ext uri="{FF2B5EF4-FFF2-40B4-BE49-F238E27FC236}">
                <a16:creationId xmlns:a16="http://schemas.microsoft.com/office/drawing/2014/main" id="{C211F653-6FD8-4D65-8DF9-4BA93BC21A6D}"/>
              </a:ext>
            </a:extLst>
          </p:cNvPr>
          <p:cNvSpPr/>
          <p:nvPr userDrawn="1"/>
        </p:nvSpPr>
        <p:spPr>
          <a:xfrm>
            <a:off x="8132319" y="4575601"/>
            <a:ext cx="4063569" cy="2286000"/>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39" name="RechthoekKoraal">
            <a:extLst>
              <a:ext uri="{FF2B5EF4-FFF2-40B4-BE49-F238E27FC236}">
                <a16:creationId xmlns:a16="http://schemas.microsoft.com/office/drawing/2014/main" id="{3A120B40-3F1F-476D-B2A8-F0897656E8AC}"/>
              </a:ext>
            </a:extLst>
          </p:cNvPr>
          <p:cNvSpPr/>
          <p:nvPr/>
        </p:nvSpPr>
        <p:spPr>
          <a:xfrm>
            <a:off x="-6642" y="3750"/>
            <a:ext cx="8128800" cy="4571852"/>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sz="1800" dirty="0"/>
          </a:p>
        </p:txBody>
      </p:sp>
      <p:sp>
        <p:nvSpPr>
          <p:cNvPr id="40" name="Sublogo">
            <a:extLst>
              <a:ext uri="{FF2B5EF4-FFF2-40B4-BE49-F238E27FC236}">
                <a16:creationId xmlns:a16="http://schemas.microsoft.com/office/drawing/2014/main" id="{FB634E92-333B-4563-AFF3-20CBC2C74DE1}"/>
              </a:ext>
            </a:extLst>
          </p:cNvPr>
          <p:cNvSpPr>
            <a:spLocks noGrp="1"/>
          </p:cNvSpPr>
          <p:nvPr>
            <p:ph type="pic" sz="quarter" idx="11"/>
          </p:nvPr>
        </p:nvSpPr>
        <p:spPr>
          <a:xfrm>
            <a:off x="949175" y="5748014"/>
            <a:ext cx="1033200" cy="525600"/>
          </a:xfrm>
        </p:spPr>
        <p:txBody>
          <a:bodyPr wrap="none"/>
          <a:lstStyle>
            <a:lvl1pPr>
              <a:defRPr>
                <a:noFill/>
              </a:defRPr>
            </a:lvl1pPr>
          </a:lstStyle>
          <a:p>
            <a:r>
              <a:rPr lang="nl-NL"/>
              <a:t>Klik op het pictogram als u een afbeelding wilt toevoegen</a:t>
            </a:r>
            <a:endParaRPr lang="nl-NL" dirty="0"/>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07237" y="1459641"/>
            <a:ext cx="7214920" cy="3115963"/>
          </a:xfrm>
        </p:spPr>
        <p:txBody>
          <a:bodyPr lIns="0" tIns="0" rIns="0" bIns="0" anchor="t" anchorCtr="0">
            <a:noAutofit/>
          </a:bodyPr>
          <a:lstStyle>
            <a:lvl1pPr>
              <a:defRPr sz="7500" b="1" cap="all" baseline="0">
                <a:latin typeface="Arial Narrow" panose="020B0606020202030204" pitchFamily="34" charset="0"/>
              </a:defRPr>
            </a:lvl1pPr>
          </a:lstStyle>
          <a:p>
            <a:r>
              <a:rPr lang="nl-NL"/>
              <a:t>Klik om de stijl te bewerken</a:t>
            </a:r>
            <a:endParaRPr lang="nl-NL" dirty="0"/>
          </a:p>
        </p:txBody>
      </p:sp>
      <p:pic>
        <p:nvPicPr>
          <p:cNvPr id="8" name="BrinkLogoColour">
            <a:extLst>
              <a:ext uri="{FF2B5EF4-FFF2-40B4-BE49-F238E27FC236}">
                <a16:creationId xmlns:a16="http://schemas.microsoft.com/office/drawing/2014/main" id="{6D15E48E-D9FC-413F-B7D7-FA21A702A18C}"/>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12599" y="5933621"/>
            <a:ext cx="1239777" cy="360427"/>
          </a:xfrm>
          <a:prstGeom prst="rect">
            <a:avLst/>
          </a:prstGeom>
        </p:spPr>
      </p:pic>
    </p:spTree>
    <p:extLst>
      <p:ext uri="{BB962C8B-B14F-4D97-AF65-F5344CB8AC3E}">
        <p14:creationId xmlns:p14="http://schemas.microsoft.com/office/powerpoint/2010/main" val="38104777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met beeld">
    <p:bg>
      <p:bgPr>
        <a:solidFill>
          <a:schemeClr val="accent4"/>
        </a:solidFill>
        <a:effectLst/>
      </p:bgPr>
    </p:bg>
    <p:spTree>
      <p:nvGrpSpPr>
        <p:cNvPr id="1" name=""/>
        <p:cNvGrpSpPr/>
        <p:nvPr/>
      </p:nvGrpSpPr>
      <p:grpSpPr>
        <a:xfrm>
          <a:off x="0" y="0"/>
          <a:ext cx="0" cy="0"/>
          <a:chOff x="0" y="0"/>
          <a:chExt cx="0" cy="0"/>
        </a:xfrm>
      </p:grpSpPr>
      <p:sp>
        <p:nvSpPr>
          <p:cNvPr id="8" name="Afbeelding">
            <a:extLst>
              <a:ext uri="{FF2B5EF4-FFF2-40B4-BE49-F238E27FC236}">
                <a16:creationId xmlns:a16="http://schemas.microsoft.com/office/drawing/2014/main" id="{B66CEB1A-0B21-44E0-A575-740B3212AAC1}"/>
              </a:ext>
            </a:extLst>
          </p:cNvPr>
          <p:cNvSpPr>
            <a:spLocks noGrp="1"/>
          </p:cNvSpPr>
          <p:nvPr>
            <p:ph type="pic" sz="quarter" idx="13" hasCustomPrompt="1"/>
          </p:nvPr>
        </p:nvSpPr>
        <p:spPr>
          <a:xfrm>
            <a:off x="8127603" y="0"/>
            <a:ext cx="4064399" cy="6858000"/>
          </a:xfrm>
          <a:noFill/>
        </p:spPr>
        <p:txBody>
          <a:bodyPr vert="horz" wrap="none" anchor="t" anchorCtr="0">
            <a:no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afbeelding/foto.</a:t>
            </a:r>
            <a:br>
              <a:rPr lang="nl-NL" dirty="0"/>
            </a:br>
            <a:r>
              <a:rPr lang="nl-NL" dirty="0"/>
              <a:t>Let op dat u de positionering </a:t>
            </a:r>
            <a:br>
              <a:rPr lang="nl-NL" dirty="0"/>
            </a:br>
            <a:r>
              <a:rPr lang="nl-NL" dirty="0"/>
              <a:t>van de foto behoudt, en dat u de </a:t>
            </a:r>
            <a:br>
              <a:rPr lang="nl-NL" dirty="0"/>
            </a:br>
            <a:r>
              <a:rPr lang="nl-NL" dirty="0"/>
              <a:t>foto op de achtergrond zet, opdat </a:t>
            </a:r>
            <a:br>
              <a:rPr lang="nl-NL" dirty="0"/>
            </a:br>
            <a:r>
              <a:rPr lang="nl-NL" dirty="0"/>
              <a:t>andere elementen zoals </a:t>
            </a:r>
            <a:r>
              <a:rPr lang="nl-NL" dirty="0" err="1"/>
              <a:t>titelvak</a:t>
            </a:r>
            <a:r>
              <a:rPr lang="nl-NL" dirty="0"/>
              <a:t>, </a:t>
            </a:r>
            <a:br>
              <a:rPr lang="nl-NL" dirty="0"/>
            </a:br>
            <a:r>
              <a:rPr lang="nl-NL" dirty="0"/>
              <a:t>tekstvak en logo niet worden </a:t>
            </a:r>
            <a:br>
              <a:rPr lang="nl-NL" dirty="0"/>
            </a:br>
            <a:r>
              <a:rPr lang="nl-NL" dirty="0"/>
              <a:t>afgedekt.</a:t>
            </a:r>
          </a:p>
          <a:p>
            <a:endParaRPr lang="nl-NL" dirty="0"/>
          </a:p>
        </p:txBody>
      </p:sp>
      <p:sp>
        <p:nvSpPr>
          <p:cNvPr id="3" name="SubtekstQuote">
            <a:extLst>
              <a:ext uri="{FF2B5EF4-FFF2-40B4-BE49-F238E27FC236}">
                <a16:creationId xmlns:a16="http://schemas.microsoft.com/office/drawing/2014/main" id="{98CF7B5C-69A4-4BB5-AC12-3CC861C3469A}"/>
              </a:ext>
            </a:extLst>
          </p:cNvPr>
          <p:cNvSpPr>
            <a:spLocks noGrp="1"/>
          </p:cNvSpPr>
          <p:nvPr>
            <p:ph type="body" sz="quarter" idx="12"/>
          </p:nvPr>
        </p:nvSpPr>
        <p:spPr>
          <a:xfrm>
            <a:off x="965202" y="4516506"/>
            <a:ext cx="6400800" cy="1422400"/>
          </a:xfrm>
        </p:spPr>
        <p:txBody>
          <a:bodyPr lIns="0" tIns="0" rIns="0" bIns="0">
            <a:normAutofit/>
          </a:bodyPr>
          <a:lstStyle>
            <a:lvl1pPr marL="0" indent="0">
              <a:spcBef>
                <a:spcPts val="0"/>
              </a:spcBef>
              <a:buNone/>
              <a:defRPr sz="1750"/>
            </a:lvl1pPr>
          </a:lstStyle>
          <a:p>
            <a:pPr lvl="0"/>
            <a:r>
              <a:rPr lang="nl-NL"/>
              <a:t>Tekststijl van het model bewerken</a:t>
            </a:r>
          </a:p>
        </p:txBody>
      </p:sp>
      <p:sp>
        <p:nvSpPr>
          <p:cNvPr id="9" name="TekstvakQuote">
            <a:extLst>
              <a:ext uri="{FF2B5EF4-FFF2-40B4-BE49-F238E27FC236}">
                <a16:creationId xmlns:a16="http://schemas.microsoft.com/office/drawing/2014/main" id="{41D8EEE8-8FEC-43D8-9E70-8C908DF69A20}"/>
              </a:ext>
            </a:extLst>
          </p:cNvPr>
          <p:cNvSpPr>
            <a:spLocks noGrp="1"/>
          </p:cNvSpPr>
          <p:nvPr>
            <p:ph type="body" sz="quarter" idx="10"/>
          </p:nvPr>
        </p:nvSpPr>
        <p:spPr>
          <a:xfrm>
            <a:off x="957719" y="1464186"/>
            <a:ext cx="6408283" cy="2964143"/>
          </a:xfrm>
        </p:spPr>
        <p:txBody>
          <a:bodyPr lIns="0" tIns="0" rIns="0" bIns="0">
            <a:noAutofit/>
          </a:bodyPr>
          <a:lstStyle>
            <a:lvl1pPr marL="0" indent="0">
              <a:lnSpc>
                <a:spcPct val="105000"/>
              </a:lnSpc>
              <a:spcBef>
                <a:spcPts val="0"/>
              </a:spcBef>
              <a:buClr>
                <a:schemeClr val="accent2"/>
              </a:buClr>
              <a:buSzPct val="80000"/>
              <a:buFont typeface="Wingdings" panose="05000000000000000000" pitchFamily="2" charset="2"/>
              <a:buNone/>
              <a:defRPr sz="2350">
                <a:solidFill>
                  <a:schemeClr val="tx1"/>
                </a:solidFill>
              </a:defRPr>
            </a:lvl1pPr>
            <a:lvl2pPr marL="457210" indent="0">
              <a:lnSpc>
                <a:spcPct val="70000"/>
              </a:lnSpc>
              <a:buClr>
                <a:schemeClr val="accent2"/>
              </a:buClr>
              <a:buSzPct val="80000"/>
              <a:buFont typeface="Wingdings" panose="05000000000000000000" pitchFamily="2" charset="2"/>
              <a:buNone/>
              <a:defRPr sz="2400">
                <a:solidFill>
                  <a:schemeClr val="bg1"/>
                </a:solidFill>
              </a:defRPr>
            </a:lvl2pPr>
            <a:lvl3pPr marL="914421" indent="0">
              <a:lnSpc>
                <a:spcPct val="70000"/>
              </a:lnSpc>
              <a:buClr>
                <a:schemeClr val="accent2"/>
              </a:buClr>
              <a:buSzPct val="80000"/>
              <a:buFont typeface="Wingdings" panose="05000000000000000000" pitchFamily="2" charset="2"/>
              <a:buNone/>
              <a:defRPr sz="2000">
                <a:solidFill>
                  <a:schemeClr val="bg1"/>
                </a:solidFill>
              </a:defRPr>
            </a:lvl3pPr>
            <a:lvl4pPr marL="1371632" indent="0">
              <a:lnSpc>
                <a:spcPct val="70000"/>
              </a:lnSpc>
              <a:buClr>
                <a:schemeClr val="accent2"/>
              </a:buClr>
              <a:buSzPct val="80000"/>
              <a:buFont typeface="Wingdings" panose="05000000000000000000" pitchFamily="2" charset="2"/>
              <a:buNone/>
              <a:defRPr sz="2000">
                <a:solidFill>
                  <a:schemeClr val="bg1"/>
                </a:solidFill>
              </a:defRPr>
            </a:lvl4pPr>
            <a:lvl5pPr marL="1828843" indent="0">
              <a:lnSpc>
                <a:spcPct val="70000"/>
              </a:lnSpc>
              <a:buClr>
                <a:schemeClr val="accent2"/>
              </a:buClr>
              <a:buSzPct val="80000"/>
              <a:buFont typeface="Wingdings" panose="05000000000000000000" pitchFamily="2" charset="2"/>
              <a:buNone/>
              <a:defRPr sz="1800">
                <a:solidFill>
                  <a:schemeClr val="bg1"/>
                </a:solidFill>
              </a:defRPr>
            </a:lvl5pPr>
          </a:lstStyle>
          <a:p>
            <a:pPr lvl="0"/>
            <a:r>
              <a:rPr lang="nl-NL"/>
              <a:t>Tekststijl van het model bewerken</a:t>
            </a:r>
          </a:p>
        </p:txBody>
      </p:sp>
      <p:pic>
        <p:nvPicPr>
          <p:cNvPr id="7" name="BrinkLogoColour">
            <a:extLst>
              <a:ext uri="{FF2B5EF4-FFF2-40B4-BE49-F238E27FC236}">
                <a16:creationId xmlns:a16="http://schemas.microsoft.com/office/drawing/2014/main" id="{386ECB7E-2D97-45E8-8D67-35E0D36B403F}"/>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30990124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Quote met shape">
    <p:bg>
      <p:bgPr>
        <a:solidFill>
          <a:schemeClr val="accent1"/>
        </a:solidFill>
        <a:effectLst/>
      </p:bgPr>
    </p:bg>
    <p:spTree>
      <p:nvGrpSpPr>
        <p:cNvPr id="1" name=""/>
        <p:cNvGrpSpPr/>
        <p:nvPr/>
      </p:nvGrpSpPr>
      <p:grpSpPr>
        <a:xfrm>
          <a:off x="0" y="0"/>
          <a:ext cx="0" cy="0"/>
          <a:chOff x="0" y="0"/>
          <a:chExt cx="0" cy="0"/>
        </a:xfrm>
      </p:grpSpPr>
      <p:pic>
        <p:nvPicPr>
          <p:cNvPr id="4" name="BrinkLogoWhite" descr="Afbeelding met tekening&#10;&#10;Automatisch gegenereerde beschrijving">
            <a:extLst>
              <a:ext uri="{FF2B5EF4-FFF2-40B4-BE49-F238E27FC236}">
                <a16:creationId xmlns:a16="http://schemas.microsoft.com/office/drawing/2014/main" id="{45393503-95B1-4C9E-88C2-CB98BEF343D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04912" y="5924302"/>
            <a:ext cx="1238400" cy="360000"/>
          </a:xfrm>
          <a:prstGeom prst="rect">
            <a:avLst/>
          </a:prstGeom>
        </p:spPr>
      </p:pic>
      <p:sp>
        <p:nvSpPr>
          <p:cNvPr id="16" name="Afbeeldingvak">
            <a:extLst>
              <a:ext uri="{FF2B5EF4-FFF2-40B4-BE49-F238E27FC236}">
                <a16:creationId xmlns:a16="http://schemas.microsoft.com/office/drawing/2014/main" id="{94DE3B5A-35E0-48F3-9134-804B7569ABC5}"/>
              </a:ext>
            </a:extLst>
          </p:cNvPr>
          <p:cNvSpPr>
            <a:spLocks noGrp="1"/>
          </p:cNvSpPr>
          <p:nvPr>
            <p:ph type="pic" sz="quarter" idx="13" hasCustomPrompt="1"/>
          </p:nvPr>
        </p:nvSpPr>
        <p:spPr>
          <a:xfrm>
            <a:off x="8127143" y="-312515"/>
            <a:ext cx="4824679" cy="4884212"/>
          </a:xfrm>
        </p:spPr>
        <p:txBody>
          <a:bodyPr anchor="b" anchorCtr="0">
            <a:normAutofit/>
          </a:bodyPr>
          <a:lstStyle>
            <a:lvl1pPr>
              <a:defRPr sz="1800" i="1"/>
            </a:lvl1pPr>
          </a:lstStyle>
          <a:p>
            <a:r>
              <a:rPr lang="nl-NL" dirty="0"/>
              <a:t>Klik op het pictogram als u een </a:t>
            </a:r>
            <a:br>
              <a:rPr lang="nl-NL" dirty="0"/>
            </a:br>
            <a:r>
              <a:rPr lang="nl-NL" dirty="0"/>
              <a:t>afbeelding wilt toevoegen.</a:t>
            </a:r>
            <a:br>
              <a:rPr lang="nl-NL" dirty="0"/>
            </a:br>
            <a:r>
              <a:rPr lang="nl-NL" dirty="0"/>
              <a:t>Suggestie: Kies een </a:t>
            </a:r>
            <a:r>
              <a:rPr lang="nl-NL" dirty="0" err="1"/>
              <a:t>shape</a:t>
            </a:r>
            <a:r>
              <a:rPr lang="nl-NL" dirty="0"/>
              <a:t>.</a:t>
            </a:r>
          </a:p>
        </p:txBody>
      </p:sp>
      <p:sp>
        <p:nvSpPr>
          <p:cNvPr id="3" name="SubtekstQuote">
            <a:extLst>
              <a:ext uri="{FF2B5EF4-FFF2-40B4-BE49-F238E27FC236}">
                <a16:creationId xmlns:a16="http://schemas.microsoft.com/office/drawing/2014/main" id="{98CF7B5C-69A4-4BB5-AC12-3CC861C3469A}"/>
              </a:ext>
            </a:extLst>
          </p:cNvPr>
          <p:cNvSpPr>
            <a:spLocks noGrp="1"/>
          </p:cNvSpPr>
          <p:nvPr>
            <p:ph type="body" sz="quarter" idx="12"/>
          </p:nvPr>
        </p:nvSpPr>
        <p:spPr>
          <a:xfrm>
            <a:off x="965202" y="4451478"/>
            <a:ext cx="6400800" cy="1487431"/>
          </a:xfrm>
        </p:spPr>
        <p:txBody>
          <a:bodyPr lIns="0" tIns="0" rIns="0" bIns="0">
            <a:normAutofit/>
          </a:bodyPr>
          <a:lstStyle>
            <a:lvl1pPr marL="0" indent="0">
              <a:spcBef>
                <a:spcPts val="0"/>
              </a:spcBef>
              <a:buNone/>
              <a:defRPr sz="1750">
                <a:solidFill>
                  <a:schemeClr val="bg1"/>
                </a:solidFill>
              </a:defRPr>
            </a:lvl1pPr>
          </a:lstStyle>
          <a:p>
            <a:pPr lvl="0"/>
            <a:r>
              <a:rPr lang="nl-NL"/>
              <a:t>Tekststijl van het model bewerken</a:t>
            </a:r>
          </a:p>
        </p:txBody>
      </p:sp>
      <p:sp>
        <p:nvSpPr>
          <p:cNvPr id="9" name="TekstvakQuote">
            <a:extLst>
              <a:ext uri="{FF2B5EF4-FFF2-40B4-BE49-F238E27FC236}">
                <a16:creationId xmlns:a16="http://schemas.microsoft.com/office/drawing/2014/main" id="{41D8EEE8-8FEC-43D8-9E70-8C908DF69A20}"/>
              </a:ext>
            </a:extLst>
          </p:cNvPr>
          <p:cNvSpPr>
            <a:spLocks noGrp="1"/>
          </p:cNvSpPr>
          <p:nvPr>
            <p:ph type="body" sz="quarter" idx="10"/>
          </p:nvPr>
        </p:nvSpPr>
        <p:spPr>
          <a:xfrm>
            <a:off x="957719" y="1452611"/>
            <a:ext cx="6408283" cy="2964143"/>
          </a:xfrm>
        </p:spPr>
        <p:txBody>
          <a:bodyPr lIns="0" tIns="0" rIns="0" bIns="0">
            <a:noAutofit/>
          </a:bodyPr>
          <a:lstStyle>
            <a:lvl1pPr marL="0" indent="0">
              <a:lnSpc>
                <a:spcPct val="105000"/>
              </a:lnSpc>
              <a:spcBef>
                <a:spcPts val="0"/>
              </a:spcBef>
              <a:buClr>
                <a:schemeClr val="accent2"/>
              </a:buClr>
              <a:buSzPct val="80000"/>
              <a:buFont typeface="Wingdings" panose="05000000000000000000" pitchFamily="2" charset="2"/>
              <a:buNone/>
              <a:defRPr sz="2350">
                <a:solidFill>
                  <a:schemeClr val="bg1"/>
                </a:solidFill>
              </a:defRPr>
            </a:lvl1pPr>
            <a:lvl2pPr marL="457210" indent="0">
              <a:lnSpc>
                <a:spcPct val="70000"/>
              </a:lnSpc>
              <a:buClr>
                <a:schemeClr val="accent2"/>
              </a:buClr>
              <a:buSzPct val="80000"/>
              <a:buFont typeface="Wingdings" panose="05000000000000000000" pitchFamily="2" charset="2"/>
              <a:buNone/>
              <a:defRPr sz="2400">
                <a:solidFill>
                  <a:schemeClr val="bg1"/>
                </a:solidFill>
              </a:defRPr>
            </a:lvl2pPr>
            <a:lvl3pPr marL="914421" indent="0">
              <a:lnSpc>
                <a:spcPct val="70000"/>
              </a:lnSpc>
              <a:buClr>
                <a:schemeClr val="accent2"/>
              </a:buClr>
              <a:buSzPct val="80000"/>
              <a:buFont typeface="Wingdings" panose="05000000000000000000" pitchFamily="2" charset="2"/>
              <a:buNone/>
              <a:defRPr sz="2000">
                <a:solidFill>
                  <a:schemeClr val="bg1"/>
                </a:solidFill>
              </a:defRPr>
            </a:lvl3pPr>
            <a:lvl4pPr marL="1371632" indent="0">
              <a:lnSpc>
                <a:spcPct val="70000"/>
              </a:lnSpc>
              <a:buClr>
                <a:schemeClr val="accent2"/>
              </a:buClr>
              <a:buSzPct val="80000"/>
              <a:buFont typeface="Wingdings" panose="05000000000000000000" pitchFamily="2" charset="2"/>
              <a:buNone/>
              <a:defRPr sz="2000">
                <a:solidFill>
                  <a:schemeClr val="bg1"/>
                </a:solidFill>
              </a:defRPr>
            </a:lvl4pPr>
            <a:lvl5pPr marL="1828843" indent="0">
              <a:lnSpc>
                <a:spcPct val="70000"/>
              </a:lnSpc>
              <a:buClr>
                <a:schemeClr val="accent2"/>
              </a:buClr>
              <a:buSzPct val="80000"/>
              <a:buFont typeface="Wingdings" panose="05000000000000000000" pitchFamily="2" charset="2"/>
              <a:buNone/>
              <a:defRPr sz="1800">
                <a:solidFill>
                  <a:schemeClr val="bg1"/>
                </a:solidFill>
              </a:defRPr>
            </a:lvl5pPr>
          </a:lstStyle>
          <a:p>
            <a:pPr lvl="0"/>
            <a:r>
              <a:rPr lang="nl-NL"/>
              <a:t>Tekststijl van het model bewerken</a:t>
            </a:r>
          </a:p>
        </p:txBody>
      </p:sp>
    </p:spTree>
    <p:extLst>
      <p:ext uri="{BB962C8B-B14F-4D97-AF65-F5344CB8AC3E}">
        <p14:creationId xmlns:p14="http://schemas.microsoft.com/office/powerpoint/2010/main" val="11957753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ojectteam">
    <p:spTree>
      <p:nvGrpSpPr>
        <p:cNvPr id="1" name=""/>
        <p:cNvGrpSpPr/>
        <p:nvPr/>
      </p:nvGrpSpPr>
      <p:grpSpPr>
        <a:xfrm>
          <a:off x="0" y="0"/>
          <a:ext cx="0" cy="0"/>
          <a:chOff x="0" y="0"/>
          <a:chExt cx="0" cy="0"/>
        </a:xfrm>
      </p:grpSpPr>
      <p:sp>
        <p:nvSpPr>
          <p:cNvPr id="47" name="AfbeeldingOnder">
            <a:extLst>
              <a:ext uri="{FF2B5EF4-FFF2-40B4-BE49-F238E27FC236}">
                <a16:creationId xmlns:a16="http://schemas.microsoft.com/office/drawing/2014/main" id="{0FD8FD9E-BB51-4A39-BF48-DFF0DA567D73}"/>
              </a:ext>
            </a:extLst>
          </p:cNvPr>
          <p:cNvSpPr>
            <a:spLocks noGrp="1"/>
          </p:cNvSpPr>
          <p:nvPr>
            <p:ph type="pic" sz="quarter" idx="16"/>
          </p:nvPr>
        </p:nvSpPr>
        <p:spPr>
          <a:xfrm>
            <a:off x="3" y="4572000"/>
            <a:ext cx="4067999" cy="2286000"/>
          </a:xfrm>
        </p:spPr>
        <p:txBody>
          <a:bodyPr/>
          <a:lstStyle/>
          <a:p>
            <a:r>
              <a:rPr lang="nl-NL"/>
              <a:t>Klik op het pictogram als u een afbeelding wilt toevoegen</a:t>
            </a:r>
          </a:p>
        </p:txBody>
      </p:sp>
      <p:sp>
        <p:nvSpPr>
          <p:cNvPr id="46" name="AfbeeldingMidden">
            <a:extLst>
              <a:ext uri="{FF2B5EF4-FFF2-40B4-BE49-F238E27FC236}">
                <a16:creationId xmlns:a16="http://schemas.microsoft.com/office/drawing/2014/main" id="{6692F9C6-B7BD-4376-9244-B5EF17E0E5AA}"/>
              </a:ext>
            </a:extLst>
          </p:cNvPr>
          <p:cNvSpPr>
            <a:spLocks noGrp="1"/>
          </p:cNvSpPr>
          <p:nvPr>
            <p:ph type="pic" sz="quarter" idx="15"/>
          </p:nvPr>
        </p:nvSpPr>
        <p:spPr>
          <a:xfrm>
            <a:off x="3" y="2286000"/>
            <a:ext cx="4067999" cy="2286000"/>
          </a:xfrm>
        </p:spPr>
        <p:txBody>
          <a:bodyPr/>
          <a:lstStyle/>
          <a:p>
            <a:r>
              <a:rPr lang="nl-NL"/>
              <a:t>Klik op het pictogram als u een afbeelding wilt toevoegen</a:t>
            </a:r>
            <a:endParaRPr lang="nl-NL" dirty="0"/>
          </a:p>
        </p:txBody>
      </p:sp>
      <p:sp>
        <p:nvSpPr>
          <p:cNvPr id="4" name="AfbeeldingBoven">
            <a:extLst>
              <a:ext uri="{FF2B5EF4-FFF2-40B4-BE49-F238E27FC236}">
                <a16:creationId xmlns:a16="http://schemas.microsoft.com/office/drawing/2014/main" id="{B59780A3-00C0-4F0D-93B5-2175F44F41B8}"/>
              </a:ext>
            </a:extLst>
          </p:cNvPr>
          <p:cNvSpPr>
            <a:spLocks noGrp="1"/>
          </p:cNvSpPr>
          <p:nvPr>
            <p:ph type="pic" sz="quarter" idx="14"/>
          </p:nvPr>
        </p:nvSpPr>
        <p:spPr>
          <a:xfrm>
            <a:off x="3" y="0"/>
            <a:ext cx="4067999" cy="2286000"/>
          </a:xfrm>
        </p:spPr>
        <p:txBody>
          <a:bodyPr/>
          <a:lstStyle/>
          <a:p>
            <a:r>
              <a:rPr lang="nl-NL"/>
              <a:t>Klik op het pictogram als u een afbeelding wilt toevoegen</a:t>
            </a:r>
          </a:p>
        </p:txBody>
      </p:sp>
      <p:sp>
        <p:nvSpPr>
          <p:cNvPr id="42" name="SubtekstOnder">
            <a:extLst>
              <a:ext uri="{FF2B5EF4-FFF2-40B4-BE49-F238E27FC236}">
                <a16:creationId xmlns:a16="http://schemas.microsoft.com/office/drawing/2014/main" id="{9459192D-DA55-4E55-8B0C-865E4A82EE85}"/>
              </a:ext>
            </a:extLst>
          </p:cNvPr>
          <p:cNvSpPr>
            <a:spLocks noGrp="1"/>
          </p:cNvSpPr>
          <p:nvPr>
            <p:ph type="body" sz="quarter" idx="13"/>
          </p:nvPr>
        </p:nvSpPr>
        <p:spPr>
          <a:xfrm>
            <a:off x="4662543" y="5791200"/>
            <a:ext cx="7524000" cy="1058416"/>
          </a:xfrm>
          <a:noFill/>
        </p:spPr>
        <p:txBody>
          <a:bodyPr lIns="36000" tIns="0" rIns="72000" bIns="0">
            <a:noAutofit/>
          </a:bodyPr>
          <a:lstStyle>
            <a:lvl1pPr marL="0" indent="0">
              <a:lnSpc>
                <a:spcPct val="110000"/>
              </a:lnSpc>
              <a:spcBef>
                <a:spcPts val="0"/>
              </a:spcBef>
              <a:buNone/>
              <a:defRPr lang="nl-NL" sz="2350" dirty="0" smtClean="0">
                <a:solidFill>
                  <a:schemeClr val="accent3"/>
                </a:solidFill>
              </a:defRPr>
            </a:lvl1pPr>
            <a:lvl2pPr>
              <a:defRPr sz="1400"/>
            </a:lvl2pPr>
            <a:lvl3pPr>
              <a:defRPr sz="1400"/>
            </a:lvl3pPr>
          </a:lstStyle>
          <a:p>
            <a:pPr lvl="0" algn="l"/>
            <a:r>
              <a:rPr lang="nl-NL"/>
              <a:t>Tekststijl van het model bewerken</a:t>
            </a:r>
          </a:p>
        </p:txBody>
      </p:sp>
      <p:sp>
        <p:nvSpPr>
          <p:cNvPr id="52" name="TekstvakOnder">
            <a:extLst>
              <a:ext uri="{FF2B5EF4-FFF2-40B4-BE49-F238E27FC236}">
                <a16:creationId xmlns:a16="http://schemas.microsoft.com/office/drawing/2014/main" id="{000C7DD9-A824-403C-9795-BA5797F7E7A4}"/>
              </a:ext>
            </a:extLst>
          </p:cNvPr>
          <p:cNvSpPr>
            <a:spLocks noGrp="1"/>
          </p:cNvSpPr>
          <p:nvPr>
            <p:ph type="body" sz="quarter" idx="18"/>
          </p:nvPr>
        </p:nvSpPr>
        <p:spPr>
          <a:xfrm>
            <a:off x="4675344" y="4590332"/>
            <a:ext cx="7502908" cy="1188000"/>
          </a:xfrm>
        </p:spPr>
        <p:txBody>
          <a:bodyPr lIns="0" tIns="0" rIns="0" bIns="0" anchor="b" anchorCtr="0">
            <a:noAutofit/>
          </a:bodyPr>
          <a:lstStyle>
            <a:lvl1pPr marL="0" indent="0">
              <a:buFontTx/>
              <a:buNone/>
              <a:defRPr sz="3200" b="1" cap="all" baseline="0">
                <a:latin typeface="+mj-lt"/>
              </a:defRPr>
            </a:lvl1pPr>
          </a:lstStyle>
          <a:p>
            <a:pPr lvl="0"/>
            <a:r>
              <a:rPr lang="nl-NL"/>
              <a:t>Tekststijl van het model bewerken</a:t>
            </a:r>
          </a:p>
        </p:txBody>
      </p:sp>
      <p:sp>
        <p:nvSpPr>
          <p:cNvPr id="39" name="SubtekstMidden">
            <a:extLst>
              <a:ext uri="{FF2B5EF4-FFF2-40B4-BE49-F238E27FC236}">
                <a16:creationId xmlns:a16="http://schemas.microsoft.com/office/drawing/2014/main" id="{E6D9BDCC-1E2B-44B8-8650-60DB4225E335}"/>
              </a:ext>
            </a:extLst>
          </p:cNvPr>
          <p:cNvSpPr>
            <a:spLocks noGrp="1"/>
          </p:cNvSpPr>
          <p:nvPr>
            <p:ph type="body" sz="quarter" idx="12"/>
          </p:nvPr>
        </p:nvSpPr>
        <p:spPr>
          <a:xfrm>
            <a:off x="4662543" y="3501869"/>
            <a:ext cx="7524000" cy="1071619"/>
          </a:xfrm>
          <a:noFill/>
        </p:spPr>
        <p:txBody>
          <a:bodyPr lIns="36000" tIns="0" rIns="72000" bIns="0">
            <a:noAutofit/>
          </a:bodyPr>
          <a:lstStyle>
            <a:lvl1pPr marL="0" indent="0">
              <a:lnSpc>
                <a:spcPct val="110000"/>
              </a:lnSpc>
              <a:spcBef>
                <a:spcPts val="0"/>
              </a:spcBef>
              <a:buNone/>
              <a:defRPr lang="nl-NL" sz="2350" dirty="0" smtClean="0">
                <a:solidFill>
                  <a:schemeClr val="accent3"/>
                </a:solidFill>
              </a:defRPr>
            </a:lvl1pPr>
            <a:lvl2pPr>
              <a:defRPr sz="1400"/>
            </a:lvl2pPr>
            <a:lvl3pPr>
              <a:defRPr sz="1400"/>
            </a:lvl3pPr>
          </a:lstStyle>
          <a:p>
            <a:pPr lvl="0" algn="l"/>
            <a:r>
              <a:rPr lang="nl-NL"/>
              <a:t>Tekststijl van het model bewerken</a:t>
            </a:r>
          </a:p>
        </p:txBody>
      </p:sp>
      <p:sp>
        <p:nvSpPr>
          <p:cNvPr id="7" name="TekstvakMidden">
            <a:extLst>
              <a:ext uri="{FF2B5EF4-FFF2-40B4-BE49-F238E27FC236}">
                <a16:creationId xmlns:a16="http://schemas.microsoft.com/office/drawing/2014/main" id="{B92A0C67-752E-45B1-83BA-378C4AFEFBC4}"/>
              </a:ext>
            </a:extLst>
          </p:cNvPr>
          <p:cNvSpPr>
            <a:spLocks noGrp="1"/>
          </p:cNvSpPr>
          <p:nvPr>
            <p:ph type="body" sz="quarter" idx="17"/>
          </p:nvPr>
        </p:nvSpPr>
        <p:spPr>
          <a:xfrm>
            <a:off x="4675344" y="2295240"/>
            <a:ext cx="7502908" cy="1188000"/>
          </a:xfrm>
        </p:spPr>
        <p:txBody>
          <a:bodyPr lIns="0" tIns="0" rIns="0" bIns="0" anchor="b" anchorCtr="0">
            <a:noAutofit/>
          </a:bodyPr>
          <a:lstStyle>
            <a:lvl1pPr marL="0" indent="0">
              <a:buFontTx/>
              <a:buNone/>
              <a:defRPr sz="3200" b="1" cap="all" baseline="0">
                <a:latin typeface="+mj-lt"/>
              </a:defRPr>
            </a:lvl1pPr>
          </a:lstStyle>
          <a:p>
            <a:pPr lvl="0"/>
            <a:r>
              <a:rPr lang="nl-NL"/>
              <a:t>Tekststijl van het model bewerken</a:t>
            </a:r>
          </a:p>
        </p:txBody>
      </p:sp>
      <p:sp>
        <p:nvSpPr>
          <p:cNvPr id="41" name="SubtekstBoven">
            <a:extLst>
              <a:ext uri="{FF2B5EF4-FFF2-40B4-BE49-F238E27FC236}">
                <a16:creationId xmlns:a16="http://schemas.microsoft.com/office/drawing/2014/main" id="{B8E0DADA-638B-4EFF-B8BA-B2CE964D6E36}"/>
              </a:ext>
            </a:extLst>
          </p:cNvPr>
          <p:cNvSpPr>
            <a:spLocks noGrp="1"/>
          </p:cNvSpPr>
          <p:nvPr>
            <p:ph type="body" sz="quarter" idx="11"/>
          </p:nvPr>
        </p:nvSpPr>
        <p:spPr>
          <a:xfrm>
            <a:off x="4662543" y="1228436"/>
            <a:ext cx="7524000" cy="1048176"/>
          </a:xfrm>
          <a:noFill/>
        </p:spPr>
        <p:txBody>
          <a:bodyPr lIns="36000" tIns="0" rIns="72000" bIns="0">
            <a:noAutofit/>
          </a:bodyPr>
          <a:lstStyle>
            <a:lvl1pPr marL="0" indent="0">
              <a:lnSpc>
                <a:spcPct val="110000"/>
              </a:lnSpc>
              <a:spcBef>
                <a:spcPts val="0"/>
              </a:spcBef>
              <a:buNone/>
              <a:defRPr lang="nl-NL" sz="2350" dirty="0" smtClean="0">
                <a:solidFill>
                  <a:schemeClr val="accent3"/>
                </a:solidFill>
              </a:defRPr>
            </a:lvl1pPr>
            <a:lvl2pPr>
              <a:defRPr sz="1400"/>
            </a:lvl2pPr>
            <a:lvl3pPr>
              <a:defRPr sz="1400"/>
            </a:lvl3pPr>
          </a:lstStyle>
          <a:p>
            <a:pPr lvl="0" algn="l"/>
            <a:r>
              <a:rPr lang="nl-NL"/>
              <a:t>Tekststijl van het model bewerken</a:t>
            </a:r>
          </a:p>
        </p:txBody>
      </p:sp>
      <p:sp>
        <p:nvSpPr>
          <p:cNvPr id="53" name="TekstvakBoven">
            <a:extLst>
              <a:ext uri="{FF2B5EF4-FFF2-40B4-BE49-F238E27FC236}">
                <a16:creationId xmlns:a16="http://schemas.microsoft.com/office/drawing/2014/main" id="{16BA0252-1556-4D35-A080-967DEEC1513B}"/>
              </a:ext>
            </a:extLst>
          </p:cNvPr>
          <p:cNvSpPr>
            <a:spLocks noGrp="1"/>
          </p:cNvSpPr>
          <p:nvPr>
            <p:ph type="body" sz="quarter" idx="19"/>
          </p:nvPr>
        </p:nvSpPr>
        <p:spPr>
          <a:xfrm>
            <a:off x="4675344" y="17455"/>
            <a:ext cx="7502908" cy="1188000"/>
          </a:xfrm>
        </p:spPr>
        <p:txBody>
          <a:bodyPr lIns="0" tIns="0" rIns="0" bIns="0" anchor="b" anchorCtr="0">
            <a:noAutofit/>
          </a:bodyPr>
          <a:lstStyle>
            <a:lvl1pPr marL="0" indent="0">
              <a:buFontTx/>
              <a:buNone/>
              <a:defRPr sz="3200" b="1" cap="all" baseline="0">
                <a:latin typeface="+mj-lt"/>
              </a:defRPr>
            </a:lvl1pPr>
          </a:lstStyle>
          <a:p>
            <a:pPr lvl="0"/>
            <a:r>
              <a:rPr lang="nl-NL"/>
              <a:t>Tekststijl van het model bewerken</a:t>
            </a:r>
          </a:p>
        </p:txBody>
      </p:sp>
      <p:cxnSp>
        <p:nvCxnSpPr>
          <p:cNvPr id="15" name="VerdelerlijnOnder">
            <a:extLst>
              <a:ext uri="{FF2B5EF4-FFF2-40B4-BE49-F238E27FC236}">
                <a16:creationId xmlns:a16="http://schemas.microsoft.com/office/drawing/2014/main" id="{60CE1FBE-0D0C-4715-8B06-2BF44DF36D24}"/>
              </a:ext>
            </a:extLst>
          </p:cNvPr>
          <p:cNvCxnSpPr>
            <a:cxnSpLocks/>
          </p:cNvCxnSpPr>
          <p:nvPr userDrawn="1"/>
        </p:nvCxnSpPr>
        <p:spPr>
          <a:xfrm>
            <a:off x="4680002" y="4572126"/>
            <a:ext cx="6516000" cy="0"/>
          </a:xfrm>
          <a:prstGeom prst="line">
            <a:avLst/>
          </a:prstGeom>
          <a:ln w="50800">
            <a:solidFill>
              <a:schemeClr val="accent3"/>
            </a:solidFill>
          </a:ln>
        </p:spPr>
        <p:style>
          <a:lnRef idx="1">
            <a:schemeClr val="accent5"/>
          </a:lnRef>
          <a:fillRef idx="0">
            <a:schemeClr val="accent5"/>
          </a:fillRef>
          <a:effectRef idx="0">
            <a:schemeClr val="accent5"/>
          </a:effectRef>
          <a:fontRef idx="minor">
            <a:schemeClr val="tx1"/>
          </a:fontRef>
        </p:style>
      </p:cxnSp>
      <p:cxnSp>
        <p:nvCxnSpPr>
          <p:cNvPr id="16" name="VerdelerlijnBoven">
            <a:extLst>
              <a:ext uri="{FF2B5EF4-FFF2-40B4-BE49-F238E27FC236}">
                <a16:creationId xmlns:a16="http://schemas.microsoft.com/office/drawing/2014/main" id="{B8721BBD-D1AF-41D5-B39F-213B4AC88D88}"/>
              </a:ext>
            </a:extLst>
          </p:cNvPr>
          <p:cNvCxnSpPr>
            <a:cxnSpLocks/>
          </p:cNvCxnSpPr>
          <p:nvPr userDrawn="1"/>
        </p:nvCxnSpPr>
        <p:spPr>
          <a:xfrm>
            <a:off x="4671779" y="2286137"/>
            <a:ext cx="6516000" cy="0"/>
          </a:xfrm>
          <a:prstGeom prst="line">
            <a:avLst/>
          </a:prstGeom>
          <a:ln w="50800">
            <a:solidFill>
              <a:schemeClr val="accent3"/>
            </a:solidFill>
          </a:ln>
        </p:spPr>
        <p:style>
          <a:lnRef idx="1">
            <a:schemeClr val="accent5"/>
          </a:lnRef>
          <a:fillRef idx="0">
            <a:schemeClr val="accent5"/>
          </a:fillRef>
          <a:effectRef idx="0">
            <a:schemeClr val="accent5"/>
          </a:effectRef>
          <a:fontRef idx="minor">
            <a:schemeClr val="tx1"/>
          </a:fontRef>
        </p:style>
      </p:cxnSp>
      <p:pic>
        <p:nvPicPr>
          <p:cNvPr id="18" name="BrinkLogoColour">
            <a:extLst>
              <a:ext uri="{FF2B5EF4-FFF2-40B4-BE49-F238E27FC236}">
                <a16:creationId xmlns:a16="http://schemas.microsoft.com/office/drawing/2014/main" id="{C98FC4F0-4482-418E-B102-C443F0F6A70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02439" y="5925828"/>
            <a:ext cx="1239777" cy="360427"/>
          </a:xfrm>
          <a:prstGeom prst="rect">
            <a:avLst/>
          </a:prstGeom>
        </p:spPr>
      </p:pic>
    </p:spTree>
    <p:extLst>
      <p:ext uri="{BB962C8B-B14F-4D97-AF65-F5344CB8AC3E}">
        <p14:creationId xmlns:p14="http://schemas.microsoft.com/office/powerpoint/2010/main" val="17952582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groot met titel oceaan">
    <p:bg>
      <p:bgPr>
        <a:solidFill>
          <a:schemeClr val="accent4"/>
        </a:solidFill>
        <a:effectLst/>
      </p:bgPr>
    </p:bg>
    <p:spTree>
      <p:nvGrpSpPr>
        <p:cNvPr id="1" name=""/>
        <p:cNvGrpSpPr/>
        <p:nvPr/>
      </p:nvGrpSpPr>
      <p:grpSpPr>
        <a:xfrm>
          <a:off x="0" y="0"/>
          <a:ext cx="0" cy="0"/>
          <a:chOff x="0" y="0"/>
          <a:chExt cx="0" cy="0"/>
        </a:xfrm>
      </p:grpSpPr>
      <p:sp>
        <p:nvSpPr>
          <p:cNvPr id="10" name="Afbeelding">
            <a:extLst>
              <a:ext uri="{FF2B5EF4-FFF2-40B4-BE49-F238E27FC236}">
                <a16:creationId xmlns:a16="http://schemas.microsoft.com/office/drawing/2014/main" id="{1BA2906E-38D6-4CAF-8578-D0A5C0C2FE6C}"/>
              </a:ext>
            </a:extLst>
          </p:cNvPr>
          <p:cNvSpPr>
            <a:spLocks noGrp="1"/>
          </p:cNvSpPr>
          <p:nvPr>
            <p:ph type="pic" sz="quarter" idx="14" hasCustomPrompt="1"/>
          </p:nvPr>
        </p:nvSpPr>
        <p:spPr>
          <a:xfrm>
            <a:off x="3" y="4"/>
            <a:ext cx="12191999" cy="6857999"/>
          </a:xfrm>
          <a:noFill/>
        </p:spPr>
        <p:txBody>
          <a:bodyPr vert="horz" wrap="none" anchor="ctr" anchorCtr="0">
            <a:no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afbeelding/foto.</a:t>
            </a:r>
            <a:br>
              <a:rPr lang="nl-NL" dirty="0"/>
            </a:br>
            <a:r>
              <a:rPr lang="nl-NL" dirty="0"/>
              <a:t>Let op dat u de positionering van de foto </a:t>
            </a:r>
            <a:br>
              <a:rPr lang="nl-NL" dirty="0"/>
            </a:br>
            <a:r>
              <a:rPr lang="nl-NL" dirty="0"/>
              <a:t>behoudt, en dat u de foto op de achtergrond </a:t>
            </a:r>
            <a:br>
              <a:rPr lang="nl-NL" dirty="0"/>
            </a:br>
            <a:r>
              <a:rPr lang="nl-NL" dirty="0"/>
              <a:t>zet, opdat andere elementen zoals </a:t>
            </a:r>
            <a:r>
              <a:rPr lang="nl-NL" dirty="0" err="1"/>
              <a:t>titelvak</a:t>
            </a:r>
            <a:r>
              <a:rPr lang="nl-NL" dirty="0"/>
              <a:t>, </a:t>
            </a:r>
            <a:br>
              <a:rPr lang="nl-NL" dirty="0"/>
            </a:br>
            <a:r>
              <a:rPr lang="nl-NL" dirty="0"/>
              <a:t>tekstvak en logo niet worden afgedekt.</a:t>
            </a:r>
            <a:br>
              <a:rPr lang="nl-NL" dirty="0"/>
            </a:br>
            <a:r>
              <a:rPr lang="nl-NL" dirty="0"/>
              <a:t> </a:t>
            </a:r>
            <a:br>
              <a:rPr lang="nl-NL" dirty="0"/>
            </a:br>
            <a:r>
              <a:rPr lang="nl-NL" dirty="0"/>
              <a:t> </a:t>
            </a:r>
          </a:p>
        </p:txBody>
      </p:sp>
      <p:sp>
        <p:nvSpPr>
          <p:cNvPr id="3" name="VulvlakWit">
            <a:extLst>
              <a:ext uri="{FF2B5EF4-FFF2-40B4-BE49-F238E27FC236}">
                <a16:creationId xmlns:a16="http://schemas.microsoft.com/office/drawing/2014/main" id="{1EBDC7B2-E28F-42F0-A935-77A2740783F6}"/>
              </a:ext>
            </a:extLst>
          </p:cNvPr>
          <p:cNvSpPr/>
          <p:nvPr/>
        </p:nvSpPr>
        <p:spPr>
          <a:xfrm>
            <a:off x="1" y="4571262"/>
            <a:ext cx="812714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a:p>
        </p:txBody>
      </p:sp>
      <p:sp>
        <p:nvSpPr>
          <p:cNvPr id="24" name="Tekstvak3">
            <a:extLst>
              <a:ext uri="{FF2B5EF4-FFF2-40B4-BE49-F238E27FC236}">
                <a16:creationId xmlns:a16="http://schemas.microsoft.com/office/drawing/2014/main" id="{150FDE1B-6CC6-49CC-B263-91049FF3673D}"/>
              </a:ext>
            </a:extLst>
          </p:cNvPr>
          <p:cNvSpPr>
            <a:spLocks noGrp="1"/>
          </p:cNvSpPr>
          <p:nvPr>
            <p:ph type="body" sz="quarter" idx="13"/>
          </p:nvPr>
        </p:nvSpPr>
        <p:spPr>
          <a:xfrm>
            <a:off x="963144" y="5988287"/>
            <a:ext cx="7163999" cy="288000"/>
          </a:xfrm>
        </p:spPr>
        <p:txBody>
          <a:bodyPr lIns="0" tIns="0" rIns="0" bIns="0">
            <a:noAutofit/>
          </a:bodyPr>
          <a:lstStyle>
            <a:lvl1pPr marL="0" indent="0">
              <a:lnSpc>
                <a:spcPct val="70000"/>
              </a:lnSpc>
              <a:buClr>
                <a:schemeClr val="accent2"/>
              </a:buClr>
              <a:buSzPct val="80000"/>
              <a:buFont typeface="Wingdings" panose="05000000000000000000" pitchFamily="2" charset="2"/>
              <a:buNone/>
              <a:defRPr sz="1600">
                <a:solidFill>
                  <a:schemeClr val="tx1"/>
                </a:solidFill>
              </a:defRPr>
            </a:lvl1pPr>
            <a:lvl2pPr marL="457210" indent="0">
              <a:lnSpc>
                <a:spcPct val="70000"/>
              </a:lnSpc>
              <a:buClr>
                <a:schemeClr val="accent2"/>
              </a:buClr>
              <a:buSzPct val="80000"/>
              <a:buFont typeface="Wingdings" panose="05000000000000000000" pitchFamily="2" charset="2"/>
              <a:buNone/>
              <a:defRPr sz="2400">
                <a:solidFill>
                  <a:schemeClr val="bg1"/>
                </a:solidFill>
              </a:defRPr>
            </a:lvl2pPr>
            <a:lvl3pPr marL="914421" indent="0">
              <a:lnSpc>
                <a:spcPct val="70000"/>
              </a:lnSpc>
              <a:buClr>
                <a:schemeClr val="accent2"/>
              </a:buClr>
              <a:buSzPct val="80000"/>
              <a:buFont typeface="Wingdings" panose="05000000000000000000" pitchFamily="2" charset="2"/>
              <a:buNone/>
              <a:defRPr sz="2000">
                <a:solidFill>
                  <a:schemeClr val="bg1"/>
                </a:solidFill>
              </a:defRPr>
            </a:lvl3pPr>
            <a:lvl4pPr marL="1371632" indent="0">
              <a:lnSpc>
                <a:spcPct val="70000"/>
              </a:lnSpc>
              <a:buClr>
                <a:schemeClr val="accent2"/>
              </a:buClr>
              <a:buSzPct val="80000"/>
              <a:buFont typeface="Wingdings" panose="05000000000000000000" pitchFamily="2" charset="2"/>
              <a:buNone/>
              <a:defRPr sz="2000">
                <a:solidFill>
                  <a:schemeClr val="bg1"/>
                </a:solidFill>
              </a:defRPr>
            </a:lvl4pPr>
            <a:lvl5pPr marL="1828843" indent="0">
              <a:lnSpc>
                <a:spcPct val="70000"/>
              </a:lnSpc>
              <a:buClr>
                <a:schemeClr val="accent2"/>
              </a:buClr>
              <a:buSzPct val="80000"/>
              <a:buFont typeface="Wingdings" panose="05000000000000000000" pitchFamily="2" charset="2"/>
              <a:buNone/>
              <a:defRPr sz="1800">
                <a:solidFill>
                  <a:schemeClr val="bg1"/>
                </a:solidFill>
              </a:defRPr>
            </a:lvl5pPr>
          </a:lstStyle>
          <a:p>
            <a:pPr lvl="0"/>
            <a:r>
              <a:rPr lang="nl-NL"/>
              <a:t>Tekststijl van het model bewerken</a:t>
            </a:r>
          </a:p>
        </p:txBody>
      </p:sp>
      <p:sp>
        <p:nvSpPr>
          <p:cNvPr id="22" name="Tekstvak2">
            <a:extLst>
              <a:ext uri="{FF2B5EF4-FFF2-40B4-BE49-F238E27FC236}">
                <a16:creationId xmlns:a16="http://schemas.microsoft.com/office/drawing/2014/main" id="{5DF9E26A-A088-432B-9034-4B2372769079}"/>
              </a:ext>
            </a:extLst>
          </p:cNvPr>
          <p:cNvSpPr>
            <a:spLocks noGrp="1"/>
          </p:cNvSpPr>
          <p:nvPr>
            <p:ph type="body" sz="quarter" idx="12"/>
          </p:nvPr>
        </p:nvSpPr>
        <p:spPr>
          <a:xfrm>
            <a:off x="963144" y="5689354"/>
            <a:ext cx="7163999" cy="288000"/>
          </a:xfrm>
        </p:spPr>
        <p:txBody>
          <a:bodyPr lIns="0" tIns="0" rIns="0" bIns="0">
            <a:noAutofit/>
          </a:bodyPr>
          <a:lstStyle>
            <a:lvl1pPr marL="0" indent="0">
              <a:lnSpc>
                <a:spcPct val="70000"/>
              </a:lnSpc>
              <a:buClr>
                <a:schemeClr val="accent2"/>
              </a:buClr>
              <a:buSzPct val="80000"/>
              <a:buFont typeface="Wingdings" panose="05000000000000000000" pitchFamily="2" charset="2"/>
              <a:buNone/>
              <a:defRPr sz="1600">
                <a:solidFill>
                  <a:schemeClr val="tx1"/>
                </a:solidFill>
              </a:defRPr>
            </a:lvl1pPr>
            <a:lvl2pPr marL="457210" indent="0">
              <a:lnSpc>
                <a:spcPct val="70000"/>
              </a:lnSpc>
              <a:buClr>
                <a:schemeClr val="accent2"/>
              </a:buClr>
              <a:buSzPct val="80000"/>
              <a:buFont typeface="Wingdings" panose="05000000000000000000" pitchFamily="2" charset="2"/>
              <a:buNone/>
              <a:defRPr sz="2400">
                <a:solidFill>
                  <a:schemeClr val="bg1"/>
                </a:solidFill>
              </a:defRPr>
            </a:lvl2pPr>
            <a:lvl3pPr marL="914421" indent="0">
              <a:lnSpc>
                <a:spcPct val="70000"/>
              </a:lnSpc>
              <a:buClr>
                <a:schemeClr val="accent2"/>
              </a:buClr>
              <a:buSzPct val="80000"/>
              <a:buFont typeface="Wingdings" panose="05000000000000000000" pitchFamily="2" charset="2"/>
              <a:buNone/>
              <a:defRPr sz="2000">
                <a:solidFill>
                  <a:schemeClr val="bg1"/>
                </a:solidFill>
              </a:defRPr>
            </a:lvl3pPr>
            <a:lvl4pPr marL="1371632" indent="0">
              <a:lnSpc>
                <a:spcPct val="70000"/>
              </a:lnSpc>
              <a:buClr>
                <a:schemeClr val="accent2"/>
              </a:buClr>
              <a:buSzPct val="80000"/>
              <a:buFont typeface="Wingdings" panose="05000000000000000000" pitchFamily="2" charset="2"/>
              <a:buNone/>
              <a:defRPr sz="2000">
                <a:solidFill>
                  <a:schemeClr val="bg1"/>
                </a:solidFill>
              </a:defRPr>
            </a:lvl4pPr>
            <a:lvl5pPr marL="1828843" indent="0">
              <a:lnSpc>
                <a:spcPct val="70000"/>
              </a:lnSpc>
              <a:buClr>
                <a:schemeClr val="accent2"/>
              </a:buClr>
              <a:buSzPct val="80000"/>
              <a:buFont typeface="Wingdings" panose="05000000000000000000" pitchFamily="2" charset="2"/>
              <a:buNone/>
              <a:defRPr sz="1800">
                <a:solidFill>
                  <a:schemeClr val="bg1"/>
                </a:solidFill>
              </a:defRPr>
            </a:lvl5pPr>
          </a:lstStyle>
          <a:p>
            <a:pPr lvl="0"/>
            <a:r>
              <a:rPr lang="nl-NL"/>
              <a:t>Tekststijl van het model bewerken</a:t>
            </a:r>
          </a:p>
        </p:txBody>
      </p:sp>
      <p:sp>
        <p:nvSpPr>
          <p:cNvPr id="9" name="Tekstvak1">
            <a:extLst>
              <a:ext uri="{FF2B5EF4-FFF2-40B4-BE49-F238E27FC236}">
                <a16:creationId xmlns:a16="http://schemas.microsoft.com/office/drawing/2014/main" id="{41D8EEE8-8FEC-43D8-9E70-8C908DF69A20}"/>
              </a:ext>
            </a:extLst>
          </p:cNvPr>
          <p:cNvSpPr>
            <a:spLocks noGrp="1"/>
          </p:cNvSpPr>
          <p:nvPr>
            <p:ph type="body" sz="quarter" idx="10"/>
          </p:nvPr>
        </p:nvSpPr>
        <p:spPr>
          <a:xfrm>
            <a:off x="954003" y="5146206"/>
            <a:ext cx="7163999" cy="345729"/>
          </a:xfrm>
        </p:spPr>
        <p:txBody>
          <a:bodyPr lIns="0" tIns="0" rIns="0" bIns="0">
            <a:noAutofit/>
          </a:bodyPr>
          <a:lstStyle>
            <a:lvl1pPr marL="0" indent="0">
              <a:lnSpc>
                <a:spcPct val="70000"/>
              </a:lnSpc>
              <a:buClr>
                <a:schemeClr val="accent2"/>
              </a:buClr>
              <a:buSzPct val="80000"/>
              <a:buFont typeface="Wingdings" panose="05000000000000000000" pitchFamily="2" charset="2"/>
              <a:buNone/>
              <a:defRPr sz="1800">
                <a:solidFill>
                  <a:schemeClr val="tx1"/>
                </a:solidFill>
              </a:defRPr>
            </a:lvl1pPr>
            <a:lvl2pPr marL="457210" indent="0">
              <a:lnSpc>
                <a:spcPct val="70000"/>
              </a:lnSpc>
              <a:buClr>
                <a:schemeClr val="accent2"/>
              </a:buClr>
              <a:buSzPct val="80000"/>
              <a:buFont typeface="Wingdings" panose="05000000000000000000" pitchFamily="2" charset="2"/>
              <a:buNone/>
              <a:defRPr sz="2400">
                <a:solidFill>
                  <a:schemeClr val="bg1"/>
                </a:solidFill>
              </a:defRPr>
            </a:lvl2pPr>
            <a:lvl3pPr marL="914421" indent="0">
              <a:lnSpc>
                <a:spcPct val="70000"/>
              </a:lnSpc>
              <a:buClr>
                <a:schemeClr val="accent2"/>
              </a:buClr>
              <a:buSzPct val="80000"/>
              <a:buFont typeface="Wingdings" panose="05000000000000000000" pitchFamily="2" charset="2"/>
              <a:buNone/>
              <a:defRPr sz="2000">
                <a:solidFill>
                  <a:schemeClr val="bg1"/>
                </a:solidFill>
              </a:defRPr>
            </a:lvl3pPr>
            <a:lvl4pPr marL="1371632" indent="0">
              <a:lnSpc>
                <a:spcPct val="70000"/>
              </a:lnSpc>
              <a:buClr>
                <a:schemeClr val="accent2"/>
              </a:buClr>
              <a:buSzPct val="80000"/>
              <a:buFont typeface="Wingdings" panose="05000000000000000000" pitchFamily="2" charset="2"/>
              <a:buNone/>
              <a:defRPr sz="2000">
                <a:solidFill>
                  <a:schemeClr val="bg1"/>
                </a:solidFill>
              </a:defRPr>
            </a:lvl4pPr>
            <a:lvl5pPr marL="1828843" indent="0">
              <a:lnSpc>
                <a:spcPct val="70000"/>
              </a:lnSpc>
              <a:buClr>
                <a:schemeClr val="accent2"/>
              </a:buClr>
              <a:buSzPct val="80000"/>
              <a:buFont typeface="Wingdings" panose="05000000000000000000" pitchFamily="2" charset="2"/>
              <a:buNone/>
              <a:defRPr sz="1800">
                <a:solidFill>
                  <a:schemeClr val="bg1"/>
                </a:solidFill>
              </a:defRPr>
            </a:lvl5pPr>
          </a:lstStyle>
          <a:p>
            <a:pPr lvl="0"/>
            <a:r>
              <a:rPr lang="nl-NL"/>
              <a:t>Tekststijl van het model bewerken</a:t>
            </a:r>
          </a:p>
        </p:txBody>
      </p:sp>
      <p:sp>
        <p:nvSpPr>
          <p:cNvPr id="2" name="Titelvak">
            <a:extLst>
              <a:ext uri="{FF2B5EF4-FFF2-40B4-BE49-F238E27FC236}">
                <a16:creationId xmlns:a16="http://schemas.microsoft.com/office/drawing/2014/main" id="{7C7E4FF4-B780-45BE-A351-C44CD66E3C79}"/>
              </a:ext>
            </a:extLst>
          </p:cNvPr>
          <p:cNvSpPr>
            <a:spLocks noGrp="1"/>
          </p:cNvSpPr>
          <p:nvPr>
            <p:ph type="title"/>
          </p:nvPr>
        </p:nvSpPr>
        <p:spPr>
          <a:xfrm>
            <a:off x="965527" y="4231028"/>
            <a:ext cx="8011443" cy="718452"/>
          </a:xfrm>
          <a:solidFill>
            <a:schemeClr val="accent3"/>
          </a:solidFill>
        </p:spPr>
        <p:txBody>
          <a:bodyPr wrap="none" lIns="180000" tIns="72000" rIns="180000" bIns="36000">
            <a:spAutoFit/>
          </a:bodyPr>
          <a:lstStyle>
            <a:lvl1pPr>
              <a:defRPr b="1" cap="all" baseline="0">
                <a:solidFill>
                  <a:schemeClr val="bg1"/>
                </a:solidFill>
              </a:defRPr>
            </a:lvl1pPr>
          </a:lstStyle>
          <a:p>
            <a:r>
              <a:rPr lang="nl-NL"/>
              <a:t>Klik om de stijl te bewerken</a:t>
            </a:r>
            <a:endParaRPr lang="nl-NL" dirty="0"/>
          </a:p>
        </p:txBody>
      </p:sp>
      <p:pic>
        <p:nvPicPr>
          <p:cNvPr id="8" name="BrinkLogoWhite" descr="Afbeelding met tekening&#10;&#10;Automatisch gegenereerde beschrijving">
            <a:extLst>
              <a:ext uri="{FF2B5EF4-FFF2-40B4-BE49-F238E27FC236}">
                <a16:creationId xmlns:a16="http://schemas.microsoft.com/office/drawing/2014/main" id="{5472BF8A-4BCE-4C03-984E-903A9321DC9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17654" y="5930204"/>
            <a:ext cx="1216087" cy="355618"/>
          </a:xfrm>
          <a:prstGeom prst="rect">
            <a:avLst/>
          </a:prstGeom>
        </p:spPr>
      </p:pic>
    </p:spTree>
    <p:extLst>
      <p:ext uri="{BB962C8B-B14F-4D97-AF65-F5344CB8AC3E}">
        <p14:creationId xmlns:p14="http://schemas.microsoft.com/office/powerpoint/2010/main" val="29431774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ject slide met titel koraal">
    <p:bg>
      <p:bgPr>
        <a:solidFill>
          <a:schemeClr val="accent4"/>
        </a:solidFill>
        <a:effectLst/>
      </p:bgPr>
    </p:bg>
    <p:spTree>
      <p:nvGrpSpPr>
        <p:cNvPr id="1" name=""/>
        <p:cNvGrpSpPr/>
        <p:nvPr/>
      </p:nvGrpSpPr>
      <p:grpSpPr>
        <a:xfrm>
          <a:off x="0" y="0"/>
          <a:ext cx="0" cy="0"/>
          <a:chOff x="0" y="0"/>
          <a:chExt cx="0" cy="0"/>
        </a:xfrm>
      </p:grpSpPr>
      <p:pic>
        <p:nvPicPr>
          <p:cNvPr id="12" name="BrinkLogoWhite">
            <a:extLst>
              <a:ext uri="{FF2B5EF4-FFF2-40B4-BE49-F238E27FC236}">
                <a16:creationId xmlns:a16="http://schemas.microsoft.com/office/drawing/2014/main" id="{0DB45359-67BA-4F45-83EA-AF61C45BCDE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19620" y="5930204"/>
            <a:ext cx="1216087" cy="355618"/>
          </a:xfrm>
          <a:prstGeom prst="rect">
            <a:avLst/>
          </a:prstGeom>
        </p:spPr>
      </p:pic>
      <p:sp>
        <p:nvSpPr>
          <p:cNvPr id="3" name="Tekstvak">
            <a:extLst>
              <a:ext uri="{FF2B5EF4-FFF2-40B4-BE49-F238E27FC236}">
                <a16:creationId xmlns:a16="http://schemas.microsoft.com/office/drawing/2014/main" id="{8A833EA2-1139-462D-8CA6-66A39D29584A}"/>
              </a:ext>
            </a:extLst>
          </p:cNvPr>
          <p:cNvSpPr>
            <a:spLocks noGrp="1"/>
          </p:cNvSpPr>
          <p:nvPr>
            <p:ph type="body" sz="quarter" idx="11"/>
          </p:nvPr>
        </p:nvSpPr>
        <p:spPr>
          <a:xfrm>
            <a:off x="2" y="4572000"/>
            <a:ext cx="4063569" cy="2286000"/>
          </a:xfrm>
          <a:solidFill>
            <a:schemeClr val="bg1"/>
          </a:solidFill>
        </p:spPr>
        <p:txBody>
          <a:bodyPr lIns="972000" tIns="1152000">
            <a:normAutofit/>
          </a:bodyPr>
          <a:lstStyle>
            <a:lvl1pPr marL="0" indent="0">
              <a:buNone/>
              <a:defRPr sz="1800"/>
            </a:lvl1pPr>
          </a:lstStyle>
          <a:p>
            <a:pPr lvl="0"/>
            <a:r>
              <a:rPr lang="nl-NL"/>
              <a:t>Tekststijl van het model bewerken</a:t>
            </a:r>
          </a:p>
        </p:txBody>
      </p:sp>
      <p:sp>
        <p:nvSpPr>
          <p:cNvPr id="10" name="Titelvak">
            <a:extLst>
              <a:ext uri="{FF2B5EF4-FFF2-40B4-BE49-F238E27FC236}">
                <a16:creationId xmlns:a16="http://schemas.microsoft.com/office/drawing/2014/main" id="{6322ED32-B442-4AE4-8CB8-E48061F6454C}"/>
              </a:ext>
            </a:extLst>
          </p:cNvPr>
          <p:cNvSpPr>
            <a:spLocks noGrp="1"/>
          </p:cNvSpPr>
          <p:nvPr>
            <p:ph type="title"/>
          </p:nvPr>
        </p:nvSpPr>
        <p:spPr>
          <a:xfrm>
            <a:off x="967880" y="3870965"/>
            <a:ext cx="4198480" cy="1395067"/>
          </a:xfrm>
          <a:solidFill>
            <a:schemeClr val="accent1"/>
          </a:solidFill>
        </p:spPr>
        <p:txBody>
          <a:bodyPr lIns="180000" tIns="72000" rIns="180000" bIns="72000" anchor="b" anchorCtr="0">
            <a:noAutofit/>
          </a:bodyPr>
          <a:lstStyle>
            <a:lvl1pPr>
              <a:defRPr sz="4400" b="1" cap="all" baseline="0">
                <a:solidFill>
                  <a:schemeClr val="bg1"/>
                </a:solidFill>
                <a:latin typeface="Arial Narrow" panose="020B0606020202030204" pitchFamily="34" charset="0"/>
              </a:defRPr>
            </a:lvl1pPr>
          </a:lstStyle>
          <a:p>
            <a:r>
              <a:rPr lang="nl-NL"/>
              <a:t>Klik om de stijl te bewerken</a:t>
            </a:r>
            <a:endParaRPr lang="nl-NL" dirty="0"/>
          </a:p>
        </p:txBody>
      </p:sp>
      <p:sp>
        <p:nvSpPr>
          <p:cNvPr id="11" name="Afbeelding">
            <a:extLst>
              <a:ext uri="{FF2B5EF4-FFF2-40B4-BE49-F238E27FC236}">
                <a16:creationId xmlns:a16="http://schemas.microsoft.com/office/drawing/2014/main" id="{3EFC56AF-2D0B-42E6-B01B-057EA8E14A1C}"/>
              </a:ext>
            </a:extLst>
          </p:cNvPr>
          <p:cNvSpPr>
            <a:spLocks noGrp="1"/>
          </p:cNvSpPr>
          <p:nvPr>
            <p:ph type="pic" sz="quarter" idx="14" hasCustomPrompt="1"/>
          </p:nvPr>
        </p:nvSpPr>
        <p:spPr>
          <a:xfrm>
            <a:off x="-1199" y="5"/>
            <a:ext cx="12193200" cy="6857999"/>
          </a:xfrm>
          <a:noFill/>
        </p:spPr>
        <p:txBody>
          <a:bodyPr vert="horz" wrap="none" anchor="t" anchorCtr="0">
            <a:no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afbeelding/foto.</a:t>
            </a:r>
            <a:br>
              <a:rPr lang="nl-NL" dirty="0"/>
            </a:br>
            <a:r>
              <a:rPr lang="nl-NL" dirty="0"/>
              <a:t>Let op dat u de positionering </a:t>
            </a:r>
            <a:br>
              <a:rPr lang="nl-NL" dirty="0"/>
            </a:br>
            <a:r>
              <a:rPr lang="nl-NL" dirty="0"/>
              <a:t>van de foto behoudt, en dat u de </a:t>
            </a:r>
            <a:br>
              <a:rPr lang="nl-NL" dirty="0"/>
            </a:br>
            <a:r>
              <a:rPr lang="nl-NL" dirty="0"/>
              <a:t>foto op de achtergrond zet, opdat </a:t>
            </a:r>
            <a:br>
              <a:rPr lang="nl-NL" dirty="0"/>
            </a:br>
            <a:r>
              <a:rPr lang="nl-NL" dirty="0"/>
              <a:t>andere elementen zoals </a:t>
            </a:r>
            <a:r>
              <a:rPr lang="nl-NL" dirty="0" err="1"/>
              <a:t>titelvak</a:t>
            </a:r>
            <a:r>
              <a:rPr lang="nl-NL" dirty="0"/>
              <a:t>, </a:t>
            </a:r>
            <a:br>
              <a:rPr lang="nl-NL" dirty="0"/>
            </a:br>
            <a:r>
              <a:rPr lang="nl-NL" dirty="0"/>
              <a:t>tekstvak en logo niet worden </a:t>
            </a:r>
            <a:br>
              <a:rPr lang="nl-NL" dirty="0"/>
            </a:br>
            <a:r>
              <a:rPr lang="nl-NL" dirty="0"/>
              <a:t>afgedekt.</a:t>
            </a:r>
          </a:p>
          <a:p>
            <a:endParaRPr lang="nl-NL" dirty="0"/>
          </a:p>
        </p:txBody>
      </p:sp>
    </p:spTree>
    <p:extLst>
      <p:ext uri="{BB962C8B-B14F-4D97-AF65-F5344CB8AC3E}">
        <p14:creationId xmlns:p14="http://schemas.microsoft.com/office/powerpoint/2010/main" val="40457745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to met titel wit">
    <p:bg>
      <p:bgPr>
        <a:solidFill>
          <a:schemeClr val="accent4"/>
        </a:solidFill>
        <a:effectLst/>
      </p:bgPr>
    </p:bg>
    <p:spTree>
      <p:nvGrpSpPr>
        <p:cNvPr id="1" name=""/>
        <p:cNvGrpSpPr/>
        <p:nvPr/>
      </p:nvGrpSpPr>
      <p:grpSpPr>
        <a:xfrm>
          <a:off x="0" y="0"/>
          <a:ext cx="0" cy="0"/>
          <a:chOff x="0" y="0"/>
          <a:chExt cx="0" cy="0"/>
        </a:xfrm>
      </p:grpSpPr>
      <p:pic>
        <p:nvPicPr>
          <p:cNvPr id="11" name="BrinkLogoWhite">
            <a:extLst>
              <a:ext uri="{FF2B5EF4-FFF2-40B4-BE49-F238E27FC236}">
                <a16:creationId xmlns:a16="http://schemas.microsoft.com/office/drawing/2014/main" id="{190BE179-B496-493E-88E8-A9E0D4BC8D7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019620" y="5930204"/>
            <a:ext cx="1216087" cy="355618"/>
          </a:xfrm>
          <a:prstGeom prst="rect">
            <a:avLst/>
          </a:prstGeom>
        </p:spPr>
      </p:pic>
      <p:sp>
        <p:nvSpPr>
          <p:cNvPr id="8" name="Tekstvak">
            <a:extLst>
              <a:ext uri="{FF2B5EF4-FFF2-40B4-BE49-F238E27FC236}">
                <a16:creationId xmlns:a16="http://schemas.microsoft.com/office/drawing/2014/main" id="{B316346B-D23E-4297-BDA8-C41476EF2F0B}"/>
              </a:ext>
            </a:extLst>
          </p:cNvPr>
          <p:cNvSpPr>
            <a:spLocks noGrp="1"/>
          </p:cNvSpPr>
          <p:nvPr>
            <p:ph type="body" sz="quarter" idx="11"/>
          </p:nvPr>
        </p:nvSpPr>
        <p:spPr>
          <a:xfrm>
            <a:off x="2" y="3779530"/>
            <a:ext cx="4063569" cy="3097153"/>
          </a:xfrm>
          <a:solidFill>
            <a:schemeClr val="bg1"/>
          </a:solidFill>
        </p:spPr>
        <p:txBody>
          <a:bodyPr lIns="972000" tIns="36000">
            <a:normAutofit/>
          </a:bodyPr>
          <a:lstStyle>
            <a:lvl1pPr marL="0" indent="0">
              <a:buNone/>
              <a:defRPr sz="1400"/>
            </a:lvl1pPr>
          </a:lstStyle>
          <a:p>
            <a:pPr lvl="0"/>
            <a:r>
              <a:rPr lang="nl-NL"/>
              <a:t>Tekststijl van het model bewerken</a:t>
            </a:r>
          </a:p>
        </p:txBody>
      </p:sp>
      <p:sp>
        <p:nvSpPr>
          <p:cNvPr id="12" name="Titelvak">
            <a:extLst>
              <a:ext uri="{FF2B5EF4-FFF2-40B4-BE49-F238E27FC236}">
                <a16:creationId xmlns:a16="http://schemas.microsoft.com/office/drawing/2014/main" id="{100F67C3-FC20-4813-9748-AAA1B60BFDF5}"/>
              </a:ext>
            </a:extLst>
          </p:cNvPr>
          <p:cNvSpPr txBox="1">
            <a:spLocks/>
          </p:cNvSpPr>
          <p:nvPr userDrawn="1"/>
        </p:nvSpPr>
        <p:spPr>
          <a:xfrm>
            <a:off x="9128" y="2278987"/>
            <a:ext cx="4054443" cy="1512000"/>
          </a:xfrm>
          <a:prstGeom prst="rect">
            <a:avLst/>
          </a:prstGeom>
          <a:solidFill>
            <a:schemeClr val="bg1"/>
          </a:solidFill>
        </p:spPr>
        <p:txBody>
          <a:bodyPr vert="horz" lIns="972000" tIns="504000" rIns="72000" bIns="0" rtlCol="0" anchor="t" anchorCtr="0">
            <a:noAutofit/>
          </a:bodyPr>
          <a:lstStyle>
            <a:lvl1pPr algn="l" defTabSz="914400" rtl="0" eaLnBrk="1" latinLnBrk="0" hangingPunct="1">
              <a:lnSpc>
                <a:spcPct val="90000"/>
              </a:lnSpc>
              <a:spcBef>
                <a:spcPct val="0"/>
              </a:spcBef>
              <a:buNone/>
              <a:defRPr sz="1800" b="1" kern="1200" cap="all" baseline="0">
                <a:solidFill>
                  <a:schemeClr val="tx1"/>
                </a:solidFill>
                <a:latin typeface="Arial Narrow" panose="020B0606020202030204" pitchFamily="34" charset="0"/>
                <a:ea typeface="+mj-ea"/>
                <a:cs typeface="+mj-cs"/>
              </a:defRPr>
            </a:lvl1pPr>
          </a:lstStyle>
          <a:p>
            <a:r>
              <a:rPr lang="nl-NL" sz="1800"/>
              <a:t>Klik om stijl te bewerken</a:t>
            </a:r>
            <a:endParaRPr lang="nl-NL" sz="1800" dirty="0"/>
          </a:p>
        </p:txBody>
      </p:sp>
      <p:sp>
        <p:nvSpPr>
          <p:cNvPr id="14" name="Afbeelding">
            <a:extLst>
              <a:ext uri="{FF2B5EF4-FFF2-40B4-BE49-F238E27FC236}">
                <a16:creationId xmlns:a16="http://schemas.microsoft.com/office/drawing/2014/main" id="{2EEFB752-5456-45CD-B60F-4AFB01443C79}"/>
              </a:ext>
            </a:extLst>
          </p:cNvPr>
          <p:cNvSpPr>
            <a:spLocks noGrp="1"/>
          </p:cNvSpPr>
          <p:nvPr>
            <p:ph type="pic" sz="quarter" idx="14" hasCustomPrompt="1"/>
          </p:nvPr>
        </p:nvSpPr>
        <p:spPr>
          <a:xfrm>
            <a:off x="3" y="4"/>
            <a:ext cx="12193200" cy="6857999"/>
          </a:xfrm>
          <a:noFill/>
        </p:spPr>
        <p:txBody>
          <a:bodyPr vert="horz" wrap="none" anchor="t" anchorCtr="0">
            <a:noAutofit/>
          </a:bodyPr>
          <a:lstStyle>
            <a:lvl1pPr marL="0" indent="0">
              <a:buNone/>
              <a:defRPr sz="1800" i="1"/>
            </a:lvl1pPr>
          </a:lstStyle>
          <a:p>
            <a:pPr marL="228606" marR="0" lvl="0" indent="-228606" algn="l" defTabSz="914421"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nl-NL" dirty="0"/>
              <a:t>Plaats hier uw afbeelding/foto.</a:t>
            </a:r>
            <a:br>
              <a:rPr lang="nl-NL" dirty="0"/>
            </a:br>
            <a:r>
              <a:rPr lang="nl-NL" dirty="0"/>
              <a:t>Let op dat u de positionering </a:t>
            </a:r>
            <a:br>
              <a:rPr lang="nl-NL" dirty="0"/>
            </a:br>
            <a:r>
              <a:rPr lang="nl-NL" dirty="0"/>
              <a:t>van de foto behoudt, en dat u de </a:t>
            </a:r>
            <a:br>
              <a:rPr lang="nl-NL" dirty="0"/>
            </a:br>
            <a:r>
              <a:rPr lang="nl-NL" dirty="0"/>
              <a:t>foto op de achtergrond zet, opdat </a:t>
            </a:r>
            <a:br>
              <a:rPr lang="nl-NL" dirty="0"/>
            </a:br>
            <a:r>
              <a:rPr lang="nl-NL" dirty="0"/>
              <a:t>andere elementen zoals </a:t>
            </a:r>
            <a:r>
              <a:rPr lang="nl-NL" dirty="0" err="1"/>
              <a:t>titelvak</a:t>
            </a:r>
            <a:r>
              <a:rPr lang="nl-NL" dirty="0"/>
              <a:t>, </a:t>
            </a:r>
            <a:br>
              <a:rPr lang="nl-NL" dirty="0"/>
            </a:br>
            <a:r>
              <a:rPr lang="nl-NL" dirty="0"/>
              <a:t>tekstvak en logo niet worden </a:t>
            </a:r>
            <a:br>
              <a:rPr lang="nl-NL" dirty="0"/>
            </a:br>
            <a:r>
              <a:rPr lang="nl-NL" dirty="0"/>
              <a:t>afgedekt.</a:t>
            </a:r>
          </a:p>
          <a:p>
            <a:endParaRPr lang="nl-NL" dirty="0"/>
          </a:p>
        </p:txBody>
      </p:sp>
    </p:spTree>
    <p:extLst>
      <p:ext uri="{BB962C8B-B14F-4D97-AF65-F5344CB8AC3E}">
        <p14:creationId xmlns:p14="http://schemas.microsoft.com/office/powerpoint/2010/main" val="20062553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kstvak">
            <a:extLst>
              <a:ext uri="{FF2B5EF4-FFF2-40B4-BE49-F238E27FC236}">
                <a16:creationId xmlns:a16="http://schemas.microsoft.com/office/drawing/2014/main" id="{3AC35B3A-FD3D-4A4B-A82B-95DD0F110341}"/>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 name="Titelvak">
            <a:extLst>
              <a:ext uri="{FF2B5EF4-FFF2-40B4-BE49-F238E27FC236}">
                <a16:creationId xmlns:a16="http://schemas.microsoft.com/office/drawing/2014/main" id="{0F6DC8E8-6DDA-4760-94D7-6F90C0D0D760}"/>
              </a:ext>
            </a:extLst>
          </p:cNvPr>
          <p:cNvSpPr>
            <a:spLocks noGrp="1"/>
          </p:cNvSpPr>
          <p:nvPr>
            <p:ph type="title"/>
          </p:nvPr>
        </p:nvSpPr>
        <p:spPr>
          <a:xfrm>
            <a:off x="838202" y="365128"/>
            <a:ext cx="10515600" cy="1325563"/>
          </a:xfrm>
          <a:prstGeom prst="rect">
            <a:avLst/>
          </a:prstGeom>
        </p:spPr>
        <p:txBody>
          <a:bodyPr vert="horz" lIns="91440" tIns="45720" rIns="91440" bIns="45720" rtlCol="0" anchor="ctr">
            <a:normAutofit/>
          </a:bodyPr>
          <a:lstStyle/>
          <a:p>
            <a:r>
              <a:rPr lang="nl-NL" dirty="0"/>
              <a:t>Klik om stijl te bewerken</a:t>
            </a:r>
          </a:p>
        </p:txBody>
      </p:sp>
    </p:spTree>
    <p:extLst>
      <p:ext uri="{BB962C8B-B14F-4D97-AF65-F5344CB8AC3E}">
        <p14:creationId xmlns:p14="http://schemas.microsoft.com/office/powerpoint/2010/main" val="419711253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5" r:id="rId3"/>
    <p:sldLayoutId id="2147483696" r:id="rId4"/>
    <p:sldLayoutId id="2147483697" r:id="rId5"/>
    <p:sldLayoutId id="2147483698" r:id="rId6"/>
    <p:sldLayoutId id="2147483699" r:id="rId7"/>
    <p:sldLayoutId id="2147483701" r:id="rId8"/>
    <p:sldLayoutId id="2147483700"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 id="2147483711" r:id="rId19"/>
    <p:sldLayoutId id="2147483712" r:id="rId20"/>
    <p:sldLayoutId id="2147483713" r:id="rId21"/>
    <p:sldLayoutId id="2147483714" r:id="rId22"/>
    <p:sldLayoutId id="2147483715" r:id="rId23"/>
    <p:sldLayoutId id="2147483716" r:id="rId24"/>
    <p:sldLayoutId id="2147483717" r:id="rId25"/>
    <p:sldLayoutId id="2147483718" r:id="rId26"/>
    <p:sldLayoutId id="2147483719" r:id="rId27"/>
    <p:sldLayoutId id="2147483720" r:id="rId28"/>
    <p:sldLayoutId id="2147483721" r:id="rId29"/>
  </p:sldLayoutIdLst>
  <p:txStyles>
    <p:titleStyle>
      <a:lvl1pPr algn="l" defTabSz="914421"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6" indent="-228606" algn="l" defTabSz="914421" rtl="0" eaLnBrk="1" latinLnBrk="0" hangingPunct="1">
        <a:lnSpc>
          <a:spcPct val="90000"/>
        </a:lnSpc>
        <a:spcBef>
          <a:spcPts val="1000"/>
        </a:spcBef>
        <a:buFont typeface="Wingdings" panose="05000000000000000000" pitchFamily="2" charset="2"/>
        <a:buChar char="§"/>
        <a:defRPr sz="2000" kern="1200">
          <a:solidFill>
            <a:schemeClr val="tx1"/>
          </a:solidFill>
          <a:latin typeface="+mn-lt"/>
          <a:ea typeface="+mn-ea"/>
          <a:cs typeface="+mn-cs"/>
        </a:defRPr>
      </a:lvl1pPr>
      <a:lvl2pPr marL="685816" indent="-228606" algn="l" defTabSz="914421"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2pPr>
      <a:lvl3pPr marL="1143027" indent="-228606" algn="l" defTabSz="914421"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3pPr>
      <a:lvl4pPr marL="1600236" indent="-228606" algn="l" defTabSz="914421"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47" indent="-228606" algn="l" defTabSz="914421"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59" indent="-228606" algn="l" defTabSz="91442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69" indent="-228606" algn="l" defTabSz="91442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0" indent="-228606" algn="l" defTabSz="91442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0" indent="-228606" algn="l" defTabSz="91442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21" rtl="0" eaLnBrk="1" latinLnBrk="0" hangingPunct="1">
        <a:defRPr sz="1800" kern="1200">
          <a:solidFill>
            <a:schemeClr val="tx1"/>
          </a:solidFill>
          <a:latin typeface="+mn-lt"/>
          <a:ea typeface="+mn-ea"/>
          <a:cs typeface="+mn-cs"/>
        </a:defRPr>
      </a:lvl1pPr>
      <a:lvl2pPr marL="457210" algn="l" defTabSz="914421" rtl="0" eaLnBrk="1" latinLnBrk="0" hangingPunct="1">
        <a:defRPr sz="1800" kern="1200">
          <a:solidFill>
            <a:schemeClr val="tx1"/>
          </a:solidFill>
          <a:latin typeface="+mn-lt"/>
          <a:ea typeface="+mn-ea"/>
          <a:cs typeface="+mn-cs"/>
        </a:defRPr>
      </a:lvl2pPr>
      <a:lvl3pPr marL="914421" algn="l" defTabSz="914421" rtl="0" eaLnBrk="1" latinLnBrk="0" hangingPunct="1">
        <a:defRPr sz="1800" kern="1200">
          <a:solidFill>
            <a:schemeClr val="tx1"/>
          </a:solidFill>
          <a:latin typeface="+mn-lt"/>
          <a:ea typeface="+mn-ea"/>
          <a:cs typeface="+mn-cs"/>
        </a:defRPr>
      </a:lvl3pPr>
      <a:lvl4pPr marL="1371632" algn="l" defTabSz="914421" rtl="0" eaLnBrk="1" latinLnBrk="0" hangingPunct="1">
        <a:defRPr sz="1800" kern="1200">
          <a:solidFill>
            <a:schemeClr val="tx1"/>
          </a:solidFill>
          <a:latin typeface="+mn-lt"/>
          <a:ea typeface="+mn-ea"/>
          <a:cs typeface="+mn-cs"/>
        </a:defRPr>
      </a:lvl4pPr>
      <a:lvl5pPr marL="1828843" algn="l" defTabSz="914421" rtl="0" eaLnBrk="1" latinLnBrk="0" hangingPunct="1">
        <a:defRPr sz="1800" kern="1200">
          <a:solidFill>
            <a:schemeClr val="tx1"/>
          </a:solidFill>
          <a:latin typeface="+mn-lt"/>
          <a:ea typeface="+mn-ea"/>
          <a:cs typeface="+mn-cs"/>
        </a:defRPr>
      </a:lvl5pPr>
      <a:lvl6pPr marL="2286053" algn="l" defTabSz="914421" rtl="0" eaLnBrk="1" latinLnBrk="0" hangingPunct="1">
        <a:defRPr sz="1800" kern="1200">
          <a:solidFill>
            <a:schemeClr val="tx1"/>
          </a:solidFill>
          <a:latin typeface="+mn-lt"/>
          <a:ea typeface="+mn-ea"/>
          <a:cs typeface="+mn-cs"/>
        </a:defRPr>
      </a:lvl6pPr>
      <a:lvl7pPr marL="2743264" algn="l" defTabSz="914421" rtl="0" eaLnBrk="1" latinLnBrk="0" hangingPunct="1">
        <a:defRPr sz="1800" kern="1200">
          <a:solidFill>
            <a:schemeClr val="tx1"/>
          </a:solidFill>
          <a:latin typeface="+mn-lt"/>
          <a:ea typeface="+mn-ea"/>
          <a:cs typeface="+mn-cs"/>
        </a:defRPr>
      </a:lvl7pPr>
      <a:lvl8pPr marL="3200474" algn="l" defTabSz="914421" rtl="0" eaLnBrk="1" latinLnBrk="0" hangingPunct="1">
        <a:defRPr sz="1800" kern="1200">
          <a:solidFill>
            <a:schemeClr val="tx1"/>
          </a:solidFill>
          <a:latin typeface="+mn-lt"/>
          <a:ea typeface="+mn-ea"/>
          <a:cs typeface="+mn-cs"/>
        </a:defRPr>
      </a:lvl8pPr>
      <a:lvl9pPr marL="3657685" algn="l" defTabSz="91442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0.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0.xml"/><Relationship Id="rId5" Type="http://schemas.openxmlformats.org/officeDocument/2006/relationships/chart" Target="../charts/chart11.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0.xml"/><Relationship Id="rId5" Type="http://schemas.openxmlformats.org/officeDocument/2006/relationships/chart" Target="../charts/chart13.xml"/><Relationship Id="rId4" Type="http://schemas.openxmlformats.org/officeDocument/2006/relationships/chart" Target="../charts/char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8.xml"/><Relationship Id="rId6" Type="http://schemas.openxmlformats.org/officeDocument/2006/relationships/chart" Target="../charts/chart2.xml"/><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3.xml"/><Relationship Id="rId5" Type="http://schemas.openxmlformats.org/officeDocument/2006/relationships/image" Target="../media/image10.sv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5.xml"/><Relationship Id="rId1" Type="http://schemas.openxmlformats.org/officeDocument/2006/relationships/slideLayout" Target="../slideLayouts/slideLayout10.xml"/><Relationship Id="rId4" Type="http://schemas.openxmlformats.org/officeDocument/2006/relationships/image" Target="../media/image12.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6.xml"/><Relationship Id="rId1" Type="http://schemas.openxmlformats.org/officeDocument/2006/relationships/slideLayout" Target="../slideLayouts/slideLayout10.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hart" Target="../charts/chart7.xml"/><Relationship Id="rId1" Type="http://schemas.openxmlformats.org/officeDocument/2006/relationships/slideLayout" Target="../slideLayouts/slideLayout10.xml"/><Relationship Id="rId4" Type="http://schemas.openxmlformats.org/officeDocument/2006/relationships/image" Target="../media/image16.svg"/></Relationships>
</file>

<file path=ppt/slides/_rels/slide9.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11.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33ABD65-436F-4283-A0FC-F8395A49D698}"/>
              </a:ext>
            </a:extLst>
          </p:cNvPr>
          <p:cNvSpPr>
            <a:spLocks noGrp="1"/>
          </p:cNvSpPr>
          <p:nvPr>
            <p:ph type="title"/>
          </p:nvPr>
        </p:nvSpPr>
        <p:spPr>
          <a:xfrm>
            <a:off x="1244141" y="1672490"/>
            <a:ext cx="6827158" cy="2257237"/>
          </a:xfrm>
        </p:spPr>
        <p:txBody>
          <a:bodyPr anchor="b">
            <a:normAutofit/>
          </a:bodyPr>
          <a:lstStyle/>
          <a:p>
            <a:r>
              <a:rPr lang="nl-NL" dirty="0"/>
              <a:t>Draagvlaktraject</a:t>
            </a:r>
            <a:br>
              <a:rPr lang="nl-NL" dirty="0"/>
            </a:br>
            <a:r>
              <a:rPr lang="nl-NL" dirty="0">
                <a:solidFill>
                  <a:schemeClr val="accent3">
                    <a:lumMod val="40000"/>
                    <a:lumOff val="60000"/>
                  </a:schemeClr>
                </a:solidFill>
              </a:rPr>
              <a:t>Wat vindt Wassenaar?</a:t>
            </a:r>
          </a:p>
        </p:txBody>
      </p:sp>
      <p:sp>
        <p:nvSpPr>
          <p:cNvPr id="4" name="Rechthoek 3">
            <a:extLst>
              <a:ext uri="{FF2B5EF4-FFF2-40B4-BE49-F238E27FC236}">
                <a16:creationId xmlns:a16="http://schemas.microsoft.com/office/drawing/2014/main" id="{4BDC92DB-D2FB-4C6E-9C49-F697864F17C7}"/>
              </a:ext>
            </a:extLst>
          </p:cNvPr>
          <p:cNvSpPr/>
          <p:nvPr/>
        </p:nvSpPr>
        <p:spPr>
          <a:xfrm>
            <a:off x="-191589" y="2185851"/>
            <a:ext cx="8456023" cy="2098766"/>
          </a:xfrm>
          <a:prstGeom prst="rect">
            <a:avLst/>
          </a:prstGeom>
          <a:noFill/>
          <a:ln w="762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Sitka Text"/>
              <a:ea typeface="+mn-ea"/>
              <a:cs typeface="+mn-cs"/>
            </a:endParaRPr>
          </a:p>
        </p:txBody>
      </p:sp>
    </p:spTree>
    <p:extLst>
      <p:ext uri="{BB962C8B-B14F-4D97-AF65-F5344CB8AC3E}">
        <p14:creationId xmlns:p14="http://schemas.microsoft.com/office/powerpoint/2010/main" val="1409364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A4A2514B-591D-496E-A99C-677DD7DEA0D1}"/>
              </a:ext>
            </a:extLst>
          </p:cNvPr>
          <p:cNvSpPr/>
          <p:nvPr/>
        </p:nvSpPr>
        <p:spPr>
          <a:xfrm>
            <a:off x="0" y="0"/>
            <a:ext cx="8116389"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Sitka Text"/>
              <a:ea typeface="+mn-ea"/>
              <a:cs typeface="+mn-cs"/>
            </a:endParaRPr>
          </a:p>
        </p:txBody>
      </p:sp>
      <p:sp>
        <p:nvSpPr>
          <p:cNvPr id="12" name="Text Placeholder 1">
            <a:extLst>
              <a:ext uri="{FF2B5EF4-FFF2-40B4-BE49-F238E27FC236}">
                <a16:creationId xmlns:a16="http://schemas.microsoft.com/office/drawing/2014/main" id="{6563AA33-3892-4B71-95B1-778836C7D610}"/>
              </a:ext>
            </a:extLst>
          </p:cNvPr>
          <p:cNvSpPr>
            <a:spLocks noGrp="1"/>
          </p:cNvSpPr>
          <p:nvPr>
            <p:ph type="body" sz="quarter" idx="10"/>
          </p:nvPr>
        </p:nvSpPr>
        <p:spPr>
          <a:xfrm>
            <a:off x="967878" y="2939294"/>
            <a:ext cx="6669540" cy="3306470"/>
          </a:xfrm>
        </p:spPr>
        <p:txBody>
          <a:bodyPr/>
          <a:lstStyle/>
          <a:p>
            <a:pPr marL="0" indent="0">
              <a:buNone/>
            </a:pPr>
            <a:r>
              <a:rPr lang="en-US" sz="2000" b="1" i="1" err="1"/>
              <a:t>Welke</a:t>
            </a:r>
            <a:r>
              <a:rPr lang="en-US" sz="2000" b="1" i="1"/>
              <a:t> criteria </a:t>
            </a:r>
            <a:r>
              <a:rPr lang="en-US" sz="2000" b="1" i="1" err="1"/>
              <a:t>vindt</a:t>
            </a:r>
            <a:r>
              <a:rPr lang="en-US" sz="2000" b="1" i="1"/>
              <a:t> u </a:t>
            </a:r>
            <a:r>
              <a:rPr lang="en-US" sz="2000" b="1" i="1" err="1"/>
              <a:t>belangrijk</a:t>
            </a:r>
            <a:r>
              <a:rPr lang="en-US" sz="2000" b="1" i="1"/>
              <a:t> </a:t>
            </a:r>
            <a:r>
              <a:rPr lang="en-US" sz="2000" b="1" i="1" err="1"/>
              <a:t>bij</a:t>
            </a:r>
            <a:r>
              <a:rPr lang="en-US" sz="2000" b="1" i="1"/>
              <a:t> </a:t>
            </a:r>
            <a:r>
              <a:rPr lang="en-US" sz="2000" b="1" i="1" err="1"/>
              <a:t>een</a:t>
            </a:r>
            <a:r>
              <a:rPr lang="en-US" sz="2000" b="1" i="1"/>
              <a:t> </a:t>
            </a:r>
            <a:r>
              <a:rPr lang="en-US" sz="2000" b="1" i="1" err="1"/>
              <a:t>mogelijke</a:t>
            </a:r>
            <a:r>
              <a:rPr lang="en-US" sz="2000" b="1" i="1"/>
              <a:t> </a:t>
            </a:r>
            <a:r>
              <a:rPr lang="en-US" sz="2000" b="1" i="1" err="1"/>
              <a:t>uitbreiding</a:t>
            </a:r>
            <a:r>
              <a:rPr lang="en-US" sz="2000" b="1" i="1"/>
              <a:t> van De </a:t>
            </a:r>
            <a:r>
              <a:rPr lang="en-US" sz="2000" b="1" i="1" err="1"/>
              <a:t>Paauw</a:t>
            </a:r>
            <a:r>
              <a:rPr lang="en-US" sz="2000" b="1" i="1"/>
              <a:t>?</a:t>
            </a:r>
          </a:p>
          <a:p>
            <a:endParaRPr lang="en-US"/>
          </a:p>
          <a:p>
            <a:pPr marL="285750" indent="-285750">
              <a:buClr>
                <a:schemeClr val="accent2">
                  <a:lumMod val="40000"/>
                  <a:lumOff val="60000"/>
                </a:schemeClr>
              </a:buClr>
              <a:buSzPct val="100000"/>
              <a:buFont typeface="Wingdings" panose="05000000000000000000" pitchFamily="2" charset="2"/>
              <a:buChar char="§"/>
            </a:pPr>
            <a:r>
              <a:rPr lang="en-US" sz="1600" err="1"/>
              <a:t>Uit</a:t>
            </a:r>
            <a:r>
              <a:rPr lang="en-US" sz="1600"/>
              <a:t> het </a:t>
            </a:r>
            <a:r>
              <a:rPr lang="en-US" sz="1600" err="1"/>
              <a:t>figuur</a:t>
            </a:r>
            <a:r>
              <a:rPr lang="en-US" sz="1600"/>
              <a:t> </a:t>
            </a:r>
            <a:r>
              <a:rPr lang="en-US" sz="1600" err="1"/>
              <a:t>rechts</a:t>
            </a:r>
            <a:r>
              <a:rPr lang="en-US" sz="1600"/>
              <a:t> </a:t>
            </a:r>
            <a:r>
              <a:rPr lang="en-US" sz="1600" err="1"/>
              <a:t>blijkt</a:t>
            </a:r>
            <a:r>
              <a:rPr lang="en-US" sz="1600"/>
              <a:t> </a:t>
            </a:r>
            <a:r>
              <a:rPr lang="en-US" sz="1600" err="1"/>
              <a:t>dat</a:t>
            </a:r>
            <a:r>
              <a:rPr lang="en-US" sz="1600"/>
              <a:t> ‘</a:t>
            </a:r>
            <a:r>
              <a:rPr lang="en-US" sz="1600" i="1" err="1"/>
              <a:t>behoud</a:t>
            </a:r>
            <a:r>
              <a:rPr lang="en-US" sz="1600" i="1"/>
              <a:t> </a:t>
            </a:r>
            <a:r>
              <a:rPr lang="en-US" sz="1600" i="1" err="1"/>
              <a:t>natuurwaarde</a:t>
            </a:r>
            <a:r>
              <a:rPr lang="en-US" sz="1600" i="1"/>
              <a:t> park</a:t>
            </a:r>
            <a:r>
              <a:rPr lang="en-US" sz="1600"/>
              <a:t>’ het </a:t>
            </a:r>
            <a:r>
              <a:rPr lang="en-US" sz="1600" err="1"/>
              <a:t>belangrijkst</a:t>
            </a:r>
            <a:r>
              <a:rPr lang="en-US" sz="1600"/>
              <a:t> </a:t>
            </a:r>
            <a:r>
              <a:rPr lang="en-US" sz="1600" err="1"/>
              <a:t>wordt</a:t>
            </a:r>
            <a:r>
              <a:rPr lang="en-US" sz="1600"/>
              <a:t> </a:t>
            </a:r>
            <a:r>
              <a:rPr lang="en-US" sz="1600" err="1"/>
              <a:t>gevonden</a:t>
            </a:r>
            <a:r>
              <a:rPr lang="en-US" sz="1600"/>
              <a:t>. </a:t>
            </a:r>
          </a:p>
          <a:p>
            <a:pPr marL="171450" indent="-171450">
              <a:buClr>
                <a:schemeClr val="accent2">
                  <a:lumMod val="40000"/>
                  <a:lumOff val="60000"/>
                </a:schemeClr>
              </a:buClr>
              <a:buSzPct val="100000"/>
              <a:buFont typeface="Wingdings" panose="05000000000000000000" pitchFamily="2" charset="2"/>
              <a:buChar char="§"/>
            </a:pPr>
            <a:endParaRPr lang="en-US" sz="600"/>
          </a:p>
          <a:p>
            <a:pPr marL="285750" indent="-285750">
              <a:buClr>
                <a:schemeClr val="accent2">
                  <a:lumMod val="40000"/>
                  <a:lumOff val="60000"/>
                </a:schemeClr>
              </a:buClr>
              <a:buSzPct val="100000"/>
              <a:buFont typeface="Wingdings" panose="05000000000000000000" pitchFamily="2" charset="2"/>
              <a:buChar char="§"/>
            </a:pPr>
            <a:r>
              <a:rPr lang="en-US" sz="1600" err="1"/>
              <a:t>Áls</a:t>
            </a:r>
            <a:r>
              <a:rPr lang="en-US" sz="1600"/>
              <a:t> er </a:t>
            </a:r>
            <a:r>
              <a:rPr lang="en-US" sz="1600" err="1"/>
              <a:t>gebouwd</a:t>
            </a:r>
            <a:r>
              <a:rPr lang="en-US" sz="1600"/>
              <a:t> </a:t>
            </a:r>
            <a:r>
              <a:rPr lang="en-US" sz="1600" err="1"/>
              <a:t>gaat</a:t>
            </a:r>
            <a:r>
              <a:rPr lang="en-US" sz="1600"/>
              <a:t> </a:t>
            </a:r>
            <a:r>
              <a:rPr lang="en-US" sz="1600" err="1"/>
              <a:t>worden</a:t>
            </a:r>
            <a:r>
              <a:rPr lang="en-US" sz="1600"/>
              <a:t>, dan </a:t>
            </a:r>
            <a:r>
              <a:rPr lang="en-US" sz="1600" err="1"/>
              <a:t>wordt</a:t>
            </a:r>
            <a:r>
              <a:rPr lang="en-US" sz="1600"/>
              <a:t> de </a:t>
            </a:r>
            <a:r>
              <a:rPr lang="en-US" sz="1600" err="1"/>
              <a:t>voorkeur</a:t>
            </a:r>
            <a:r>
              <a:rPr lang="en-US" sz="1600"/>
              <a:t> (158) </a:t>
            </a:r>
            <a:r>
              <a:rPr lang="en-US" sz="1600" err="1"/>
              <a:t>gegeven</a:t>
            </a:r>
            <a:r>
              <a:rPr lang="en-US" sz="1600"/>
              <a:t> </a:t>
            </a:r>
            <a:r>
              <a:rPr lang="en-US" sz="1600" err="1"/>
              <a:t>aan</a:t>
            </a:r>
            <a:r>
              <a:rPr lang="en-US" sz="1600"/>
              <a:t> </a:t>
            </a:r>
            <a:r>
              <a:rPr lang="en-US" sz="1600" err="1"/>
              <a:t>een</a:t>
            </a:r>
            <a:r>
              <a:rPr lang="en-US" sz="1600"/>
              <a:t> </a:t>
            </a:r>
            <a:r>
              <a:rPr lang="en-US" sz="1600" err="1"/>
              <a:t>traditionele</a:t>
            </a:r>
            <a:r>
              <a:rPr lang="en-US" sz="1600"/>
              <a:t> </a:t>
            </a:r>
            <a:r>
              <a:rPr lang="en-US" sz="1600" err="1"/>
              <a:t>bouwstijl</a:t>
            </a:r>
            <a:r>
              <a:rPr lang="en-US" sz="1600"/>
              <a:t>, </a:t>
            </a:r>
            <a:r>
              <a:rPr lang="en-US" sz="1600" err="1"/>
              <a:t>passend</a:t>
            </a:r>
            <a:r>
              <a:rPr lang="en-US" sz="1600"/>
              <a:t> </a:t>
            </a:r>
            <a:r>
              <a:rPr lang="en-US" sz="1600" err="1"/>
              <a:t>bij</a:t>
            </a:r>
            <a:r>
              <a:rPr lang="en-US" sz="1600"/>
              <a:t> De </a:t>
            </a:r>
            <a:r>
              <a:rPr lang="en-US" sz="1600" err="1"/>
              <a:t>Paauw</a:t>
            </a:r>
            <a:r>
              <a:rPr lang="en-US" sz="1600"/>
              <a:t>. </a:t>
            </a:r>
          </a:p>
          <a:p>
            <a:pPr marL="171450" indent="-171450">
              <a:buClr>
                <a:schemeClr val="accent2">
                  <a:lumMod val="40000"/>
                  <a:lumOff val="60000"/>
                </a:schemeClr>
              </a:buClr>
              <a:buSzPct val="100000"/>
              <a:buFont typeface="Wingdings" panose="05000000000000000000" pitchFamily="2" charset="2"/>
              <a:buChar char="§"/>
            </a:pPr>
            <a:endParaRPr lang="en-US" sz="600"/>
          </a:p>
          <a:p>
            <a:pPr marL="285750" indent="-285750">
              <a:buClr>
                <a:schemeClr val="accent2">
                  <a:lumMod val="40000"/>
                  <a:lumOff val="60000"/>
                </a:schemeClr>
              </a:buClr>
              <a:buSzPct val="100000"/>
              <a:buFont typeface="Wingdings" panose="05000000000000000000" pitchFamily="2" charset="2"/>
              <a:buChar char="§"/>
            </a:pPr>
            <a:r>
              <a:rPr lang="en-US" sz="1600" err="1"/>
              <a:t>Slechts</a:t>
            </a:r>
            <a:r>
              <a:rPr lang="en-US" sz="1600"/>
              <a:t> 48 </a:t>
            </a:r>
            <a:r>
              <a:rPr lang="en-US" sz="1600" err="1"/>
              <a:t>respondenten</a:t>
            </a:r>
            <a:r>
              <a:rPr lang="en-US" sz="1600"/>
              <a:t> </a:t>
            </a:r>
            <a:r>
              <a:rPr lang="en-US" sz="1600" err="1"/>
              <a:t>geven</a:t>
            </a:r>
            <a:r>
              <a:rPr lang="en-US" sz="1600"/>
              <a:t> </a:t>
            </a:r>
            <a:r>
              <a:rPr lang="en-US" sz="1600" err="1"/>
              <a:t>aan</a:t>
            </a:r>
            <a:r>
              <a:rPr lang="en-US" sz="1600"/>
              <a:t> om </a:t>
            </a:r>
            <a:r>
              <a:rPr lang="en-US" sz="1600" err="1"/>
              <a:t>te</a:t>
            </a:r>
            <a:r>
              <a:rPr lang="en-US" sz="1600"/>
              <a:t> </a:t>
            </a:r>
            <a:r>
              <a:rPr lang="en-US" sz="1600" err="1"/>
              <a:t>kiezen</a:t>
            </a:r>
            <a:r>
              <a:rPr lang="en-US" sz="1600"/>
              <a:t> </a:t>
            </a:r>
            <a:r>
              <a:rPr lang="en-US" sz="1600" err="1"/>
              <a:t>voor</a:t>
            </a:r>
            <a:r>
              <a:rPr lang="en-US" sz="1600"/>
              <a:t> </a:t>
            </a:r>
            <a:r>
              <a:rPr lang="en-US" sz="1600" err="1"/>
              <a:t>een</a:t>
            </a:r>
            <a:r>
              <a:rPr lang="en-US" sz="1600"/>
              <a:t> modern </a:t>
            </a:r>
            <a:r>
              <a:rPr lang="en-US" sz="1600" err="1"/>
              <a:t>bouwstijl</a:t>
            </a:r>
            <a:r>
              <a:rPr lang="en-US" sz="1600"/>
              <a:t>. </a:t>
            </a:r>
            <a:endParaRPr lang="en-US" sz="600"/>
          </a:p>
          <a:p>
            <a:pPr marL="285750" indent="-285750">
              <a:buClr>
                <a:schemeClr val="accent2">
                  <a:lumMod val="40000"/>
                  <a:lumOff val="60000"/>
                </a:schemeClr>
              </a:buClr>
              <a:buSzPct val="100000"/>
              <a:buFont typeface="Wingdings" panose="05000000000000000000" pitchFamily="2" charset="2"/>
              <a:buChar char="§"/>
            </a:pPr>
            <a:r>
              <a:rPr lang="en-US" sz="1600"/>
              <a:t>109 </a:t>
            </a:r>
            <a:r>
              <a:rPr lang="en-US" sz="1600" err="1"/>
              <a:t>respondenten</a:t>
            </a:r>
            <a:r>
              <a:rPr lang="en-US" sz="1600"/>
              <a:t> </a:t>
            </a:r>
            <a:r>
              <a:rPr lang="en-US" sz="1600" err="1"/>
              <a:t>hebben</a:t>
            </a:r>
            <a:r>
              <a:rPr lang="en-US" sz="1600"/>
              <a:t> </a:t>
            </a:r>
            <a:r>
              <a:rPr lang="en-US" sz="1600" err="1"/>
              <a:t>voor</a:t>
            </a:r>
            <a:r>
              <a:rPr lang="en-US" sz="1600"/>
              <a:t> </a:t>
            </a:r>
            <a:r>
              <a:rPr lang="en-US" sz="1600" err="1"/>
              <a:t>optie</a:t>
            </a:r>
            <a:r>
              <a:rPr lang="en-US" sz="1600"/>
              <a:t> ‘</a:t>
            </a:r>
            <a:r>
              <a:rPr lang="en-US" sz="1600" i="1" err="1"/>
              <a:t>anders</a:t>
            </a:r>
            <a:r>
              <a:rPr lang="en-US" sz="1600"/>
              <a:t>’ </a:t>
            </a:r>
            <a:r>
              <a:rPr lang="en-US" sz="1600" err="1"/>
              <a:t>gekozen</a:t>
            </a:r>
            <a:r>
              <a:rPr lang="en-US" sz="1600"/>
              <a:t>. In </a:t>
            </a:r>
            <a:r>
              <a:rPr lang="en-US" sz="1600" err="1"/>
              <a:t>bijna</a:t>
            </a:r>
            <a:r>
              <a:rPr lang="en-US" sz="1600"/>
              <a:t> alle </a:t>
            </a:r>
            <a:r>
              <a:rPr lang="en-US" sz="1600" err="1"/>
              <a:t>gevallen</a:t>
            </a:r>
            <a:r>
              <a:rPr lang="en-US" sz="1600"/>
              <a:t> </a:t>
            </a:r>
            <a:r>
              <a:rPr lang="en-US" sz="1600" err="1"/>
              <a:t>wordt</a:t>
            </a:r>
            <a:r>
              <a:rPr lang="en-US" sz="1600"/>
              <a:t> </a:t>
            </a:r>
            <a:r>
              <a:rPr lang="en-US" sz="1600" err="1"/>
              <a:t>hiermee</a:t>
            </a:r>
            <a:r>
              <a:rPr lang="en-US" sz="1600"/>
              <a:t> ‘</a:t>
            </a:r>
            <a:r>
              <a:rPr lang="en-US" sz="1600" i="1" err="1"/>
              <a:t>geen</a:t>
            </a:r>
            <a:r>
              <a:rPr lang="en-US" sz="1600" i="1"/>
              <a:t> </a:t>
            </a:r>
            <a:r>
              <a:rPr lang="en-US" sz="1600" i="1" err="1"/>
              <a:t>uitbreiding</a:t>
            </a:r>
            <a:r>
              <a:rPr lang="en-US" sz="1600"/>
              <a:t>’ </a:t>
            </a:r>
            <a:r>
              <a:rPr lang="en-US" sz="1600" err="1"/>
              <a:t>bedoeld</a:t>
            </a:r>
            <a:r>
              <a:rPr lang="en-US" sz="1600"/>
              <a:t>.</a:t>
            </a:r>
          </a:p>
          <a:p>
            <a:endParaRPr lang="en-US"/>
          </a:p>
          <a:p>
            <a:endParaRPr lang="en-US"/>
          </a:p>
        </p:txBody>
      </p:sp>
      <p:sp>
        <p:nvSpPr>
          <p:cNvPr id="14" name="Title 2">
            <a:extLst>
              <a:ext uri="{FF2B5EF4-FFF2-40B4-BE49-F238E27FC236}">
                <a16:creationId xmlns:a16="http://schemas.microsoft.com/office/drawing/2014/main" id="{508F0DCA-4897-407B-9D40-EAA9AD00E8DF}"/>
              </a:ext>
            </a:extLst>
          </p:cNvPr>
          <p:cNvSpPr>
            <a:spLocks noGrp="1"/>
          </p:cNvSpPr>
          <p:nvPr>
            <p:ph type="title"/>
          </p:nvPr>
        </p:nvSpPr>
        <p:spPr>
          <a:xfrm>
            <a:off x="951760" y="1241031"/>
            <a:ext cx="7251713" cy="1165856"/>
          </a:xfrm>
        </p:spPr>
        <p:txBody>
          <a:bodyPr/>
          <a:lstStyle/>
          <a:p>
            <a:r>
              <a:rPr lang="en-US" err="1"/>
              <a:t>Uitkomsten</a:t>
            </a:r>
            <a:r>
              <a:rPr lang="en-US"/>
              <a:t> </a:t>
            </a:r>
            <a:r>
              <a:rPr lang="en-US" err="1"/>
              <a:t>enquête</a:t>
            </a:r>
            <a:br>
              <a:rPr lang="en-US"/>
            </a:br>
            <a:r>
              <a:rPr lang="en-US" err="1">
                <a:solidFill>
                  <a:schemeClr val="accent2">
                    <a:lumMod val="40000"/>
                    <a:lumOff val="60000"/>
                  </a:schemeClr>
                </a:solidFill>
              </a:rPr>
              <a:t>Belangrijk</a:t>
            </a:r>
            <a:r>
              <a:rPr lang="en-US">
                <a:solidFill>
                  <a:schemeClr val="accent2">
                    <a:lumMod val="40000"/>
                    <a:lumOff val="60000"/>
                  </a:schemeClr>
                </a:solidFill>
              </a:rPr>
              <a:t> </a:t>
            </a:r>
            <a:r>
              <a:rPr lang="en-US" err="1">
                <a:solidFill>
                  <a:schemeClr val="accent2">
                    <a:lumMod val="40000"/>
                    <a:lumOff val="60000"/>
                  </a:schemeClr>
                </a:solidFill>
              </a:rPr>
              <a:t>bij</a:t>
            </a:r>
            <a:r>
              <a:rPr lang="en-US">
                <a:solidFill>
                  <a:schemeClr val="accent2">
                    <a:lumMod val="40000"/>
                    <a:lumOff val="60000"/>
                  </a:schemeClr>
                </a:solidFill>
              </a:rPr>
              <a:t> (</a:t>
            </a:r>
            <a:r>
              <a:rPr lang="en-US" err="1">
                <a:solidFill>
                  <a:schemeClr val="accent2">
                    <a:lumMod val="40000"/>
                    <a:lumOff val="60000"/>
                  </a:schemeClr>
                </a:solidFill>
              </a:rPr>
              <a:t>aan</a:t>
            </a:r>
            <a:r>
              <a:rPr lang="en-US">
                <a:solidFill>
                  <a:schemeClr val="accent2">
                    <a:lumMod val="40000"/>
                    <a:lumOff val="60000"/>
                  </a:schemeClr>
                </a:solidFill>
              </a:rPr>
              <a:t>)bouw</a:t>
            </a:r>
          </a:p>
        </p:txBody>
      </p:sp>
      <p:pic>
        <p:nvPicPr>
          <p:cNvPr id="16" name="Graphic 15" descr="Aanhalingsteken openen met effen opvulling">
            <a:extLst>
              <a:ext uri="{FF2B5EF4-FFF2-40B4-BE49-F238E27FC236}">
                <a16:creationId xmlns:a16="http://schemas.microsoft.com/office/drawing/2014/main" id="{46260395-82DF-4217-B31B-1CCB1005EF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562" y="2545231"/>
            <a:ext cx="914400" cy="914400"/>
          </a:xfrm>
          <a:prstGeom prst="rect">
            <a:avLst/>
          </a:prstGeom>
        </p:spPr>
      </p:pic>
      <p:pic>
        <p:nvPicPr>
          <p:cNvPr id="17" name="Graphic 16" descr="Aanhalingsteken openen met effen opvulling">
            <a:extLst>
              <a:ext uri="{FF2B5EF4-FFF2-40B4-BE49-F238E27FC236}">
                <a16:creationId xmlns:a16="http://schemas.microsoft.com/office/drawing/2014/main" id="{5DB0F0EA-B346-4819-8F7F-863F178991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6997337" y="3002431"/>
            <a:ext cx="914400" cy="914400"/>
          </a:xfrm>
          <a:prstGeom prst="rect">
            <a:avLst/>
          </a:prstGeom>
        </p:spPr>
      </p:pic>
      <p:graphicFrame>
        <p:nvGraphicFramePr>
          <p:cNvPr id="9" name="Grafiek 8">
            <a:extLst>
              <a:ext uri="{FF2B5EF4-FFF2-40B4-BE49-F238E27FC236}">
                <a16:creationId xmlns:a16="http://schemas.microsoft.com/office/drawing/2014/main" id="{4D51C7EA-D465-4E3A-A7E1-63C4E10C6BC4}"/>
              </a:ext>
            </a:extLst>
          </p:cNvPr>
          <p:cNvGraphicFramePr>
            <a:graphicFrameLocks/>
          </p:cNvGraphicFramePr>
          <p:nvPr/>
        </p:nvGraphicFramePr>
        <p:xfrm>
          <a:off x="8116389" y="2170863"/>
          <a:ext cx="4107860" cy="31708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55833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Text Placeholder 1">
            <a:extLst>
              <a:ext uri="{FF2B5EF4-FFF2-40B4-BE49-F238E27FC236}">
                <a16:creationId xmlns:a16="http://schemas.microsoft.com/office/drawing/2014/main" id="{6563AA33-3892-4B71-95B1-778836C7D610}"/>
              </a:ext>
            </a:extLst>
          </p:cNvPr>
          <p:cNvSpPr>
            <a:spLocks noGrp="1"/>
          </p:cNvSpPr>
          <p:nvPr>
            <p:ph type="body" sz="quarter" idx="10"/>
          </p:nvPr>
        </p:nvSpPr>
        <p:spPr>
          <a:xfrm>
            <a:off x="967878" y="2939294"/>
            <a:ext cx="6721791" cy="3306470"/>
          </a:xfrm>
        </p:spPr>
        <p:txBody>
          <a:bodyPr/>
          <a:lstStyle/>
          <a:p>
            <a:pPr marL="0" indent="0">
              <a:buNone/>
            </a:pPr>
            <a:r>
              <a:rPr lang="en-US" sz="2000" b="1" i="1"/>
              <a:t>Zou u </a:t>
            </a:r>
            <a:r>
              <a:rPr lang="en-US" sz="2000" b="1" i="1" err="1"/>
              <a:t>gebruik</a:t>
            </a:r>
            <a:r>
              <a:rPr lang="en-US" sz="2000" b="1" i="1"/>
              <a:t> </a:t>
            </a:r>
            <a:r>
              <a:rPr lang="en-US" sz="2000" b="1" i="1" err="1"/>
              <a:t>maken</a:t>
            </a:r>
            <a:r>
              <a:rPr lang="en-US" sz="2000" b="1" i="1"/>
              <a:t> van </a:t>
            </a:r>
            <a:r>
              <a:rPr lang="en-US" sz="2000" b="1" i="1" err="1"/>
              <a:t>een</a:t>
            </a:r>
            <a:r>
              <a:rPr lang="en-US" sz="2000" b="1" i="1"/>
              <a:t> </a:t>
            </a:r>
            <a:r>
              <a:rPr lang="en-US" sz="2000" b="1" i="1" err="1"/>
              <a:t>horecavoorziening</a:t>
            </a:r>
            <a:r>
              <a:rPr lang="en-US" sz="2000" b="1" i="1"/>
              <a:t> en welk </a:t>
            </a:r>
            <a:r>
              <a:rPr lang="en-US" sz="2000" b="1" i="1" err="1"/>
              <a:t>aanbod</a:t>
            </a:r>
            <a:r>
              <a:rPr lang="en-US" sz="2000" b="1" i="1"/>
              <a:t> </a:t>
            </a:r>
            <a:r>
              <a:rPr lang="en-US" sz="2000" b="1" i="1" err="1"/>
              <a:t>moet</a:t>
            </a:r>
            <a:r>
              <a:rPr lang="en-US" sz="2000" b="1" i="1"/>
              <a:t> </a:t>
            </a:r>
            <a:r>
              <a:rPr lang="en-US" sz="2000" b="1" i="1" err="1"/>
              <a:t>deze</a:t>
            </a:r>
            <a:r>
              <a:rPr lang="en-US" sz="2000" b="1" i="1"/>
              <a:t> dan </a:t>
            </a:r>
            <a:r>
              <a:rPr lang="en-US" sz="2000" b="1" i="1" err="1"/>
              <a:t>hebben</a:t>
            </a:r>
            <a:r>
              <a:rPr lang="en-US" sz="2000" b="1" i="1"/>
              <a:t>?</a:t>
            </a:r>
          </a:p>
          <a:p>
            <a:endParaRPr lang="en-US"/>
          </a:p>
          <a:p>
            <a:pPr marL="285750" indent="-285750">
              <a:buClr>
                <a:schemeClr val="accent3">
                  <a:lumMod val="40000"/>
                  <a:lumOff val="60000"/>
                </a:schemeClr>
              </a:buClr>
              <a:buSzPct val="100000"/>
              <a:buFont typeface="Wingdings" panose="05000000000000000000" pitchFamily="2" charset="2"/>
              <a:buChar char="§"/>
            </a:pPr>
            <a:r>
              <a:rPr lang="en-US" sz="1600"/>
              <a:t>De </a:t>
            </a:r>
            <a:r>
              <a:rPr lang="en-US" sz="1600" err="1"/>
              <a:t>meeste</a:t>
            </a:r>
            <a:r>
              <a:rPr lang="en-US" sz="1600"/>
              <a:t> </a:t>
            </a:r>
            <a:r>
              <a:rPr lang="en-US" sz="1600" err="1"/>
              <a:t>respondenten</a:t>
            </a:r>
            <a:r>
              <a:rPr lang="en-US" sz="1600"/>
              <a:t> </a:t>
            </a:r>
            <a:r>
              <a:rPr lang="en-US" sz="1600" err="1"/>
              <a:t>zouden</a:t>
            </a:r>
            <a:r>
              <a:rPr lang="en-US" sz="1600"/>
              <a:t> </a:t>
            </a:r>
            <a:r>
              <a:rPr lang="en-US" sz="1600" i="1" err="1"/>
              <a:t>wel</a:t>
            </a:r>
            <a:r>
              <a:rPr lang="en-US" sz="1600" i="1"/>
              <a:t> </a:t>
            </a:r>
            <a:r>
              <a:rPr lang="en-US" sz="1600" i="1" err="1"/>
              <a:t>eens</a:t>
            </a:r>
            <a:r>
              <a:rPr lang="en-US" sz="1600" i="1"/>
              <a:t> </a:t>
            </a:r>
            <a:r>
              <a:rPr lang="en-US" sz="1600" err="1"/>
              <a:t>gebruik</a:t>
            </a:r>
            <a:r>
              <a:rPr lang="en-US" sz="1600"/>
              <a:t> </a:t>
            </a:r>
            <a:r>
              <a:rPr lang="en-US" sz="1600" err="1"/>
              <a:t>maken</a:t>
            </a:r>
            <a:r>
              <a:rPr lang="en-US" sz="1600"/>
              <a:t> van </a:t>
            </a:r>
            <a:r>
              <a:rPr lang="en-US" sz="1600" err="1"/>
              <a:t>een</a:t>
            </a:r>
            <a:r>
              <a:rPr lang="en-US" sz="1600"/>
              <a:t> </a:t>
            </a:r>
            <a:r>
              <a:rPr lang="en-US" sz="1600" err="1"/>
              <a:t>horecavoorziening</a:t>
            </a:r>
            <a:r>
              <a:rPr lang="en-US" sz="1600"/>
              <a:t> </a:t>
            </a:r>
            <a:r>
              <a:rPr lang="en-US" sz="1600" err="1"/>
              <a:t>bij</a:t>
            </a:r>
            <a:r>
              <a:rPr lang="en-US" sz="1600"/>
              <a:t> De </a:t>
            </a:r>
            <a:r>
              <a:rPr lang="en-US" sz="1600" err="1"/>
              <a:t>Paauw</a:t>
            </a:r>
            <a:r>
              <a:rPr lang="en-US" sz="1600"/>
              <a:t>. Meer dan </a:t>
            </a:r>
            <a:r>
              <a:rPr lang="en-US" sz="1600" err="1"/>
              <a:t>een</a:t>
            </a:r>
            <a:r>
              <a:rPr lang="en-US" sz="1600"/>
              <a:t> </a:t>
            </a:r>
            <a:r>
              <a:rPr lang="en-US" sz="1600" err="1"/>
              <a:t>derde</a:t>
            </a:r>
            <a:r>
              <a:rPr lang="en-US" sz="1600"/>
              <a:t> </a:t>
            </a:r>
            <a:r>
              <a:rPr lang="en-US" sz="1600" err="1"/>
              <a:t>zou</a:t>
            </a:r>
            <a:r>
              <a:rPr lang="en-US" sz="1600"/>
              <a:t> er </a:t>
            </a:r>
            <a:r>
              <a:rPr lang="en-US" sz="1600" err="1"/>
              <a:t>echter</a:t>
            </a:r>
            <a:r>
              <a:rPr lang="en-US" sz="1600"/>
              <a:t> </a:t>
            </a:r>
            <a:r>
              <a:rPr lang="en-US" sz="1600" err="1"/>
              <a:t>helemaal</a:t>
            </a:r>
            <a:r>
              <a:rPr lang="en-US" sz="1600"/>
              <a:t> </a:t>
            </a:r>
            <a:r>
              <a:rPr lang="en-US" sz="1600" i="1" err="1"/>
              <a:t>geen</a:t>
            </a:r>
            <a:r>
              <a:rPr lang="en-US" sz="1600" i="1"/>
              <a:t> </a:t>
            </a:r>
            <a:r>
              <a:rPr lang="en-US" sz="1600" i="1" err="1"/>
              <a:t>gebruik</a:t>
            </a:r>
            <a:r>
              <a:rPr lang="en-US" sz="1600" i="1"/>
              <a:t> </a:t>
            </a:r>
            <a:r>
              <a:rPr lang="en-US" sz="1600"/>
              <a:t>van </a:t>
            </a:r>
            <a:r>
              <a:rPr lang="en-US" sz="1600" err="1"/>
              <a:t>maken</a:t>
            </a:r>
            <a:r>
              <a:rPr lang="en-US" sz="1600"/>
              <a:t>. </a:t>
            </a:r>
          </a:p>
          <a:p>
            <a:pPr>
              <a:buClr>
                <a:schemeClr val="accent3">
                  <a:lumMod val="40000"/>
                  <a:lumOff val="60000"/>
                </a:schemeClr>
              </a:buClr>
              <a:buSzPct val="100000"/>
            </a:pPr>
            <a:endParaRPr lang="en-US" sz="600"/>
          </a:p>
          <a:p>
            <a:pPr marL="285750" indent="-285750">
              <a:buClr>
                <a:schemeClr val="accent3">
                  <a:lumMod val="40000"/>
                  <a:lumOff val="60000"/>
                </a:schemeClr>
              </a:buClr>
              <a:buSzPct val="100000"/>
              <a:buFont typeface="Wingdings" panose="05000000000000000000" pitchFamily="2" charset="2"/>
              <a:buChar char="§"/>
            </a:pPr>
            <a:r>
              <a:rPr lang="en-US" sz="1600" err="1"/>
              <a:t>Uit</a:t>
            </a:r>
            <a:r>
              <a:rPr lang="en-US" sz="1600"/>
              <a:t> het </a:t>
            </a:r>
            <a:r>
              <a:rPr lang="en-US" sz="1600" err="1"/>
              <a:t>onderste</a:t>
            </a:r>
            <a:r>
              <a:rPr lang="en-US" sz="1600"/>
              <a:t> </a:t>
            </a:r>
            <a:r>
              <a:rPr lang="en-US" sz="1600" err="1"/>
              <a:t>figuur</a:t>
            </a:r>
            <a:r>
              <a:rPr lang="en-US" sz="1600"/>
              <a:t> </a:t>
            </a:r>
            <a:r>
              <a:rPr lang="en-US" sz="1600" err="1"/>
              <a:t>blijkt</a:t>
            </a:r>
            <a:r>
              <a:rPr lang="en-US" sz="1600"/>
              <a:t> </a:t>
            </a:r>
            <a:r>
              <a:rPr lang="en-US" sz="1600" err="1"/>
              <a:t>dat</a:t>
            </a:r>
            <a:r>
              <a:rPr lang="en-US" sz="1600"/>
              <a:t> de </a:t>
            </a:r>
            <a:r>
              <a:rPr lang="en-US" sz="1600" err="1"/>
              <a:t>meeste</a:t>
            </a:r>
            <a:r>
              <a:rPr lang="en-US" sz="1600"/>
              <a:t> </a:t>
            </a:r>
            <a:r>
              <a:rPr lang="en-US" sz="1600" err="1"/>
              <a:t>respondenten</a:t>
            </a:r>
            <a:r>
              <a:rPr lang="en-US" sz="1600"/>
              <a:t> </a:t>
            </a:r>
            <a:r>
              <a:rPr lang="en-US" sz="1600" i="1" err="1"/>
              <a:t>geen</a:t>
            </a:r>
            <a:r>
              <a:rPr lang="en-US" sz="1600" i="1"/>
              <a:t> </a:t>
            </a:r>
            <a:r>
              <a:rPr lang="en-US" sz="1600" i="1" err="1"/>
              <a:t>behoefte</a:t>
            </a:r>
            <a:r>
              <a:rPr lang="en-US" sz="1600"/>
              <a:t> </a:t>
            </a:r>
            <a:r>
              <a:rPr lang="en-US" sz="1600" err="1"/>
              <a:t>hebben</a:t>
            </a:r>
            <a:r>
              <a:rPr lang="en-US" sz="1600"/>
              <a:t> </a:t>
            </a:r>
            <a:r>
              <a:rPr lang="en-US" sz="1600" err="1"/>
              <a:t>aan</a:t>
            </a:r>
            <a:r>
              <a:rPr lang="en-US" sz="1600"/>
              <a:t> </a:t>
            </a:r>
            <a:r>
              <a:rPr lang="en-US" sz="1600" err="1"/>
              <a:t>een</a:t>
            </a:r>
            <a:r>
              <a:rPr lang="en-US" sz="1600"/>
              <a:t> </a:t>
            </a:r>
            <a:r>
              <a:rPr lang="en-US" sz="1600" i="1" err="1"/>
              <a:t>borrelassortiment</a:t>
            </a:r>
            <a:r>
              <a:rPr lang="en-US" sz="1600" i="1"/>
              <a:t> en alcohol</a:t>
            </a:r>
            <a:r>
              <a:rPr lang="en-US" sz="1600"/>
              <a:t>. </a:t>
            </a:r>
          </a:p>
          <a:p>
            <a:pPr>
              <a:buClr>
                <a:schemeClr val="accent3">
                  <a:lumMod val="40000"/>
                  <a:lumOff val="60000"/>
                </a:schemeClr>
              </a:buClr>
              <a:buSzPct val="100000"/>
            </a:pPr>
            <a:endParaRPr lang="en-US" sz="600"/>
          </a:p>
          <a:p>
            <a:pPr marL="285750" indent="-285750">
              <a:buClr>
                <a:schemeClr val="accent3">
                  <a:lumMod val="40000"/>
                  <a:lumOff val="60000"/>
                </a:schemeClr>
              </a:buClr>
              <a:buSzPct val="100000"/>
              <a:buFont typeface="Wingdings" panose="05000000000000000000" pitchFamily="2" charset="2"/>
              <a:buChar char="§"/>
            </a:pPr>
            <a:r>
              <a:rPr lang="en-US" sz="1600"/>
              <a:t>De </a:t>
            </a:r>
            <a:r>
              <a:rPr lang="en-US" sz="1600" err="1"/>
              <a:t>behoefte</a:t>
            </a:r>
            <a:r>
              <a:rPr lang="en-US" sz="1600"/>
              <a:t> </a:t>
            </a:r>
            <a:r>
              <a:rPr lang="en-US" sz="1600" err="1"/>
              <a:t>aan</a:t>
            </a:r>
            <a:r>
              <a:rPr lang="en-US" sz="1600"/>
              <a:t> </a:t>
            </a:r>
            <a:r>
              <a:rPr lang="en-US" sz="1600" i="1" err="1"/>
              <a:t>lunchvoorzieningen</a:t>
            </a:r>
            <a:r>
              <a:rPr lang="en-US" sz="1600"/>
              <a:t> en </a:t>
            </a:r>
            <a:r>
              <a:rPr lang="en-US" sz="1600" i="1" err="1"/>
              <a:t>koffie</a:t>
            </a:r>
            <a:r>
              <a:rPr lang="en-US" sz="1600" i="1"/>
              <a:t>/thee &amp; </a:t>
            </a:r>
            <a:r>
              <a:rPr lang="en-US" sz="1600" i="1" err="1"/>
              <a:t>gebak</a:t>
            </a:r>
            <a:r>
              <a:rPr lang="en-US" sz="1600" i="1"/>
              <a:t> </a:t>
            </a:r>
            <a:r>
              <a:rPr lang="en-US" sz="1600"/>
              <a:t>is </a:t>
            </a:r>
            <a:r>
              <a:rPr lang="en-US" sz="1600" err="1"/>
              <a:t>relatief</a:t>
            </a:r>
            <a:r>
              <a:rPr lang="en-US" sz="1600"/>
              <a:t> </a:t>
            </a:r>
            <a:r>
              <a:rPr lang="en-US" sz="1600" err="1"/>
              <a:t>gelijkwaardig</a:t>
            </a:r>
            <a:r>
              <a:rPr lang="en-US" sz="1600"/>
              <a:t>. </a:t>
            </a:r>
          </a:p>
          <a:p>
            <a:pPr>
              <a:buClr>
                <a:schemeClr val="accent3">
                  <a:lumMod val="40000"/>
                  <a:lumOff val="60000"/>
                </a:schemeClr>
              </a:buClr>
              <a:buSzPct val="100000"/>
            </a:pPr>
            <a:endParaRPr lang="en-US" sz="600"/>
          </a:p>
          <a:p>
            <a:pPr marL="285750" indent="-285750">
              <a:buClr>
                <a:schemeClr val="accent3">
                  <a:lumMod val="40000"/>
                  <a:lumOff val="60000"/>
                </a:schemeClr>
              </a:buClr>
              <a:buSzPct val="100000"/>
              <a:buFont typeface="Wingdings" panose="05000000000000000000" pitchFamily="2" charset="2"/>
              <a:buChar char="§"/>
            </a:pPr>
            <a:r>
              <a:rPr lang="en-US" sz="1600"/>
              <a:t>De </a:t>
            </a:r>
            <a:r>
              <a:rPr lang="en-US" sz="1600" err="1"/>
              <a:t>grootste</a:t>
            </a:r>
            <a:r>
              <a:rPr lang="en-US" sz="1600"/>
              <a:t> </a:t>
            </a:r>
            <a:r>
              <a:rPr lang="en-US" sz="1600" err="1"/>
              <a:t>groep</a:t>
            </a:r>
            <a:r>
              <a:rPr lang="en-US" sz="1600"/>
              <a:t> </a:t>
            </a:r>
            <a:r>
              <a:rPr lang="en-US" sz="1600" err="1"/>
              <a:t>respondenten</a:t>
            </a:r>
            <a:r>
              <a:rPr lang="en-US" sz="1600"/>
              <a:t> </a:t>
            </a:r>
            <a:r>
              <a:rPr lang="en-US" sz="1600" err="1"/>
              <a:t>kiest</a:t>
            </a:r>
            <a:r>
              <a:rPr lang="en-US" sz="1600"/>
              <a:t> </a:t>
            </a:r>
            <a:r>
              <a:rPr lang="en-US" sz="1600" err="1"/>
              <a:t>echter</a:t>
            </a:r>
            <a:r>
              <a:rPr lang="en-US" sz="1600"/>
              <a:t> </a:t>
            </a:r>
            <a:r>
              <a:rPr lang="en-US" sz="1600" err="1"/>
              <a:t>optie</a:t>
            </a:r>
            <a:r>
              <a:rPr lang="en-US" sz="1600"/>
              <a:t> ‘</a:t>
            </a:r>
            <a:r>
              <a:rPr lang="en-US" sz="1600" i="1" err="1"/>
              <a:t>anders</a:t>
            </a:r>
            <a:r>
              <a:rPr lang="en-US" sz="1600"/>
              <a:t>’, wat in </a:t>
            </a:r>
            <a:r>
              <a:rPr lang="en-US" sz="1600" err="1"/>
              <a:t>een</a:t>
            </a:r>
            <a:r>
              <a:rPr lang="en-US" sz="1600"/>
              <a:t> </a:t>
            </a:r>
            <a:r>
              <a:rPr lang="en-US" sz="1600" err="1"/>
              <a:t>aantal</a:t>
            </a:r>
            <a:r>
              <a:rPr lang="en-US" sz="1600"/>
              <a:t> </a:t>
            </a:r>
            <a:r>
              <a:rPr lang="en-US" sz="1600" err="1"/>
              <a:t>gevallen</a:t>
            </a:r>
            <a:r>
              <a:rPr lang="en-US" sz="1600"/>
              <a:t> </a:t>
            </a:r>
            <a:r>
              <a:rPr lang="en-US" sz="1600" err="1"/>
              <a:t>inhoud</a:t>
            </a:r>
            <a:r>
              <a:rPr lang="en-US" sz="1600"/>
              <a:t> </a:t>
            </a:r>
            <a:r>
              <a:rPr lang="en-US" sz="1600" err="1"/>
              <a:t>dat</a:t>
            </a:r>
            <a:r>
              <a:rPr lang="en-US" sz="1600"/>
              <a:t> </a:t>
            </a:r>
            <a:r>
              <a:rPr lang="en-US" sz="1600" err="1"/>
              <a:t>alledrie</a:t>
            </a:r>
            <a:r>
              <a:rPr lang="en-US" sz="1600"/>
              <a:t> de </a:t>
            </a:r>
            <a:r>
              <a:rPr lang="en-US" sz="1600" err="1"/>
              <a:t>opties</a:t>
            </a:r>
            <a:r>
              <a:rPr lang="en-US" sz="1600"/>
              <a:t> </a:t>
            </a:r>
            <a:r>
              <a:rPr lang="en-US" sz="1600" err="1"/>
              <a:t>goed</a:t>
            </a:r>
            <a:r>
              <a:rPr lang="en-US" sz="1600"/>
              <a:t> </a:t>
            </a:r>
            <a:r>
              <a:rPr lang="en-US" sz="1600" err="1"/>
              <a:t>zijn</a:t>
            </a:r>
            <a:r>
              <a:rPr lang="en-US" sz="1600"/>
              <a:t>, maar in </a:t>
            </a:r>
            <a:r>
              <a:rPr lang="en-US" sz="1600" err="1"/>
              <a:t>veruit</a:t>
            </a:r>
            <a:r>
              <a:rPr lang="en-US" sz="1600"/>
              <a:t> de </a:t>
            </a:r>
            <a:r>
              <a:rPr lang="en-US" sz="1600" err="1"/>
              <a:t>meeste</a:t>
            </a:r>
            <a:r>
              <a:rPr lang="en-US" sz="1600"/>
              <a:t> </a:t>
            </a:r>
            <a:r>
              <a:rPr lang="en-US" sz="1600" err="1"/>
              <a:t>gevallen</a:t>
            </a:r>
            <a:r>
              <a:rPr lang="en-US" sz="1600"/>
              <a:t> </a:t>
            </a:r>
            <a:r>
              <a:rPr lang="en-US" sz="1600" err="1"/>
              <a:t>betekent</a:t>
            </a:r>
            <a:r>
              <a:rPr lang="en-US" sz="1600"/>
              <a:t> het ‘</a:t>
            </a:r>
            <a:r>
              <a:rPr lang="en-US" sz="1600" i="1" err="1"/>
              <a:t>geen</a:t>
            </a:r>
            <a:r>
              <a:rPr lang="en-US" sz="1600" i="1"/>
              <a:t> </a:t>
            </a:r>
            <a:r>
              <a:rPr lang="en-US" sz="1600" i="1" err="1"/>
              <a:t>horecavoorzieningen</a:t>
            </a:r>
            <a:r>
              <a:rPr lang="en-US" sz="1600"/>
              <a:t>’.</a:t>
            </a:r>
          </a:p>
          <a:p>
            <a:endParaRPr lang="en-US"/>
          </a:p>
          <a:p>
            <a:endParaRPr lang="en-US"/>
          </a:p>
        </p:txBody>
      </p:sp>
      <p:sp>
        <p:nvSpPr>
          <p:cNvPr id="14" name="Title 2">
            <a:extLst>
              <a:ext uri="{FF2B5EF4-FFF2-40B4-BE49-F238E27FC236}">
                <a16:creationId xmlns:a16="http://schemas.microsoft.com/office/drawing/2014/main" id="{508F0DCA-4897-407B-9D40-EAA9AD00E8DF}"/>
              </a:ext>
            </a:extLst>
          </p:cNvPr>
          <p:cNvSpPr>
            <a:spLocks noGrp="1"/>
          </p:cNvSpPr>
          <p:nvPr>
            <p:ph type="title"/>
          </p:nvPr>
        </p:nvSpPr>
        <p:spPr>
          <a:xfrm>
            <a:off x="951760" y="1241031"/>
            <a:ext cx="7251713" cy="1165856"/>
          </a:xfrm>
        </p:spPr>
        <p:txBody>
          <a:bodyPr/>
          <a:lstStyle/>
          <a:p>
            <a:r>
              <a:rPr lang="en-US" err="1"/>
              <a:t>Uitkomsten</a:t>
            </a:r>
            <a:r>
              <a:rPr lang="en-US"/>
              <a:t> </a:t>
            </a:r>
            <a:r>
              <a:rPr lang="en-US" err="1"/>
              <a:t>enquête</a:t>
            </a:r>
            <a:br>
              <a:rPr lang="en-US"/>
            </a:br>
            <a:r>
              <a:rPr lang="en-US" err="1">
                <a:solidFill>
                  <a:schemeClr val="accent3">
                    <a:lumMod val="40000"/>
                    <a:lumOff val="60000"/>
                  </a:schemeClr>
                </a:solidFill>
              </a:rPr>
              <a:t>Horecavoorziening</a:t>
            </a:r>
            <a:endParaRPr lang="en-US">
              <a:solidFill>
                <a:schemeClr val="accent3">
                  <a:lumMod val="40000"/>
                  <a:lumOff val="60000"/>
                </a:schemeClr>
              </a:solidFill>
            </a:endParaRPr>
          </a:p>
        </p:txBody>
      </p:sp>
      <p:pic>
        <p:nvPicPr>
          <p:cNvPr id="16" name="Graphic 15" descr="Aanhalingsteken openen met effen opvulling">
            <a:extLst>
              <a:ext uri="{FF2B5EF4-FFF2-40B4-BE49-F238E27FC236}">
                <a16:creationId xmlns:a16="http://schemas.microsoft.com/office/drawing/2014/main" id="{46260395-82DF-4217-B31B-1CCB1005EF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562" y="2545231"/>
            <a:ext cx="914400" cy="914400"/>
          </a:xfrm>
          <a:prstGeom prst="rect">
            <a:avLst/>
          </a:prstGeom>
        </p:spPr>
      </p:pic>
      <p:pic>
        <p:nvPicPr>
          <p:cNvPr id="17" name="Graphic 16" descr="Aanhalingsteken openen met effen opvulling">
            <a:extLst>
              <a:ext uri="{FF2B5EF4-FFF2-40B4-BE49-F238E27FC236}">
                <a16:creationId xmlns:a16="http://schemas.microsoft.com/office/drawing/2014/main" id="{5DB0F0EA-B346-4819-8F7F-863F178991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7072040" y="3068339"/>
            <a:ext cx="914400" cy="914400"/>
          </a:xfrm>
          <a:prstGeom prst="rect">
            <a:avLst/>
          </a:prstGeom>
        </p:spPr>
      </p:pic>
      <p:graphicFrame>
        <p:nvGraphicFramePr>
          <p:cNvPr id="7" name="Grafiek 6">
            <a:extLst>
              <a:ext uri="{FF2B5EF4-FFF2-40B4-BE49-F238E27FC236}">
                <a16:creationId xmlns:a16="http://schemas.microsoft.com/office/drawing/2014/main" id="{BDBAFC94-531A-491F-BAF3-E21E2CFC0CA8}"/>
              </a:ext>
            </a:extLst>
          </p:cNvPr>
          <p:cNvGraphicFramePr>
            <a:graphicFrameLocks/>
          </p:cNvGraphicFramePr>
          <p:nvPr/>
        </p:nvGraphicFramePr>
        <p:xfrm>
          <a:off x="7986440" y="744054"/>
          <a:ext cx="4467634" cy="25564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fiek 7">
            <a:extLst>
              <a:ext uri="{FF2B5EF4-FFF2-40B4-BE49-F238E27FC236}">
                <a16:creationId xmlns:a16="http://schemas.microsoft.com/office/drawing/2014/main" id="{284A55A2-A21C-448A-A962-13ABE361E532}"/>
              </a:ext>
            </a:extLst>
          </p:cNvPr>
          <p:cNvGraphicFramePr>
            <a:graphicFrameLocks/>
          </p:cNvGraphicFramePr>
          <p:nvPr/>
        </p:nvGraphicFramePr>
        <p:xfrm>
          <a:off x="7976915" y="3300550"/>
          <a:ext cx="4467634" cy="317087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6067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34413DA8-65CF-4716-A2E6-60CE6BADA7B0}"/>
              </a:ext>
            </a:extLst>
          </p:cNvPr>
          <p:cNvSpPr/>
          <p:nvPr/>
        </p:nvSpPr>
        <p:spPr>
          <a:xfrm>
            <a:off x="0" y="0"/>
            <a:ext cx="8116389"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Sitka Text"/>
              <a:ea typeface="+mn-ea"/>
              <a:cs typeface="+mn-cs"/>
            </a:endParaRPr>
          </a:p>
        </p:txBody>
      </p:sp>
      <p:sp>
        <p:nvSpPr>
          <p:cNvPr id="12" name="Text Placeholder 1">
            <a:extLst>
              <a:ext uri="{FF2B5EF4-FFF2-40B4-BE49-F238E27FC236}">
                <a16:creationId xmlns:a16="http://schemas.microsoft.com/office/drawing/2014/main" id="{6563AA33-3892-4B71-95B1-778836C7D610}"/>
              </a:ext>
            </a:extLst>
          </p:cNvPr>
          <p:cNvSpPr>
            <a:spLocks noGrp="1"/>
          </p:cNvSpPr>
          <p:nvPr>
            <p:ph type="body" sz="quarter" idx="10"/>
          </p:nvPr>
        </p:nvSpPr>
        <p:spPr>
          <a:xfrm>
            <a:off x="967878" y="2939294"/>
            <a:ext cx="6669540" cy="3306470"/>
          </a:xfrm>
        </p:spPr>
        <p:txBody>
          <a:bodyPr/>
          <a:lstStyle/>
          <a:p>
            <a:pPr marL="0" indent="0">
              <a:buNone/>
            </a:pPr>
            <a:r>
              <a:rPr lang="en-US" sz="2000" b="1" i="1" err="1"/>
              <a:t>Waar</a:t>
            </a:r>
            <a:r>
              <a:rPr lang="en-US" sz="2000" b="1" i="1"/>
              <a:t> </a:t>
            </a:r>
            <a:r>
              <a:rPr lang="en-US" sz="2000" b="1" i="1" err="1"/>
              <a:t>moet</a:t>
            </a:r>
            <a:r>
              <a:rPr lang="en-US" sz="2000" b="1" i="1"/>
              <a:t> </a:t>
            </a:r>
            <a:r>
              <a:rPr lang="en-US" sz="2000" b="1" i="1" err="1"/>
              <a:t>een</a:t>
            </a:r>
            <a:r>
              <a:rPr lang="en-US" sz="2000" b="1" i="1"/>
              <a:t> </a:t>
            </a:r>
            <a:r>
              <a:rPr lang="en-US" sz="2000" b="1" i="1" err="1"/>
              <a:t>parkeer</a:t>
            </a:r>
            <a:r>
              <a:rPr lang="en-US" sz="2000" b="1" i="1"/>
              <a:t>- en/of </a:t>
            </a:r>
            <a:r>
              <a:rPr lang="en-US" sz="2000" b="1" i="1" err="1"/>
              <a:t>horecavoorziening</a:t>
            </a:r>
            <a:r>
              <a:rPr lang="en-US" sz="2000" b="1" i="1"/>
              <a:t> </a:t>
            </a:r>
            <a:r>
              <a:rPr lang="en-US" sz="2000" b="1" i="1" err="1"/>
              <a:t>worden</a:t>
            </a:r>
            <a:r>
              <a:rPr lang="en-US" sz="2000" b="1" i="1"/>
              <a:t> </a:t>
            </a:r>
            <a:r>
              <a:rPr lang="en-US" sz="2000" b="1" i="1" err="1"/>
              <a:t>geplaatst</a:t>
            </a:r>
            <a:r>
              <a:rPr lang="en-US" sz="2000" b="1" i="1"/>
              <a:t> op </a:t>
            </a:r>
            <a:r>
              <a:rPr lang="en-US" sz="2000" b="1" i="1" err="1"/>
              <a:t>buitenplaats</a:t>
            </a:r>
            <a:r>
              <a:rPr lang="en-US" sz="2000" b="1" i="1"/>
              <a:t> De </a:t>
            </a:r>
            <a:r>
              <a:rPr lang="en-US" sz="2000" b="1" i="1" err="1"/>
              <a:t>Paauw</a:t>
            </a:r>
            <a:r>
              <a:rPr lang="en-US" sz="2000" b="1" i="1"/>
              <a:t>? </a:t>
            </a:r>
          </a:p>
          <a:p>
            <a:endParaRPr lang="en-US"/>
          </a:p>
          <a:p>
            <a:pPr marL="285750" indent="-285750">
              <a:buClr>
                <a:schemeClr val="accent1">
                  <a:lumMod val="40000"/>
                  <a:lumOff val="60000"/>
                </a:schemeClr>
              </a:buClr>
              <a:buSzPct val="100000"/>
              <a:buFont typeface="Wingdings" panose="05000000000000000000" pitchFamily="2" charset="2"/>
              <a:buChar char="§"/>
            </a:pPr>
            <a:r>
              <a:rPr lang="en-US" sz="1600" err="1"/>
              <a:t>Uit</a:t>
            </a:r>
            <a:r>
              <a:rPr lang="en-US" sz="1600"/>
              <a:t> het </a:t>
            </a:r>
            <a:r>
              <a:rPr lang="en-US" sz="1600" err="1"/>
              <a:t>bovenste</a:t>
            </a:r>
            <a:r>
              <a:rPr lang="en-US" sz="1600"/>
              <a:t> </a:t>
            </a:r>
            <a:r>
              <a:rPr lang="en-US" sz="1600" err="1"/>
              <a:t>figuur</a:t>
            </a:r>
            <a:r>
              <a:rPr lang="en-US" sz="1600"/>
              <a:t> </a:t>
            </a:r>
            <a:r>
              <a:rPr lang="en-US" sz="1600" err="1"/>
              <a:t>rechts</a:t>
            </a:r>
            <a:r>
              <a:rPr lang="en-US" sz="1600"/>
              <a:t> </a:t>
            </a:r>
            <a:r>
              <a:rPr lang="en-US" sz="1600" err="1"/>
              <a:t>blijkt</a:t>
            </a:r>
            <a:r>
              <a:rPr lang="en-US" sz="1600"/>
              <a:t> </a:t>
            </a:r>
            <a:r>
              <a:rPr lang="en-US" sz="1600" err="1"/>
              <a:t>dat</a:t>
            </a:r>
            <a:r>
              <a:rPr lang="en-US" sz="1600"/>
              <a:t> </a:t>
            </a:r>
            <a:r>
              <a:rPr lang="en-US" sz="1600" err="1"/>
              <a:t>ongeveer</a:t>
            </a:r>
            <a:r>
              <a:rPr lang="en-US" sz="1600"/>
              <a:t> de </a:t>
            </a:r>
            <a:r>
              <a:rPr lang="en-US" sz="1600" err="1"/>
              <a:t>helft</a:t>
            </a:r>
            <a:r>
              <a:rPr lang="en-US" sz="1600"/>
              <a:t> van de </a:t>
            </a:r>
            <a:r>
              <a:rPr lang="en-US" sz="1600" err="1"/>
              <a:t>respondenten</a:t>
            </a:r>
            <a:r>
              <a:rPr lang="en-US" sz="1600"/>
              <a:t> </a:t>
            </a:r>
            <a:r>
              <a:rPr lang="en-US" sz="1600" err="1"/>
              <a:t>voorkeur</a:t>
            </a:r>
            <a:r>
              <a:rPr lang="en-US" sz="1600"/>
              <a:t> </a:t>
            </a:r>
            <a:r>
              <a:rPr lang="en-US" sz="1600" err="1"/>
              <a:t>geeft</a:t>
            </a:r>
            <a:r>
              <a:rPr lang="en-US" sz="1600"/>
              <a:t> </a:t>
            </a:r>
            <a:r>
              <a:rPr lang="en-US" sz="1600" err="1"/>
              <a:t>aan</a:t>
            </a:r>
            <a:r>
              <a:rPr lang="en-US" sz="1600"/>
              <a:t> </a:t>
            </a:r>
            <a:r>
              <a:rPr lang="en-US" sz="1600" err="1"/>
              <a:t>parkeerplaatsen</a:t>
            </a:r>
            <a:r>
              <a:rPr lang="en-US" sz="1600"/>
              <a:t> </a:t>
            </a:r>
            <a:r>
              <a:rPr lang="en-US" sz="1600" err="1"/>
              <a:t>bij</a:t>
            </a:r>
            <a:r>
              <a:rPr lang="en-US" sz="1600"/>
              <a:t> de </a:t>
            </a:r>
            <a:r>
              <a:rPr lang="en-US" sz="1600" err="1"/>
              <a:t>moestuin</a:t>
            </a:r>
            <a:r>
              <a:rPr lang="en-US" sz="1600"/>
              <a:t>.</a:t>
            </a:r>
          </a:p>
          <a:p>
            <a:pPr marL="171450" indent="-171450">
              <a:buClr>
                <a:schemeClr val="accent1">
                  <a:lumMod val="40000"/>
                  <a:lumOff val="60000"/>
                </a:schemeClr>
              </a:buClr>
              <a:buSzPct val="100000"/>
              <a:buFont typeface="Wingdings" panose="05000000000000000000" pitchFamily="2" charset="2"/>
              <a:buChar char="§"/>
            </a:pPr>
            <a:endParaRPr lang="en-US" sz="600"/>
          </a:p>
          <a:p>
            <a:pPr marL="285750" indent="-285750">
              <a:buClr>
                <a:schemeClr val="accent1">
                  <a:lumMod val="40000"/>
                  <a:lumOff val="60000"/>
                </a:schemeClr>
              </a:buClr>
              <a:buSzPct val="100000"/>
              <a:buFont typeface="Wingdings" panose="05000000000000000000" pitchFamily="2" charset="2"/>
              <a:buChar char="§"/>
            </a:pPr>
            <a:r>
              <a:rPr lang="en-US" sz="1600"/>
              <a:t>De </a:t>
            </a:r>
            <a:r>
              <a:rPr lang="en-US" sz="1600" err="1"/>
              <a:t>respondenten</a:t>
            </a:r>
            <a:r>
              <a:rPr lang="en-US" sz="1600"/>
              <a:t> die </a:t>
            </a:r>
            <a:r>
              <a:rPr lang="en-US" sz="1600" err="1"/>
              <a:t>bij</a:t>
            </a:r>
            <a:r>
              <a:rPr lang="en-US" sz="1600"/>
              <a:t> </a:t>
            </a:r>
            <a:r>
              <a:rPr lang="en-US" sz="1600" err="1"/>
              <a:t>parkeren</a:t>
            </a:r>
            <a:r>
              <a:rPr lang="en-US" sz="1600"/>
              <a:t> </a:t>
            </a:r>
            <a:r>
              <a:rPr lang="en-US" sz="1600" err="1"/>
              <a:t>voor</a:t>
            </a:r>
            <a:r>
              <a:rPr lang="en-US" sz="1600"/>
              <a:t> ‘</a:t>
            </a:r>
            <a:r>
              <a:rPr lang="en-US" sz="1600" i="1" err="1"/>
              <a:t>anders</a:t>
            </a:r>
            <a:r>
              <a:rPr lang="en-US" sz="1600"/>
              <a:t>’ </a:t>
            </a:r>
            <a:r>
              <a:rPr lang="en-US" sz="1600" err="1"/>
              <a:t>hebben</a:t>
            </a:r>
            <a:r>
              <a:rPr lang="en-US" sz="1600"/>
              <a:t> </a:t>
            </a:r>
            <a:r>
              <a:rPr lang="en-US" sz="1600" err="1"/>
              <a:t>gekozen</a:t>
            </a:r>
            <a:r>
              <a:rPr lang="en-US" sz="1600"/>
              <a:t>, </a:t>
            </a:r>
            <a:r>
              <a:rPr lang="en-US" sz="1600" err="1"/>
              <a:t>willen</a:t>
            </a:r>
            <a:r>
              <a:rPr lang="en-US" sz="1600"/>
              <a:t> of </a:t>
            </a:r>
            <a:r>
              <a:rPr lang="en-US" sz="1600" err="1"/>
              <a:t>geen</a:t>
            </a:r>
            <a:r>
              <a:rPr lang="en-US" sz="1600"/>
              <a:t> </a:t>
            </a:r>
            <a:r>
              <a:rPr lang="en-US" sz="1600" err="1"/>
              <a:t>parkeerplaatsen</a:t>
            </a:r>
            <a:r>
              <a:rPr lang="en-US" sz="1600"/>
              <a:t>, of </a:t>
            </a:r>
            <a:r>
              <a:rPr lang="en-US" sz="1600" err="1"/>
              <a:t>ondergronds</a:t>
            </a:r>
            <a:r>
              <a:rPr lang="en-US" sz="1600"/>
              <a:t> </a:t>
            </a:r>
            <a:r>
              <a:rPr lang="en-US" sz="1600" err="1"/>
              <a:t>parkeren</a:t>
            </a:r>
            <a:r>
              <a:rPr lang="en-US" sz="1600"/>
              <a:t>.</a:t>
            </a:r>
          </a:p>
          <a:p>
            <a:pPr marL="171450" indent="-171450">
              <a:buClr>
                <a:schemeClr val="accent1">
                  <a:lumMod val="40000"/>
                  <a:lumOff val="60000"/>
                </a:schemeClr>
              </a:buClr>
              <a:buSzPct val="100000"/>
              <a:buFont typeface="Wingdings" panose="05000000000000000000" pitchFamily="2" charset="2"/>
              <a:buChar char="§"/>
            </a:pPr>
            <a:endParaRPr lang="en-US" sz="600"/>
          </a:p>
          <a:p>
            <a:pPr marL="285750" indent="-285750">
              <a:buClr>
                <a:schemeClr val="accent1">
                  <a:lumMod val="40000"/>
                  <a:lumOff val="60000"/>
                </a:schemeClr>
              </a:buClr>
              <a:buSzPct val="100000"/>
              <a:buFont typeface="Wingdings" panose="05000000000000000000" pitchFamily="2" charset="2"/>
              <a:buChar char="§"/>
            </a:pPr>
            <a:r>
              <a:rPr lang="en-US" sz="1600"/>
              <a:t>De response op de </a:t>
            </a:r>
            <a:r>
              <a:rPr lang="en-US" sz="1600" err="1"/>
              <a:t>plaats</a:t>
            </a:r>
            <a:r>
              <a:rPr lang="en-US" sz="1600"/>
              <a:t> </a:t>
            </a:r>
            <a:r>
              <a:rPr lang="en-US" sz="1600" err="1"/>
              <a:t>voor</a:t>
            </a:r>
            <a:r>
              <a:rPr lang="en-US" sz="1600"/>
              <a:t> </a:t>
            </a:r>
            <a:r>
              <a:rPr lang="en-US" sz="1600" err="1"/>
              <a:t>horeca</a:t>
            </a:r>
            <a:r>
              <a:rPr lang="en-US" sz="1600"/>
              <a:t> is erg </a:t>
            </a:r>
            <a:r>
              <a:rPr lang="en-US" sz="1600" err="1"/>
              <a:t>verdeeld</a:t>
            </a:r>
            <a:r>
              <a:rPr lang="en-US" sz="1600"/>
              <a:t>. </a:t>
            </a:r>
            <a:r>
              <a:rPr lang="en-US" sz="1600" err="1"/>
              <a:t>Een</a:t>
            </a:r>
            <a:r>
              <a:rPr lang="en-US" sz="1600"/>
              <a:t> </a:t>
            </a:r>
            <a:r>
              <a:rPr lang="en-US" sz="1600" err="1"/>
              <a:t>kleine</a:t>
            </a:r>
            <a:r>
              <a:rPr lang="en-US" sz="1600"/>
              <a:t> </a:t>
            </a:r>
            <a:r>
              <a:rPr lang="en-US" sz="1600" err="1"/>
              <a:t>meerderheid</a:t>
            </a:r>
            <a:r>
              <a:rPr lang="en-US" sz="1600"/>
              <a:t> </a:t>
            </a:r>
            <a:r>
              <a:rPr lang="en-US" sz="1600" err="1"/>
              <a:t>heeft</a:t>
            </a:r>
            <a:r>
              <a:rPr lang="en-US" sz="1600"/>
              <a:t> </a:t>
            </a:r>
            <a:r>
              <a:rPr lang="en-US" sz="1600" err="1"/>
              <a:t>voor</a:t>
            </a:r>
            <a:r>
              <a:rPr lang="en-US" sz="1600"/>
              <a:t> </a:t>
            </a:r>
            <a:r>
              <a:rPr lang="en-US" sz="1600" err="1"/>
              <a:t>optie</a:t>
            </a:r>
            <a:r>
              <a:rPr lang="en-US" sz="1600"/>
              <a:t> ‘</a:t>
            </a:r>
            <a:r>
              <a:rPr lang="en-US" sz="1600" i="1" err="1"/>
              <a:t>anders</a:t>
            </a:r>
            <a:r>
              <a:rPr lang="en-US" sz="1600"/>
              <a:t>’ </a:t>
            </a:r>
            <a:r>
              <a:rPr lang="en-US" sz="1600" err="1"/>
              <a:t>gekozen</a:t>
            </a:r>
            <a:r>
              <a:rPr lang="en-US" sz="1600"/>
              <a:t>. </a:t>
            </a:r>
          </a:p>
          <a:p>
            <a:pPr>
              <a:buClr>
                <a:schemeClr val="accent1">
                  <a:lumMod val="40000"/>
                  <a:lumOff val="60000"/>
                </a:schemeClr>
              </a:buClr>
              <a:buSzPct val="100000"/>
            </a:pPr>
            <a:endParaRPr lang="en-US" sz="600"/>
          </a:p>
          <a:p>
            <a:pPr marL="285750" indent="-285750">
              <a:buClr>
                <a:schemeClr val="accent1">
                  <a:lumMod val="40000"/>
                  <a:lumOff val="60000"/>
                </a:schemeClr>
              </a:buClr>
              <a:buSzPct val="100000"/>
              <a:buFont typeface="Wingdings" panose="05000000000000000000" pitchFamily="2" charset="2"/>
              <a:buChar char="§"/>
            </a:pPr>
            <a:r>
              <a:rPr lang="en-US" sz="1600"/>
              <a:t>De </a:t>
            </a:r>
            <a:r>
              <a:rPr lang="en-US" sz="1600" err="1"/>
              <a:t>respondenten</a:t>
            </a:r>
            <a:r>
              <a:rPr lang="en-US" sz="1600"/>
              <a:t> die </a:t>
            </a:r>
            <a:r>
              <a:rPr lang="en-US" sz="1600" err="1"/>
              <a:t>bij</a:t>
            </a:r>
            <a:r>
              <a:rPr lang="en-US" sz="1600"/>
              <a:t> de </a:t>
            </a:r>
            <a:r>
              <a:rPr lang="en-US" sz="1600" err="1"/>
              <a:t>horecavoorzieningen</a:t>
            </a:r>
            <a:r>
              <a:rPr lang="en-US" sz="1600"/>
              <a:t> ‘</a:t>
            </a:r>
            <a:r>
              <a:rPr lang="en-US" sz="1600" i="1" err="1"/>
              <a:t>anders</a:t>
            </a:r>
            <a:r>
              <a:rPr lang="en-US" sz="1600"/>
              <a:t>’ </a:t>
            </a:r>
            <a:r>
              <a:rPr lang="en-US" sz="1600" err="1"/>
              <a:t>hebben</a:t>
            </a:r>
            <a:r>
              <a:rPr lang="en-US" sz="1600"/>
              <a:t> </a:t>
            </a:r>
            <a:r>
              <a:rPr lang="en-US" sz="1600" err="1"/>
              <a:t>gekozen</a:t>
            </a:r>
            <a:r>
              <a:rPr lang="en-US" sz="1600"/>
              <a:t>, </a:t>
            </a:r>
            <a:r>
              <a:rPr lang="en-US" sz="1600" err="1"/>
              <a:t>willen</a:t>
            </a:r>
            <a:r>
              <a:rPr lang="en-US" sz="1600"/>
              <a:t> </a:t>
            </a:r>
            <a:r>
              <a:rPr lang="en-US" sz="1600" err="1"/>
              <a:t>geen</a:t>
            </a:r>
            <a:r>
              <a:rPr lang="en-US" sz="1600"/>
              <a:t> </a:t>
            </a:r>
            <a:r>
              <a:rPr lang="en-US" sz="1600" err="1"/>
              <a:t>horecavoorziening</a:t>
            </a:r>
            <a:r>
              <a:rPr lang="en-US" sz="1600"/>
              <a:t>. </a:t>
            </a:r>
          </a:p>
          <a:p>
            <a:endParaRPr lang="en-US"/>
          </a:p>
          <a:p>
            <a:endParaRPr lang="en-US"/>
          </a:p>
        </p:txBody>
      </p:sp>
      <p:sp>
        <p:nvSpPr>
          <p:cNvPr id="14" name="Title 2">
            <a:extLst>
              <a:ext uri="{FF2B5EF4-FFF2-40B4-BE49-F238E27FC236}">
                <a16:creationId xmlns:a16="http://schemas.microsoft.com/office/drawing/2014/main" id="{508F0DCA-4897-407B-9D40-EAA9AD00E8DF}"/>
              </a:ext>
            </a:extLst>
          </p:cNvPr>
          <p:cNvSpPr>
            <a:spLocks noGrp="1"/>
          </p:cNvSpPr>
          <p:nvPr>
            <p:ph type="title"/>
          </p:nvPr>
        </p:nvSpPr>
        <p:spPr>
          <a:xfrm>
            <a:off x="951760" y="1241031"/>
            <a:ext cx="7251713" cy="1165856"/>
          </a:xfrm>
        </p:spPr>
        <p:txBody>
          <a:bodyPr/>
          <a:lstStyle/>
          <a:p>
            <a:r>
              <a:rPr lang="en-US" err="1"/>
              <a:t>Uitkomsten</a:t>
            </a:r>
            <a:r>
              <a:rPr lang="en-US"/>
              <a:t> </a:t>
            </a:r>
            <a:r>
              <a:rPr lang="en-US" err="1"/>
              <a:t>enquête</a:t>
            </a:r>
            <a:br>
              <a:rPr lang="en-US"/>
            </a:br>
            <a:r>
              <a:rPr lang="en-US" err="1">
                <a:solidFill>
                  <a:schemeClr val="accent1">
                    <a:lumMod val="40000"/>
                    <a:lumOff val="60000"/>
                  </a:schemeClr>
                </a:solidFill>
              </a:rPr>
              <a:t>Plaatsing</a:t>
            </a:r>
            <a:r>
              <a:rPr lang="en-US">
                <a:solidFill>
                  <a:schemeClr val="accent1">
                    <a:lumMod val="40000"/>
                    <a:lumOff val="60000"/>
                  </a:schemeClr>
                </a:solidFill>
              </a:rPr>
              <a:t> </a:t>
            </a:r>
            <a:r>
              <a:rPr lang="en-US" err="1">
                <a:solidFill>
                  <a:schemeClr val="accent1">
                    <a:lumMod val="40000"/>
                    <a:lumOff val="60000"/>
                  </a:schemeClr>
                </a:solidFill>
              </a:rPr>
              <a:t>voorzieningen</a:t>
            </a:r>
            <a:endParaRPr lang="en-US">
              <a:solidFill>
                <a:schemeClr val="accent1">
                  <a:lumMod val="40000"/>
                  <a:lumOff val="60000"/>
                </a:schemeClr>
              </a:solidFill>
            </a:endParaRPr>
          </a:p>
        </p:txBody>
      </p:sp>
      <p:pic>
        <p:nvPicPr>
          <p:cNvPr id="16" name="Graphic 15" descr="Aanhalingsteken openen met effen opvulling">
            <a:extLst>
              <a:ext uri="{FF2B5EF4-FFF2-40B4-BE49-F238E27FC236}">
                <a16:creationId xmlns:a16="http://schemas.microsoft.com/office/drawing/2014/main" id="{46260395-82DF-4217-B31B-1CCB1005EF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562" y="2545231"/>
            <a:ext cx="914400" cy="914400"/>
          </a:xfrm>
          <a:prstGeom prst="rect">
            <a:avLst/>
          </a:prstGeom>
        </p:spPr>
      </p:pic>
      <p:pic>
        <p:nvPicPr>
          <p:cNvPr id="17" name="Graphic 16" descr="Aanhalingsteken openen met effen opvulling">
            <a:extLst>
              <a:ext uri="{FF2B5EF4-FFF2-40B4-BE49-F238E27FC236}">
                <a16:creationId xmlns:a16="http://schemas.microsoft.com/office/drawing/2014/main" id="{5DB0F0EA-B346-4819-8F7F-863F178991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6997337" y="3002431"/>
            <a:ext cx="914400" cy="914400"/>
          </a:xfrm>
          <a:prstGeom prst="rect">
            <a:avLst/>
          </a:prstGeom>
        </p:spPr>
      </p:pic>
      <p:graphicFrame>
        <p:nvGraphicFramePr>
          <p:cNvPr id="10" name="Grafiek 9">
            <a:extLst>
              <a:ext uri="{FF2B5EF4-FFF2-40B4-BE49-F238E27FC236}">
                <a16:creationId xmlns:a16="http://schemas.microsoft.com/office/drawing/2014/main" id="{648186BB-3634-4622-91CD-EADA9ECEF725}"/>
              </a:ext>
            </a:extLst>
          </p:cNvPr>
          <p:cNvGraphicFramePr>
            <a:graphicFrameLocks/>
          </p:cNvGraphicFramePr>
          <p:nvPr/>
        </p:nvGraphicFramePr>
        <p:xfrm>
          <a:off x="7889420" y="3139652"/>
          <a:ext cx="4568190" cy="27336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Grafiek 10">
            <a:extLst>
              <a:ext uri="{FF2B5EF4-FFF2-40B4-BE49-F238E27FC236}">
                <a16:creationId xmlns:a16="http://schemas.microsoft.com/office/drawing/2014/main" id="{5E3C857A-9128-4307-AC1B-F85243CB0BAF}"/>
              </a:ext>
            </a:extLst>
          </p:cNvPr>
          <p:cNvGraphicFramePr>
            <a:graphicFrameLocks/>
          </p:cNvGraphicFramePr>
          <p:nvPr/>
        </p:nvGraphicFramePr>
        <p:xfrm>
          <a:off x="7735661" y="648063"/>
          <a:ext cx="4575810" cy="273939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2717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515938" y="273189"/>
            <a:ext cx="3185205" cy="707886"/>
          </a:xfrm>
          <a:prstGeom prst="rect">
            <a:avLst/>
          </a:prstGeom>
          <a:solidFill>
            <a:schemeClr val="accent4">
              <a:lumMod val="75000"/>
            </a:schemeClr>
          </a:solidFill>
        </p:spPr>
        <p:txBody>
          <a:bodyPr wrap="square" rtlCol="0">
            <a:spAutoFit/>
          </a:bodyPr>
          <a:lstStyle/>
          <a:p>
            <a:r>
              <a:rPr lang="nl-NL" sz="4000" dirty="0">
                <a:solidFill>
                  <a:schemeClr val="bg1"/>
                </a:solidFill>
                <a:latin typeface="Bahnschrift" panose="020B0502040204020203" pitchFamily="34" charset="0"/>
              </a:rPr>
              <a:t>Algemeen</a:t>
            </a:r>
          </a:p>
        </p:txBody>
      </p:sp>
      <p:sp>
        <p:nvSpPr>
          <p:cNvPr id="7" name="Ondertitel 3">
            <a:extLst>
              <a:ext uri="{FF2B5EF4-FFF2-40B4-BE49-F238E27FC236}">
                <a16:creationId xmlns:a16="http://schemas.microsoft.com/office/drawing/2014/main" id="{ACAF8EBC-E599-45F1-8C79-368D9F78C7B5}"/>
              </a:ext>
            </a:extLst>
          </p:cNvPr>
          <p:cNvSpPr>
            <a:spLocks noGrp="1"/>
          </p:cNvSpPr>
          <p:nvPr>
            <p:ph type="subTitle" idx="1"/>
          </p:nvPr>
        </p:nvSpPr>
        <p:spPr>
          <a:xfrm>
            <a:off x="516000" y="1808999"/>
            <a:ext cx="10113899" cy="4906125"/>
          </a:xfrm>
        </p:spPr>
        <p:txBody>
          <a:bodyPr>
            <a:noAutofit/>
          </a:bodyPr>
          <a:lstStyle/>
          <a:p>
            <a:pPr marL="285750" indent="-285750" algn="l">
              <a:lnSpc>
                <a:spcPct val="100000"/>
              </a:lnSpc>
              <a:buFont typeface="Arial" panose="020B0604020202020204" pitchFamily="34" charset="0"/>
              <a:buChar char="•"/>
            </a:pPr>
            <a:r>
              <a:rPr lang="nl-NL" sz="1600" dirty="0"/>
              <a:t>Omwonendensessie 8 februari, algemene draagvlakmeting &amp; terugkoppeling omwonenden 16 maart</a:t>
            </a:r>
          </a:p>
          <a:p>
            <a:pPr marL="742950" lvl="1" indent="-285750" algn="l">
              <a:lnSpc>
                <a:spcPct val="100000"/>
              </a:lnSpc>
              <a:buFont typeface="Arial" panose="020B0604020202020204" pitchFamily="34" charset="0"/>
              <a:buChar char="•"/>
            </a:pPr>
            <a:r>
              <a:rPr lang="nl-NL" sz="1600" dirty="0"/>
              <a:t>Aan de bewonerssessie van 8 februari namen </a:t>
            </a:r>
            <a:r>
              <a:rPr lang="nl-NL" sz="1600" b="1" dirty="0"/>
              <a:t>26 omwonenden</a:t>
            </a:r>
            <a:r>
              <a:rPr lang="nl-NL" sz="1600" dirty="0"/>
              <a:t> deel</a:t>
            </a:r>
          </a:p>
          <a:p>
            <a:pPr marL="742950" lvl="1" indent="-285750" algn="l">
              <a:lnSpc>
                <a:spcPct val="100000"/>
              </a:lnSpc>
              <a:buFont typeface="Arial" panose="020B0604020202020204" pitchFamily="34" charset="0"/>
              <a:buChar char="•"/>
            </a:pPr>
            <a:r>
              <a:rPr lang="nl-NL" sz="1600" dirty="0"/>
              <a:t>Aan de draagvlakmeting namen </a:t>
            </a:r>
            <a:r>
              <a:rPr lang="nl-NL" sz="1600" b="1" dirty="0"/>
              <a:t>392 respondenten </a:t>
            </a:r>
            <a:r>
              <a:rPr lang="nl-NL" sz="1600" dirty="0"/>
              <a:t>deel, waarvan 175 omwonenden.</a:t>
            </a:r>
          </a:p>
          <a:p>
            <a:pPr marL="742950" lvl="1" indent="-285750" algn="l">
              <a:lnSpc>
                <a:spcPct val="100000"/>
              </a:lnSpc>
              <a:buFont typeface="Arial" panose="020B0604020202020204" pitchFamily="34" charset="0"/>
              <a:buChar char="•"/>
            </a:pPr>
            <a:r>
              <a:rPr lang="nl-NL" sz="1600" dirty="0"/>
              <a:t>Aan de bewonerssessie van 16 maart namen </a:t>
            </a:r>
            <a:r>
              <a:rPr lang="nl-NL" sz="1600" b="1" dirty="0"/>
              <a:t>xx bewoners</a:t>
            </a:r>
            <a:r>
              <a:rPr lang="nl-NL" sz="1600" dirty="0"/>
              <a:t> deel.</a:t>
            </a:r>
          </a:p>
          <a:p>
            <a:pPr marL="285750" indent="-285750" algn="l">
              <a:lnSpc>
                <a:spcPct val="100000"/>
              </a:lnSpc>
              <a:buFont typeface="Arial" panose="020B0604020202020204" pitchFamily="34" charset="0"/>
              <a:buChar char="•"/>
            </a:pPr>
            <a:r>
              <a:rPr lang="nl-NL" sz="1600" dirty="0"/>
              <a:t>In de sessie van 8 februari werd door de (buurt)vereniging De Paauw het standpunt duidelijk gemaakt van omwonenden, waarin zij stelling nemen tegen een (kwantitatief) volwaardig bestuurscentrum. Met haar brief van 25 februari 2021 “betreft de draagvlakmeting over toekomstscenario’s De Paauw” licht zij haar standpunt verder toe op de onderdelen Verkeersoverlast en –onveiligheid, Een horeca gelegenheid en Cultuurhistorisch waarden.</a:t>
            </a:r>
          </a:p>
          <a:p>
            <a:pPr marL="285750" indent="-285750" algn="l">
              <a:lnSpc>
                <a:spcPct val="100000"/>
              </a:lnSpc>
              <a:buFont typeface="Arial" panose="020B0604020202020204" pitchFamily="34" charset="0"/>
              <a:buChar char="•"/>
            </a:pPr>
            <a:r>
              <a:rPr lang="nl-NL" sz="1600" dirty="0"/>
              <a:t>De stellingname van vereniging De Paauw is daarin afwijkend van hetgeen is opgehaald in het participatietraject van augustus 2019.</a:t>
            </a:r>
          </a:p>
          <a:p>
            <a:pPr marL="285750" indent="-285750" algn="l">
              <a:lnSpc>
                <a:spcPct val="100000"/>
              </a:lnSpc>
              <a:buFont typeface="Arial" panose="020B0604020202020204" pitchFamily="34" charset="0"/>
              <a:buChar char="•"/>
            </a:pPr>
            <a:endParaRPr lang="nl-NL" sz="1600" dirty="0"/>
          </a:p>
          <a:p>
            <a:pPr marL="285750" indent="-285750" algn="l">
              <a:lnSpc>
                <a:spcPct val="100000"/>
              </a:lnSpc>
              <a:buFont typeface="Arial" panose="020B0604020202020204" pitchFamily="34" charset="0"/>
              <a:buChar char="•"/>
            </a:pPr>
            <a:endParaRPr lang="nl-NL" sz="1600" dirty="0"/>
          </a:p>
        </p:txBody>
      </p:sp>
    </p:spTree>
    <p:extLst>
      <p:ext uri="{BB962C8B-B14F-4D97-AF65-F5344CB8AC3E}">
        <p14:creationId xmlns:p14="http://schemas.microsoft.com/office/powerpoint/2010/main" val="863837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515938" y="273189"/>
            <a:ext cx="4905148" cy="707886"/>
          </a:xfrm>
          <a:prstGeom prst="rect">
            <a:avLst/>
          </a:prstGeom>
          <a:solidFill>
            <a:schemeClr val="accent4">
              <a:lumMod val="75000"/>
            </a:schemeClr>
          </a:solidFill>
        </p:spPr>
        <p:txBody>
          <a:bodyPr wrap="square" rtlCol="0">
            <a:spAutoFit/>
          </a:bodyPr>
          <a:lstStyle/>
          <a:p>
            <a:r>
              <a:rPr lang="nl-NL" sz="4000" dirty="0">
                <a:solidFill>
                  <a:schemeClr val="bg1"/>
                </a:solidFill>
                <a:latin typeface="Bahnschrift" panose="020B0502040204020203" pitchFamily="34" charset="0"/>
              </a:rPr>
              <a:t>Draagvlakmeting</a:t>
            </a:r>
          </a:p>
        </p:txBody>
      </p:sp>
      <p:sp>
        <p:nvSpPr>
          <p:cNvPr id="7" name="Ondertitel 3">
            <a:extLst>
              <a:ext uri="{FF2B5EF4-FFF2-40B4-BE49-F238E27FC236}">
                <a16:creationId xmlns:a16="http://schemas.microsoft.com/office/drawing/2014/main" id="{ACAF8EBC-E599-45F1-8C79-368D9F78C7B5}"/>
              </a:ext>
            </a:extLst>
          </p:cNvPr>
          <p:cNvSpPr>
            <a:spLocks noGrp="1"/>
          </p:cNvSpPr>
          <p:nvPr>
            <p:ph type="subTitle" idx="1"/>
          </p:nvPr>
        </p:nvSpPr>
        <p:spPr>
          <a:xfrm>
            <a:off x="516001" y="1808999"/>
            <a:ext cx="8513700" cy="4906125"/>
          </a:xfrm>
        </p:spPr>
        <p:txBody>
          <a:bodyPr>
            <a:noAutofit/>
          </a:bodyPr>
          <a:lstStyle/>
          <a:p>
            <a:pPr marL="285750" indent="-285750" algn="l">
              <a:lnSpc>
                <a:spcPct val="100000"/>
              </a:lnSpc>
              <a:buFont typeface="Arial" panose="020B0604020202020204" pitchFamily="34" charset="0"/>
              <a:buChar char="•"/>
            </a:pPr>
            <a:r>
              <a:rPr lang="nl-NL" sz="1600" dirty="0"/>
              <a:t>De meting stond 8 dagen open en werd aangekondigd via de website van de gemeente Wassenaar, </a:t>
            </a:r>
            <a:r>
              <a:rPr lang="nl-NL" sz="1600" dirty="0" err="1"/>
              <a:t>social</a:t>
            </a:r>
            <a:r>
              <a:rPr lang="nl-NL" sz="1600" dirty="0"/>
              <a:t> media, persbericht in &gt;&gt;naam&lt;&lt; en een participatiesessie voor omwonenden</a:t>
            </a:r>
          </a:p>
          <a:p>
            <a:pPr marL="285750" indent="-285750" algn="l">
              <a:lnSpc>
                <a:spcPct val="100000"/>
              </a:lnSpc>
              <a:buFont typeface="Arial" panose="020B0604020202020204" pitchFamily="34" charset="0"/>
              <a:buChar char="•"/>
            </a:pPr>
            <a:r>
              <a:rPr lang="nl-NL" sz="1600" dirty="0"/>
              <a:t>Aan de draagvlakmeting namen </a:t>
            </a:r>
            <a:r>
              <a:rPr lang="nl-NL" sz="1600" b="1" dirty="0"/>
              <a:t>392 respondenten </a:t>
            </a:r>
            <a:r>
              <a:rPr lang="nl-NL" sz="1600" dirty="0"/>
              <a:t>deel, waarvan 175 omwonenden.</a:t>
            </a:r>
          </a:p>
          <a:p>
            <a:pPr marL="285750" indent="-285750" algn="l">
              <a:lnSpc>
                <a:spcPct val="100000"/>
              </a:lnSpc>
              <a:buFont typeface="Arial" panose="020B0604020202020204" pitchFamily="34" charset="0"/>
              <a:buChar char="•"/>
            </a:pPr>
            <a:r>
              <a:rPr lang="nl-NL" sz="1600" dirty="0"/>
              <a:t>Verschuiving wensen omwonenden</a:t>
            </a:r>
          </a:p>
          <a:p>
            <a:pPr marL="285750" indent="-285750" algn="l">
              <a:lnSpc>
                <a:spcPct val="100000"/>
              </a:lnSpc>
              <a:buFont typeface="Arial" panose="020B0604020202020204" pitchFamily="34" charset="0"/>
              <a:buChar char="•"/>
            </a:pPr>
            <a:r>
              <a:rPr lang="nl-NL" sz="1600" dirty="0">
                <a:highlight>
                  <a:srgbClr val="FFFF00"/>
                </a:highlight>
              </a:rPr>
              <a:t>&gt;&gt;Samenvatting antwoorden&lt;&lt;</a:t>
            </a:r>
          </a:p>
          <a:p>
            <a:pPr marL="285750" indent="-285750" algn="l">
              <a:lnSpc>
                <a:spcPct val="100000"/>
              </a:lnSpc>
              <a:buFont typeface="Arial" panose="020B0604020202020204" pitchFamily="34" charset="0"/>
              <a:buChar char="•"/>
            </a:pPr>
            <a:endParaRPr lang="nl-NL" sz="1600" dirty="0"/>
          </a:p>
          <a:p>
            <a:pPr marL="285750" indent="-285750" algn="l">
              <a:lnSpc>
                <a:spcPct val="100000"/>
              </a:lnSpc>
              <a:buFont typeface="Arial" panose="020B0604020202020204" pitchFamily="34" charset="0"/>
              <a:buChar char="•"/>
            </a:pPr>
            <a:endParaRPr lang="nl-NL" sz="1600" dirty="0"/>
          </a:p>
        </p:txBody>
      </p:sp>
      <p:graphicFrame>
        <p:nvGraphicFramePr>
          <p:cNvPr id="4" name="Grafiek 3">
            <a:extLst>
              <a:ext uri="{FF2B5EF4-FFF2-40B4-BE49-F238E27FC236}">
                <a16:creationId xmlns:a16="http://schemas.microsoft.com/office/drawing/2014/main" id="{DF22E17D-9D1E-4B13-8642-6EA220EC1B5A}"/>
              </a:ext>
            </a:extLst>
          </p:cNvPr>
          <p:cNvGraphicFramePr>
            <a:graphicFrameLocks/>
          </p:cNvGraphicFramePr>
          <p:nvPr/>
        </p:nvGraphicFramePr>
        <p:xfrm>
          <a:off x="8483702" y="581394"/>
          <a:ext cx="3192361" cy="20678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068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508F0DCA-4897-407B-9D40-EAA9AD00E8DF}"/>
              </a:ext>
            </a:extLst>
          </p:cNvPr>
          <p:cNvSpPr>
            <a:spLocks noGrp="1"/>
          </p:cNvSpPr>
          <p:nvPr>
            <p:ph type="title"/>
          </p:nvPr>
        </p:nvSpPr>
        <p:spPr/>
        <p:txBody>
          <a:bodyPr/>
          <a:lstStyle/>
          <a:p>
            <a:r>
              <a:rPr lang="en-US" err="1"/>
              <a:t>Draagvlakmeting</a:t>
            </a:r>
            <a:r>
              <a:rPr lang="en-US"/>
              <a:t> </a:t>
            </a:r>
            <a:br>
              <a:rPr lang="en-US"/>
            </a:br>
            <a:r>
              <a:rPr lang="en-US" err="1"/>
              <a:t>enquête</a:t>
            </a:r>
            <a:endParaRPr lang="en-US"/>
          </a:p>
        </p:txBody>
      </p:sp>
      <p:pic>
        <p:nvPicPr>
          <p:cNvPr id="3" name="Graphic 2" descr="Badge vraagteken met effen opvulling">
            <a:extLst>
              <a:ext uri="{FF2B5EF4-FFF2-40B4-BE49-F238E27FC236}">
                <a16:creationId xmlns:a16="http://schemas.microsoft.com/office/drawing/2014/main" id="{CB0B9295-1197-4C86-93E5-388EAEC1BE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760" y="3255953"/>
            <a:ext cx="914400" cy="914400"/>
          </a:xfrm>
          <a:prstGeom prst="rect">
            <a:avLst/>
          </a:prstGeom>
        </p:spPr>
      </p:pic>
      <p:pic>
        <p:nvPicPr>
          <p:cNvPr id="5" name="Graphic 4" descr="Klantbeoordeling met effen opvulling">
            <a:extLst>
              <a:ext uri="{FF2B5EF4-FFF2-40B4-BE49-F238E27FC236}">
                <a16:creationId xmlns:a16="http://schemas.microsoft.com/office/drawing/2014/main" id="{0EB32326-EE45-48FE-AB64-8EAFA2F895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2593" y="4416510"/>
            <a:ext cx="914400" cy="914400"/>
          </a:xfrm>
          <a:prstGeom prst="rect">
            <a:avLst/>
          </a:prstGeom>
        </p:spPr>
      </p:pic>
      <p:sp>
        <p:nvSpPr>
          <p:cNvPr id="8" name="Tekstvak 7">
            <a:extLst>
              <a:ext uri="{FF2B5EF4-FFF2-40B4-BE49-F238E27FC236}">
                <a16:creationId xmlns:a16="http://schemas.microsoft.com/office/drawing/2014/main" id="{1039C4E7-86CC-4CCD-9AC7-249C45575AC0}"/>
              </a:ext>
            </a:extLst>
          </p:cNvPr>
          <p:cNvSpPr txBox="1"/>
          <p:nvPr/>
        </p:nvSpPr>
        <p:spPr>
          <a:xfrm>
            <a:off x="1866159" y="3352234"/>
            <a:ext cx="652743" cy="707886"/>
          </a:xfrm>
          <a:prstGeom prst="rect">
            <a:avLst/>
          </a:prstGeom>
          <a:noFill/>
        </p:spPr>
        <p:txBody>
          <a:bodyPr wrap="none" rtlCol="0">
            <a:spAutoFit/>
          </a:bodyPr>
          <a:lstStyle/>
          <a:p>
            <a:r>
              <a:rPr lang="nl-NL" sz="4000" b="1">
                <a:latin typeface="+mj-lt"/>
              </a:rPr>
              <a:t>12</a:t>
            </a:r>
            <a:endParaRPr lang="nl-NL" sz="4800" b="1">
              <a:latin typeface="+mj-lt"/>
            </a:endParaRPr>
          </a:p>
        </p:txBody>
      </p:sp>
      <p:sp>
        <p:nvSpPr>
          <p:cNvPr id="15" name="Tekstvak 14">
            <a:extLst>
              <a:ext uri="{FF2B5EF4-FFF2-40B4-BE49-F238E27FC236}">
                <a16:creationId xmlns:a16="http://schemas.microsoft.com/office/drawing/2014/main" id="{0C5953EC-676D-49F9-9E1F-E044F2F3A09B}"/>
              </a:ext>
            </a:extLst>
          </p:cNvPr>
          <p:cNvSpPr txBox="1"/>
          <p:nvPr/>
        </p:nvSpPr>
        <p:spPr>
          <a:xfrm>
            <a:off x="1876992" y="4473148"/>
            <a:ext cx="886781" cy="707886"/>
          </a:xfrm>
          <a:prstGeom prst="rect">
            <a:avLst/>
          </a:prstGeom>
          <a:noFill/>
        </p:spPr>
        <p:txBody>
          <a:bodyPr wrap="none" rtlCol="0">
            <a:spAutoFit/>
          </a:bodyPr>
          <a:lstStyle/>
          <a:p>
            <a:r>
              <a:rPr lang="nl-NL" sz="4000" b="1">
                <a:latin typeface="+mj-lt"/>
              </a:rPr>
              <a:t>392</a:t>
            </a:r>
            <a:endParaRPr lang="nl-NL" sz="4800" b="1">
              <a:latin typeface="+mj-lt"/>
            </a:endParaRPr>
          </a:p>
        </p:txBody>
      </p:sp>
      <p:graphicFrame>
        <p:nvGraphicFramePr>
          <p:cNvPr id="17" name="Grafiek 16">
            <a:extLst>
              <a:ext uri="{FF2B5EF4-FFF2-40B4-BE49-F238E27FC236}">
                <a16:creationId xmlns:a16="http://schemas.microsoft.com/office/drawing/2014/main" id="{A88E5085-E8DD-4CF6-969E-73A21FC2C4C8}"/>
              </a:ext>
            </a:extLst>
          </p:cNvPr>
          <p:cNvGraphicFramePr>
            <a:graphicFrameLocks/>
          </p:cNvGraphicFramePr>
          <p:nvPr/>
        </p:nvGraphicFramePr>
        <p:xfrm>
          <a:off x="3977366" y="2665898"/>
          <a:ext cx="4914083" cy="3183083"/>
        </p:xfrm>
        <a:graphic>
          <a:graphicData uri="http://schemas.openxmlformats.org/drawingml/2006/chart">
            <c:chart xmlns:c="http://schemas.openxmlformats.org/drawingml/2006/chart" xmlns:r="http://schemas.openxmlformats.org/officeDocument/2006/relationships" r:id="rId6"/>
          </a:graphicData>
        </a:graphic>
      </p:graphicFrame>
      <p:sp>
        <p:nvSpPr>
          <p:cNvPr id="19" name="Tekstvak 18">
            <a:extLst>
              <a:ext uri="{FF2B5EF4-FFF2-40B4-BE49-F238E27FC236}">
                <a16:creationId xmlns:a16="http://schemas.microsoft.com/office/drawing/2014/main" id="{2DCD393B-1BCB-4725-BFEE-44DBBCF83DDD}"/>
              </a:ext>
            </a:extLst>
          </p:cNvPr>
          <p:cNvSpPr txBox="1"/>
          <p:nvPr/>
        </p:nvSpPr>
        <p:spPr>
          <a:xfrm>
            <a:off x="951760" y="2736745"/>
            <a:ext cx="2129109" cy="369332"/>
          </a:xfrm>
          <a:prstGeom prst="rect">
            <a:avLst/>
          </a:prstGeom>
          <a:noFill/>
        </p:spPr>
        <p:txBody>
          <a:bodyPr wrap="none" rtlCol="0">
            <a:spAutoFit/>
          </a:bodyPr>
          <a:lstStyle/>
          <a:p>
            <a:r>
              <a:rPr lang="nl-NL"/>
              <a:t>Gegevens enquête</a:t>
            </a:r>
          </a:p>
        </p:txBody>
      </p:sp>
    </p:spTree>
    <p:extLst>
      <p:ext uri="{BB962C8B-B14F-4D97-AF65-F5344CB8AC3E}">
        <p14:creationId xmlns:p14="http://schemas.microsoft.com/office/powerpoint/2010/main" val="1714984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508F0DCA-4897-407B-9D40-EAA9AD00E8DF}"/>
              </a:ext>
            </a:extLst>
          </p:cNvPr>
          <p:cNvSpPr>
            <a:spLocks noGrp="1"/>
          </p:cNvSpPr>
          <p:nvPr>
            <p:ph type="title"/>
          </p:nvPr>
        </p:nvSpPr>
        <p:spPr/>
        <p:txBody>
          <a:bodyPr/>
          <a:lstStyle/>
          <a:p>
            <a:r>
              <a:rPr lang="en-US" err="1"/>
              <a:t>Bezoek</a:t>
            </a:r>
            <a:r>
              <a:rPr lang="en-US"/>
              <a:t> </a:t>
            </a:r>
            <a:r>
              <a:rPr lang="en-US" err="1"/>
              <a:t>aan</a:t>
            </a:r>
            <a:r>
              <a:rPr lang="en-US"/>
              <a:t> De </a:t>
            </a:r>
            <a:r>
              <a:rPr lang="en-US" err="1"/>
              <a:t>Paauw</a:t>
            </a:r>
            <a:br>
              <a:rPr lang="en-US"/>
            </a:br>
            <a:r>
              <a:rPr lang="en-US" err="1">
                <a:solidFill>
                  <a:schemeClr val="accent2"/>
                </a:solidFill>
              </a:rPr>
              <a:t>Waarom</a:t>
            </a:r>
            <a:r>
              <a:rPr lang="en-US">
                <a:solidFill>
                  <a:schemeClr val="accent2"/>
                </a:solidFill>
              </a:rPr>
              <a:t> &amp; </a:t>
            </a:r>
            <a:r>
              <a:rPr lang="en-US" err="1">
                <a:solidFill>
                  <a:schemeClr val="accent2"/>
                </a:solidFill>
              </a:rPr>
              <a:t>hoevaak</a:t>
            </a:r>
            <a:r>
              <a:rPr lang="en-US">
                <a:solidFill>
                  <a:schemeClr val="accent2"/>
                </a:solidFill>
              </a:rPr>
              <a:t>?</a:t>
            </a:r>
          </a:p>
        </p:txBody>
      </p:sp>
      <p:graphicFrame>
        <p:nvGraphicFramePr>
          <p:cNvPr id="10" name="Grafiek 9">
            <a:extLst>
              <a:ext uri="{FF2B5EF4-FFF2-40B4-BE49-F238E27FC236}">
                <a16:creationId xmlns:a16="http://schemas.microsoft.com/office/drawing/2014/main" id="{01EE9850-BC32-4856-AE50-641F0A931EE2}"/>
              </a:ext>
            </a:extLst>
          </p:cNvPr>
          <p:cNvGraphicFramePr>
            <a:graphicFrameLocks/>
          </p:cNvGraphicFramePr>
          <p:nvPr/>
        </p:nvGraphicFramePr>
        <p:xfrm>
          <a:off x="0" y="3056804"/>
          <a:ext cx="6598572" cy="365324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Grafiek 10">
            <a:extLst>
              <a:ext uri="{FF2B5EF4-FFF2-40B4-BE49-F238E27FC236}">
                <a16:creationId xmlns:a16="http://schemas.microsoft.com/office/drawing/2014/main" id="{091599A8-6274-4936-86A2-38795581E63C}"/>
              </a:ext>
            </a:extLst>
          </p:cNvPr>
          <p:cNvGraphicFramePr>
            <a:graphicFrameLocks/>
          </p:cNvGraphicFramePr>
          <p:nvPr/>
        </p:nvGraphicFramePr>
        <p:xfrm>
          <a:off x="5617028" y="3349974"/>
          <a:ext cx="5791199" cy="3135878"/>
        </p:xfrm>
        <a:graphic>
          <a:graphicData uri="http://schemas.openxmlformats.org/drawingml/2006/chart">
            <c:chart xmlns:c="http://schemas.openxmlformats.org/drawingml/2006/chart" xmlns:r="http://schemas.openxmlformats.org/officeDocument/2006/relationships" r:id="rId3"/>
          </a:graphicData>
        </a:graphic>
      </p:graphicFrame>
      <p:sp>
        <p:nvSpPr>
          <p:cNvPr id="4" name="Tekstvak 3">
            <a:extLst>
              <a:ext uri="{FF2B5EF4-FFF2-40B4-BE49-F238E27FC236}">
                <a16:creationId xmlns:a16="http://schemas.microsoft.com/office/drawing/2014/main" id="{F0EADC38-C2FC-45BC-B83E-7B0720233B07}"/>
              </a:ext>
            </a:extLst>
          </p:cNvPr>
          <p:cNvSpPr txBox="1"/>
          <p:nvPr/>
        </p:nvSpPr>
        <p:spPr>
          <a:xfrm>
            <a:off x="844732" y="2872138"/>
            <a:ext cx="3637534" cy="369332"/>
          </a:xfrm>
          <a:prstGeom prst="rect">
            <a:avLst/>
          </a:prstGeom>
          <a:noFill/>
        </p:spPr>
        <p:txBody>
          <a:bodyPr wrap="none" rtlCol="0">
            <a:spAutoFit/>
          </a:bodyPr>
          <a:lstStyle/>
          <a:p>
            <a:r>
              <a:rPr lang="nl-NL" i="1">
                <a:solidFill>
                  <a:schemeClr val="accent2"/>
                </a:solidFill>
              </a:rPr>
              <a:t>Waarvoor bezoekt u de Paauw? </a:t>
            </a:r>
          </a:p>
        </p:txBody>
      </p:sp>
      <p:sp>
        <p:nvSpPr>
          <p:cNvPr id="16" name="Tekstvak 15">
            <a:extLst>
              <a:ext uri="{FF2B5EF4-FFF2-40B4-BE49-F238E27FC236}">
                <a16:creationId xmlns:a16="http://schemas.microsoft.com/office/drawing/2014/main" id="{DB4CFB0A-BA4E-4A4C-90B6-36477D186A39}"/>
              </a:ext>
            </a:extLst>
          </p:cNvPr>
          <p:cNvSpPr txBox="1"/>
          <p:nvPr/>
        </p:nvSpPr>
        <p:spPr>
          <a:xfrm>
            <a:off x="6217920" y="2872138"/>
            <a:ext cx="3525324" cy="369332"/>
          </a:xfrm>
          <a:prstGeom prst="rect">
            <a:avLst/>
          </a:prstGeom>
          <a:noFill/>
        </p:spPr>
        <p:txBody>
          <a:bodyPr wrap="none" rtlCol="0">
            <a:spAutoFit/>
          </a:bodyPr>
          <a:lstStyle/>
          <a:p>
            <a:r>
              <a:rPr lang="nl-NL" i="1">
                <a:solidFill>
                  <a:schemeClr val="accent2"/>
                </a:solidFill>
              </a:rPr>
              <a:t>Hoe vaak bezoekt u De Paauw?</a:t>
            </a:r>
          </a:p>
        </p:txBody>
      </p:sp>
      <p:pic>
        <p:nvPicPr>
          <p:cNvPr id="18" name="Graphic 17" descr="Aanhalingsteken openen met effen opvulling">
            <a:extLst>
              <a:ext uri="{FF2B5EF4-FFF2-40B4-BE49-F238E27FC236}">
                <a16:creationId xmlns:a16="http://schemas.microsoft.com/office/drawing/2014/main" id="{2D4195A1-9651-4E91-AF9F-73BE49A7B6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6322" y="2616351"/>
            <a:ext cx="511573" cy="511573"/>
          </a:xfrm>
          <a:prstGeom prst="rect">
            <a:avLst/>
          </a:prstGeom>
        </p:spPr>
      </p:pic>
      <p:pic>
        <p:nvPicPr>
          <p:cNvPr id="20" name="Graphic 19" descr="Aanhalingsteken openen met effen opvulling">
            <a:extLst>
              <a:ext uri="{FF2B5EF4-FFF2-40B4-BE49-F238E27FC236}">
                <a16:creationId xmlns:a16="http://schemas.microsoft.com/office/drawing/2014/main" id="{3BED01ED-5405-4986-9CDC-4E743108FC6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01176" y="2616350"/>
            <a:ext cx="511573" cy="511573"/>
          </a:xfrm>
          <a:prstGeom prst="rect">
            <a:avLst/>
          </a:prstGeom>
        </p:spPr>
      </p:pic>
      <p:pic>
        <p:nvPicPr>
          <p:cNvPr id="21" name="Graphic 20" descr="Aanhalingsteken openen met effen opvulling">
            <a:extLst>
              <a:ext uri="{FF2B5EF4-FFF2-40B4-BE49-F238E27FC236}">
                <a16:creationId xmlns:a16="http://schemas.microsoft.com/office/drawing/2014/main" id="{C9C7FCED-3615-4A13-9875-91E2BA9F415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4140214" y="2985683"/>
            <a:ext cx="511573" cy="511573"/>
          </a:xfrm>
          <a:prstGeom prst="rect">
            <a:avLst/>
          </a:prstGeom>
        </p:spPr>
      </p:pic>
      <p:pic>
        <p:nvPicPr>
          <p:cNvPr id="22" name="Graphic 21" descr="Aanhalingsteken openen met effen opvulling">
            <a:extLst>
              <a:ext uri="{FF2B5EF4-FFF2-40B4-BE49-F238E27FC236}">
                <a16:creationId xmlns:a16="http://schemas.microsoft.com/office/drawing/2014/main" id="{3CE75C2E-3313-4BAA-BD14-1D75DA538ED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9487457" y="2980643"/>
            <a:ext cx="511573" cy="511573"/>
          </a:xfrm>
          <a:prstGeom prst="rect">
            <a:avLst/>
          </a:prstGeom>
        </p:spPr>
      </p:pic>
    </p:spTree>
    <p:extLst>
      <p:ext uri="{BB962C8B-B14F-4D97-AF65-F5344CB8AC3E}">
        <p14:creationId xmlns:p14="http://schemas.microsoft.com/office/powerpoint/2010/main" val="2476255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Text Placeholder 1">
            <a:extLst>
              <a:ext uri="{FF2B5EF4-FFF2-40B4-BE49-F238E27FC236}">
                <a16:creationId xmlns:a16="http://schemas.microsoft.com/office/drawing/2014/main" id="{6563AA33-3892-4B71-95B1-778836C7D610}"/>
              </a:ext>
            </a:extLst>
          </p:cNvPr>
          <p:cNvSpPr>
            <a:spLocks noGrp="1"/>
          </p:cNvSpPr>
          <p:nvPr>
            <p:ph type="body" sz="quarter" idx="10"/>
          </p:nvPr>
        </p:nvSpPr>
        <p:spPr>
          <a:xfrm>
            <a:off x="967878" y="2939294"/>
            <a:ext cx="6669540" cy="3306470"/>
          </a:xfrm>
        </p:spPr>
        <p:txBody>
          <a:bodyPr/>
          <a:lstStyle/>
          <a:p>
            <a:pPr marL="0" indent="0">
              <a:buNone/>
            </a:pPr>
            <a:r>
              <a:rPr lang="en-US" sz="2000" b="1" i="1" err="1"/>
              <a:t>Ondersteunt</a:t>
            </a:r>
            <a:r>
              <a:rPr lang="en-US" sz="2000" b="1" i="1"/>
              <a:t> u de </a:t>
            </a:r>
            <a:r>
              <a:rPr lang="en-US" sz="2000" b="1" i="1" err="1"/>
              <a:t>beslissing</a:t>
            </a:r>
            <a:r>
              <a:rPr lang="en-US" sz="2000" b="1" i="1"/>
              <a:t> om van De </a:t>
            </a:r>
            <a:r>
              <a:rPr lang="en-US" sz="2000" b="1" i="1" err="1"/>
              <a:t>Paauw</a:t>
            </a:r>
            <a:r>
              <a:rPr lang="en-US" sz="2000" b="1" i="1"/>
              <a:t> </a:t>
            </a:r>
            <a:r>
              <a:rPr lang="en-US" sz="2000" b="1" i="1" err="1"/>
              <a:t>een</a:t>
            </a:r>
            <a:r>
              <a:rPr lang="en-US" sz="2000" b="1" i="1"/>
              <a:t> </a:t>
            </a:r>
            <a:r>
              <a:rPr lang="en-US" sz="2000" b="1" i="1" err="1"/>
              <a:t>volwaardig</a:t>
            </a:r>
            <a:r>
              <a:rPr lang="en-US" sz="2000" b="1" i="1"/>
              <a:t> </a:t>
            </a:r>
            <a:r>
              <a:rPr lang="en-US" sz="2000" b="1" i="1" err="1"/>
              <a:t>bestuurscentrum</a:t>
            </a:r>
            <a:r>
              <a:rPr lang="en-US" sz="2000" b="1" i="1"/>
              <a:t> </a:t>
            </a:r>
            <a:r>
              <a:rPr lang="en-US" sz="2000" b="1" i="1" err="1"/>
              <a:t>te</a:t>
            </a:r>
            <a:r>
              <a:rPr lang="en-US" sz="2000" b="1" i="1"/>
              <a:t> </a:t>
            </a:r>
            <a:r>
              <a:rPr lang="en-US" sz="2000" b="1" i="1" err="1"/>
              <a:t>maken</a:t>
            </a:r>
            <a:r>
              <a:rPr lang="en-US" sz="2000" b="1" i="1"/>
              <a:t>?</a:t>
            </a:r>
          </a:p>
          <a:p>
            <a:endParaRPr lang="en-US"/>
          </a:p>
          <a:p>
            <a:pPr marL="285750" indent="-285750">
              <a:buClr>
                <a:schemeClr val="accent3">
                  <a:lumMod val="40000"/>
                  <a:lumOff val="60000"/>
                </a:schemeClr>
              </a:buClr>
              <a:buSzPct val="100000"/>
              <a:buFont typeface="Wingdings" panose="05000000000000000000" pitchFamily="2" charset="2"/>
              <a:buChar char="§"/>
            </a:pPr>
            <a:r>
              <a:rPr lang="en-US" sz="1600" err="1"/>
              <a:t>Respondenten</a:t>
            </a:r>
            <a:r>
              <a:rPr lang="en-US" sz="1600"/>
              <a:t> </a:t>
            </a:r>
            <a:r>
              <a:rPr lang="en-US" sz="1600" err="1"/>
              <a:t>woonachtig</a:t>
            </a:r>
            <a:r>
              <a:rPr lang="en-US" sz="1600"/>
              <a:t> </a:t>
            </a:r>
            <a:r>
              <a:rPr lang="en-US" sz="1600" err="1"/>
              <a:t>buiten</a:t>
            </a:r>
            <a:r>
              <a:rPr lang="en-US" sz="1600"/>
              <a:t> Wassenaar </a:t>
            </a:r>
            <a:r>
              <a:rPr lang="en-US" sz="1600" err="1"/>
              <a:t>zijn</a:t>
            </a:r>
            <a:r>
              <a:rPr lang="en-US" sz="1600"/>
              <a:t> </a:t>
            </a:r>
            <a:r>
              <a:rPr lang="en-US" sz="1600" err="1"/>
              <a:t>buiten</a:t>
            </a:r>
            <a:r>
              <a:rPr lang="en-US" sz="1600"/>
              <a:t> </a:t>
            </a:r>
            <a:r>
              <a:rPr lang="en-US" sz="1600" err="1"/>
              <a:t>beschouwing</a:t>
            </a:r>
            <a:r>
              <a:rPr lang="en-US" sz="1600"/>
              <a:t> </a:t>
            </a:r>
            <a:r>
              <a:rPr lang="en-US" sz="1600" err="1"/>
              <a:t>gelaten</a:t>
            </a:r>
            <a:r>
              <a:rPr lang="en-US" sz="1600"/>
              <a:t>.</a:t>
            </a:r>
          </a:p>
          <a:p>
            <a:pPr>
              <a:buClr>
                <a:schemeClr val="accent3">
                  <a:lumMod val="40000"/>
                  <a:lumOff val="60000"/>
                </a:schemeClr>
              </a:buClr>
              <a:buSzPct val="100000"/>
            </a:pPr>
            <a:endParaRPr lang="en-US" sz="600"/>
          </a:p>
          <a:p>
            <a:pPr marL="285750" indent="-285750">
              <a:buClr>
                <a:schemeClr val="accent3">
                  <a:lumMod val="40000"/>
                  <a:lumOff val="60000"/>
                </a:schemeClr>
              </a:buClr>
              <a:buSzPct val="100000"/>
              <a:buFont typeface="Wingdings" panose="05000000000000000000" pitchFamily="2" charset="2"/>
              <a:buChar char="§"/>
            </a:pPr>
            <a:r>
              <a:rPr lang="en-US" sz="1600"/>
              <a:t>Het </a:t>
            </a:r>
            <a:r>
              <a:rPr lang="en-US" sz="1600" err="1"/>
              <a:t>figuur</a:t>
            </a:r>
            <a:r>
              <a:rPr lang="en-US" sz="1600"/>
              <a:t> </a:t>
            </a:r>
            <a:r>
              <a:rPr lang="en-US" sz="1600" err="1"/>
              <a:t>rechts</a:t>
            </a:r>
            <a:r>
              <a:rPr lang="en-US" sz="1600"/>
              <a:t> </a:t>
            </a:r>
            <a:r>
              <a:rPr lang="en-US" sz="1600" err="1"/>
              <a:t>geeft</a:t>
            </a:r>
            <a:r>
              <a:rPr lang="en-US" sz="1600"/>
              <a:t> per </a:t>
            </a:r>
            <a:r>
              <a:rPr lang="en-US" sz="1600" err="1"/>
              <a:t>antwoordmogelijkheid</a:t>
            </a:r>
            <a:r>
              <a:rPr lang="en-US" sz="1600"/>
              <a:t> de </a:t>
            </a:r>
            <a:r>
              <a:rPr lang="en-US" sz="1600" err="1"/>
              <a:t>verhouding</a:t>
            </a:r>
            <a:r>
              <a:rPr lang="en-US" sz="1600"/>
              <a:t> </a:t>
            </a:r>
            <a:r>
              <a:rPr lang="en-US" sz="1600" err="1"/>
              <a:t>tussen</a:t>
            </a:r>
            <a:r>
              <a:rPr lang="en-US" sz="1600"/>
              <a:t> ‘</a:t>
            </a:r>
            <a:r>
              <a:rPr lang="en-US" sz="1600" i="1" err="1"/>
              <a:t>omwonende</a:t>
            </a:r>
            <a:r>
              <a:rPr lang="en-US" sz="1600"/>
              <a:t>’ / ‘</a:t>
            </a:r>
            <a:r>
              <a:rPr lang="en-US" sz="1600" i="1" err="1"/>
              <a:t>woonachtig</a:t>
            </a:r>
            <a:r>
              <a:rPr lang="en-US" sz="1600" i="1"/>
              <a:t> elders in Wassenaar</a:t>
            </a:r>
            <a:r>
              <a:rPr lang="en-US" sz="1600"/>
              <a:t>’ </a:t>
            </a:r>
            <a:r>
              <a:rPr lang="en-US" sz="1600" err="1"/>
              <a:t>weer</a:t>
            </a:r>
            <a:r>
              <a:rPr lang="en-US" sz="1600"/>
              <a:t>. </a:t>
            </a:r>
          </a:p>
          <a:p>
            <a:pPr>
              <a:buClr>
                <a:schemeClr val="accent3">
                  <a:lumMod val="40000"/>
                  <a:lumOff val="60000"/>
                </a:schemeClr>
              </a:buClr>
              <a:buSzPct val="100000"/>
            </a:pPr>
            <a:endParaRPr lang="en-US" sz="600"/>
          </a:p>
          <a:p>
            <a:pPr marL="285750" indent="-285750">
              <a:buClr>
                <a:schemeClr val="accent3">
                  <a:lumMod val="40000"/>
                  <a:lumOff val="60000"/>
                </a:schemeClr>
              </a:buClr>
              <a:buSzPct val="100000"/>
              <a:buFont typeface="Wingdings" panose="05000000000000000000" pitchFamily="2" charset="2"/>
              <a:buChar char="§"/>
            </a:pPr>
            <a:r>
              <a:rPr lang="en-US" sz="1600"/>
              <a:t>De </a:t>
            </a:r>
            <a:r>
              <a:rPr lang="en-US" sz="1600" err="1"/>
              <a:t>directe</a:t>
            </a:r>
            <a:r>
              <a:rPr lang="en-US" sz="1600"/>
              <a:t> </a:t>
            </a:r>
            <a:r>
              <a:rPr lang="en-US" sz="1600" err="1"/>
              <a:t>omwonenden</a:t>
            </a:r>
            <a:r>
              <a:rPr lang="en-US" sz="1600"/>
              <a:t> </a:t>
            </a:r>
            <a:r>
              <a:rPr lang="en-US" sz="1600" err="1"/>
              <a:t>zijn</a:t>
            </a:r>
            <a:r>
              <a:rPr lang="en-US" sz="1600"/>
              <a:t> </a:t>
            </a:r>
            <a:r>
              <a:rPr lang="en-US" sz="1600" err="1"/>
              <a:t>veel</a:t>
            </a:r>
            <a:r>
              <a:rPr lang="en-US" sz="1600"/>
              <a:t> </a:t>
            </a:r>
            <a:r>
              <a:rPr lang="en-US" sz="1600" err="1"/>
              <a:t>negatiever</a:t>
            </a:r>
            <a:r>
              <a:rPr lang="en-US" sz="1600"/>
              <a:t> over De </a:t>
            </a:r>
            <a:r>
              <a:rPr lang="en-US" sz="1600" err="1"/>
              <a:t>Paauw</a:t>
            </a:r>
            <a:r>
              <a:rPr lang="en-US" sz="1600"/>
              <a:t> </a:t>
            </a:r>
            <a:r>
              <a:rPr lang="en-US" sz="1600" err="1"/>
              <a:t>als</a:t>
            </a:r>
            <a:r>
              <a:rPr lang="en-US" sz="1600"/>
              <a:t> </a:t>
            </a:r>
            <a:r>
              <a:rPr lang="en-US" sz="1600" err="1"/>
              <a:t>volwaardig</a:t>
            </a:r>
            <a:r>
              <a:rPr lang="en-US" sz="1600"/>
              <a:t> </a:t>
            </a:r>
            <a:r>
              <a:rPr lang="en-US" sz="1600" err="1"/>
              <a:t>bestuurscentrum</a:t>
            </a:r>
            <a:r>
              <a:rPr lang="en-US" sz="1600"/>
              <a:t> dan de </a:t>
            </a:r>
            <a:r>
              <a:rPr lang="en-US" sz="1600" err="1"/>
              <a:t>groep</a:t>
            </a:r>
            <a:r>
              <a:rPr lang="en-US" sz="1600"/>
              <a:t> overage </a:t>
            </a:r>
            <a:r>
              <a:rPr lang="en-US" sz="1600" err="1"/>
              <a:t>Wassenaren</a:t>
            </a:r>
            <a:r>
              <a:rPr lang="en-US" sz="1600"/>
              <a:t>.</a:t>
            </a:r>
          </a:p>
          <a:p>
            <a:pPr>
              <a:buClr>
                <a:schemeClr val="accent3">
                  <a:lumMod val="40000"/>
                  <a:lumOff val="60000"/>
                </a:schemeClr>
              </a:buClr>
              <a:buSzPct val="100000"/>
            </a:pPr>
            <a:endParaRPr lang="en-US" sz="600"/>
          </a:p>
          <a:p>
            <a:pPr marL="285750" indent="-285750">
              <a:buClr>
                <a:schemeClr val="accent3">
                  <a:lumMod val="40000"/>
                  <a:lumOff val="60000"/>
                </a:schemeClr>
              </a:buClr>
              <a:buSzPct val="100000"/>
              <a:buFont typeface="Wingdings" panose="05000000000000000000" pitchFamily="2" charset="2"/>
              <a:buChar char="§"/>
            </a:pPr>
            <a:r>
              <a:rPr lang="en-US" sz="1600"/>
              <a:t>De </a:t>
            </a:r>
            <a:r>
              <a:rPr lang="en-US" sz="1600" err="1"/>
              <a:t>verhouding</a:t>
            </a:r>
            <a:r>
              <a:rPr lang="en-US" sz="1600"/>
              <a:t> </a:t>
            </a:r>
            <a:r>
              <a:rPr lang="en-US" sz="1600" err="1"/>
              <a:t>tussen</a:t>
            </a:r>
            <a:r>
              <a:rPr lang="en-US" sz="1600"/>
              <a:t> </a:t>
            </a:r>
            <a:r>
              <a:rPr lang="en-US" sz="1600" err="1"/>
              <a:t>omwonenden</a:t>
            </a:r>
            <a:r>
              <a:rPr lang="en-US" sz="1600"/>
              <a:t> en </a:t>
            </a:r>
            <a:r>
              <a:rPr lang="en-US" sz="1600" err="1"/>
              <a:t>overig</a:t>
            </a:r>
            <a:r>
              <a:rPr lang="en-US" sz="1600"/>
              <a:t> </a:t>
            </a:r>
            <a:r>
              <a:rPr lang="en-US" sz="1600" err="1"/>
              <a:t>wisselt</a:t>
            </a:r>
            <a:r>
              <a:rPr lang="en-US" sz="1600"/>
              <a:t> </a:t>
            </a:r>
            <a:r>
              <a:rPr lang="en-US" sz="1600" err="1"/>
              <a:t>geleidelijk</a:t>
            </a:r>
            <a:r>
              <a:rPr lang="en-US" sz="1600"/>
              <a:t> </a:t>
            </a:r>
            <a:r>
              <a:rPr lang="en-US" sz="1600" err="1"/>
              <a:t>naarmate</a:t>
            </a:r>
            <a:r>
              <a:rPr lang="en-US" sz="1600"/>
              <a:t> de </a:t>
            </a:r>
            <a:r>
              <a:rPr lang="en-US" sz="1600" err="1"/>
              <a:t>antwoorden</a:t>
            </a:r>
            <a:r>
              <a:rPr lang="en-US" sz="1600"/>
              <a:t> </a:t>
            </a:r>
            <a:r>
              <a:rPr lang="en-US" sz="1600" err="1"/>
              <a:t>positiever</a:t>
            </a:r>
            <a:r>
              <a:rPr lang="en-US" sz="1600"/>
              <a:t> </a:t>
            </a:r>
            <a:r>
              <a:rPr lang="en-US" sz="1600" err="1"/>
              <a:t>worden</a:t>
            </a:r>
            <a:r>
              <a:rPr lang="en-US" sz="1600"/>
              <a:t>.</a:t>
            </a:r>
          </a:p>
          <a:p>
            <a:endParaRPr lang="en-US"/>
          </a:p>
          <a:p>
            <a:endParaRPr lang="en-US"/>
          </a:p>
        </p:txBody>
      </p:sp>
      <p:sp>
        <p:nvSpPr>
          <p:cNvPr id="14" name="Title 2">
            <a:extLst>
              <a:ext uri="{FF2B5EF4-FFF2-40B4-BE49-F238E27FC236}">
                <a16:creationId xmlns:a16="http://schemas.microsoft.com/office/drawing/2014/main" id="{508F0DCA-4897-407B-9D40-EAA9AD00E8DF}"/>
              </a:ext>
            </a:extLst>
          </p:cNvPr>
          <p:cNvSpPr>
            <a:spLocks noGrp="1"/>
          </p:cNvSpPr>
          <p:nvPr>
            <p:ph type="title"/>
          </p:nvPr>
        </p:nvSpPr>
        <p:spPr>
          <a:xfrm>
            <a:off x="951760" y="1241031"/>
            <a:ext cx="7251713" cy="1165856"/>
          </a:xfrm>
        </p:spPr>
        <p:txBody>
          <a:bodyPr/>
          <a:lstStyle/>
          <a:p>
            <a:r>
              <a:rPr lang="en-US" err="1"/>
              <a:t>Uitkomsten</a:t>
            </a:r>
            <a:r>
              <a:rPr lang="en-US"/>
              <a:t> </a:t>
            </a:r>
            <a:r>
              <a:rPr lang="en-US" err="1"/>
              <a:t>enquête</a:t>
            </a:r>
            <a:br>
              <a:rPr lang="en-US"/>
            </a:br>
            <a:r>
              <a:rPr lang="en-US" err="1">
                <a:solidFill>
                  <a:schemeClr val="accent3">
                    <a:lumMod val="40000"/>
                    <a:lumOff val="60000"/>
                  </a:schemeClr>
                </a:solidFill>
              </a:rPr>
              <a:t>mening</a:t>
            </a:r>
            <a:r>
              <a:rPr lang="en-US">
                <a:solidFill>
                  <a:schemeClr val="accent3">
                    <a:lumMod val="40000"/>
                    <a:lumOff val="60000"/>
                  </a:schemeClr>
                </a:solidFill>
              </a:rPr>
              <a:t> </a:t>
            </a:r>
            <a:r>
              <a:rPr lang="en-US" err="1">
                <a:solidFill>
                  <a:schemeClr val="accent3">
                    <a:lumMod val="40000"/>
                    <a:lumOff val="60000"/>
                  </a:schemeClr>
                </a:solidFill>
              </a:rPr>
              <a:t>bestuurscentrum</a:t>
            </a:r>
            <a:endParaRPr lang="en-US">
              <a:solidFill>
                <a:schemeClr val="accent3">
                  <a:lumMod val="40000"/>
                  <a:lumOff val="60000"/>
                </a:schemeClr>
              </a:solidFill>
            </a:endParaRPr>
          </a:p>
        </p:txBody>
      </p:sp>
      <p:graphicFrame>
        <p:nvGraphicFramePr>
          <p:cNvPr id="10" name="Grafiek 9">
            <a:extLst>
              <a:ext uri="{FF2B5EF4-FFF2-40B4-BE49-F238E27FC236}">
                <a16:creationId xmlns:a16="http://schemas.microsoft.com/office/drawing/2014/main" id="{D1491FF3-43D1-4A90-BC6D-F2827E6B8B98}"/>
              </a:ext>
            </a:extLst>
          </p:cNvPr>
          <p:cNvGraphicFramePr>
            <a:graphicFrameLocks/>
          </p:cNvGraphicFramePr>
          <p:nvPr/>
        </p:nvGraphicFramePr>
        <p:xfrm>
          <a:off x="8203473" y="2211919"/>
          <a:ext cx="3847965" cy="3405050"/>
        </p:xfrm>
        <a:graphic>
          <a:graphicData uri="http://schemas.openxmlformats.org/drawingml/2006/chart">
            <c:chart xmlns:c="http://schemas.openxmlformats.org/drawingml/2006/chart" xmlns:r="http://schemas.openxmlformats.org/officeDocument/2006/relationships" r:id="rId2"/>
          </a:graphicData>
        </a:graphic>
      </p:graphicFrame>
      <p:pic>
        <p:nvPicPr>
          <p:cNvPr id="16" name="Graphic 15" descr="Aanhalingsteken openen met effen opvulling">
            <a:extLst>
              <a:ext uri="{FF2B5EF4-FFF2-40B4-BE49-F238E27FC236}">
                <a16:creationId xmlns:a16="http://schemas.microsoft.com/office/drawing/2014/main" id="{46260395-82DF-4217-B31B-1CCB1005EF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562" y="2545231"/>
            <a:ext cx="914400" cy="914400"/>
          </a:xfrm>
          <a:prstGeom prst="rect">
            <a:avLst/>
          </a:prstGeom>
        </p:spPr>
      </p:pic>
      <p:pic>
        <p:nvPicPr>
          <p:cNvPr id="17" name="Graphic 16" descr="Aanhalingsteken openen met effen opvulling">
            <a:extLst>
              <a:ext uri="{FF2B5EF4-FFF2-40B4-BE49-F238E27FC236}">
                <a16:creationId xmlns:a16="http://schemas.microsoft.com/office/drawing/2014/main" id="{5DB0F0EA-B346-4819-8F7F-863F178991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6997337" y="3002431"/>
            <a:ext cx="914400" cy="914400"/>
          </a:xfrm>
          <a:prstGeom prst="rect">
            <a:avLst/>
          </a:prstGeom>
        </p:spPr>
      </p:pic>
    </p:spTree>
    <p:extLst>
      <p:ext uri="{BB962C8B-B14F-4D97-AF65-F5344CB8AC3E}">
        <p14:creationId xmlns:p14="http://schemas.microsoft.com/office/powerpoint/2010/main" val="240172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8" name="Grafiek 7">
            <a:extLst>
              <a:ext uri="{FF2B5EF4-FFF2-40B4-BE49-F238E27FC236}">
                <a16:creationId xmlns:a16="http://schemas.microsoft.com/office/drawing/2014/main" id="{8DABA5BE-D173-4C11-98E7-5087D2225DB2}"/>
              </a:ext>
            </a:extLst>
          </p:cNvPr>
          <p:cNvGraphicFramePr>
            <a:graphicFrameLocks/>
          </p:cNvGraphicFramePr>
          <p:nvPr/>
        </p:nvGraphicFramePr>
        <p:xfrm>
          <a:off x="8203473" y="2211919"/>
          <a:ext cx="3847965" cy="3405050"/>
        </p:xfrm>
        <a:graphic>
          <a:graphicData uri="http://schemas.openxmlformats.org/drawingml/2006/chart">
            <c:chart xmlns:c="http://schemas.openxmlformats.org/drawingml/2006/chart" xmlns:r="http://schemas.openxmlformats.org/officeDocument/2006/relationships" r:id="rId2"/>
          </a:graphicData>
        </a:graphic>
      </p:graphicFrame>
      <p:sp>
        <p:nvSpPr>
          <p:cNvPr id="2" name="Rechthoek 1">
            <a:extLst>
              <a:ext uri="{FF2B5EF4-FFF2-40B4-BE49-F238E27FC236}">
                <a16:creationId xmlns:a16="http://schemas.microsoft.com/office/drawing/2014/main" id="{34413DA8-65CF-4716-A2E6-60CE6BADA7B0}"/>
              </a:ext>
            </a:extLst>
          </p:cNvPr>
          <p:cNvSpPr/>
          <p:nvPr/>
        </p:nvSpPr>
        <p:spPr>
          <a:xfrm>
            <a:off x="0" y="0"/>
            <a:ext cx="8116389" cy="6858000"/>
          </a:xfrm>
          <a:prstGeom prst="rect">
            <a:avLst/>
          </a:prstGeom>
          <a:solidFill>
            <a:srgbClr val="F57863"/>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xt Placeholder 1">
            <a:extLst>
              <a:ext uri="{FF2B5EF4-FFF2-40B4-BE49-F238E27FC236}">
                <a16:creationId xmlns:a16="http://schemas.microsoft.com/office/drawing/2014/main" id="{6563AA33-3892-4B71-95B1-778836C7D610}"/>
              </a:ext>
            </a:extLst>
          </p:cNvPr>
          <p:cNvSpPr>
            <a:spLocks noGrp="1"/>
          </p:cNvSpPr>
          <p:nvPr>
            <p:ph type="body" sz="quarter" idx="10"/>
          </p:nvPr>
        </p:nvSpPr>
        <p:spPr>
          <a:xfrm>
            <a:off x="967878" y="2939294"/>
            <a:ext cx="6669540" cy="3306470"/>
          </a:xfrm>
        </p:spPr>
        <p:txBody>
          <a:bodyPr/>
          <a:lstStyle/>
          <a:p>
            <a:pPr marL="0" indent="0">
              <a:buNone/>
            </a:pPr>
            <a:r>
              <a:rPr lang="en-US" sz="2000" b="1" i="1"/>
              <a:t>Wat </a:t>
            </a:r>
            <a:r>
              <a:rPr lang="en-US" sz="2000" b="1" i="1" err="1"/>
              <a:t>vindt</a:t>
            </a:r>
            <a:r>
              <a:rPr lang="en-US" sz="2000" b="1" i="1"/>
              <a:t> u van </a:t>
            </a:r>
            <a:r>
              <a:rPr lang="en-US" sz="2000" b="1" i="1" err="1"/>
              <a:t>een</a:t>
            </a:r>
            <a:r>
              <a:rPr lang="en-US" sz="2000" b="1" i="1"/>
              <a:t> </a:t>
            </a:r>
            <a:r>
              <a:rPr lang="en-US" sz="2000" b="1" i="1" err="1"/>
              <a:t>mogelijke</a:t>
            </a:r>
            <a:r>
              <a:rPr lang="en-US" sz="2000" b="1" i="1"/>
              <a:t> </a:t>
            </a:r>
            <a:r>
              <a:rPr lang="en-US" sz="2000" b="1" i="1" err="1"/>
              <a:t>uitbreiding</a:t>
            </a:r>
            <a:r>
              <a:rPr lang="en-US" sz="2000" b="1" i="1"/>
              <a:t> op het </a:t>
            </a:r>
            <a:r>
              <a:rPr lang="en-US" sz="2000" b="1" i="1" err="1"/>
              <a:t>landgoed</a:t>
            </a:r>
            <a:r>
              <a:rPr lang="en-US" sz="2000" b="1" i="1"/>
              <a:t> De </a:t>
            </a:r>
            <a:r>
              <a:rPr lang="en-US" sz="2000" b="1" i="1" err="1"/>
              <a:t>Paauw</a:t>
            </a:r>
            <a:r>
              <a:rPr lang="en-US" sz="2000" b="1" i="1"/>
              <a:t>? </a:t>
            </a:r>
          </a:p>
          <a:p>
            <a:endParaRPr lang="en-US"/>
          </a:p>
          <a:p>
            <a:pPr marL="285750" indent="-285750">
              <a:buClr>
                <a:schemeClr val="accent1">
                  <a:lumMod val="40000"/>
                  <a:lumOff val="60000"/>
                </a:schemeClr>
              </a:buClr>
              <a:buSzPct val="100000"/>
              <a:buFont typeface="Wingdings" panose="05000000000000000000" pitchFamily="2" charset="2"/>
              <a:buChar char="§"/>
            </a:pPr>
            <a:r>
              <a:rPr lang="en-US" sz="1600" err="1"/>
              <a:t>Respondenten</a:t>
            </a:r>
            <a:r>
              <a:rPr lang="en-US" sz="1600"/>
              <a:t> </a:t>
            </a:r>
            <a:r>
              <a:rPr lang="en-US" sz="1600" err="1"/>
              <a:t>woonachtig</a:t>
            </a:r>
            <a:r>
              <a:rPr lang="en-US" sz="1600"/>
              <a:t> </a:t>
            </a:r>
            <a:r>
              <a:rPr lang="en-US" sz="1600" err="1"/>
              <a:t>buiten</a:t>
            </a:r>
            <a:r>
              <a:rPr lang="en-US" sz="1600"/>
              <a:t> Wassenaar </a:t>
            </a:r>
            <a:r>
              <a:rPr lang="en-US" sz="1600" err="1"/>
              <a:t>zijn</a:t>
            </a:r>
            <a:r>
              <a:rPr lang="en-US" sz="1600"/>
              <a:t> </a:t>
            </a:r>
            <a:r>
              <a:rPr lang="en-US" sz="1600" err="1"/>
              <a:t>buiten</a:t>
            </a:r>
            <a:r>
              <a:rPr lang="en-US" sz="1600"/>
              <a:t> </a:t>
            </a:r>
            <a:r>
              <a:rPr lang="en-US" sz="1600" err="1"/>
              <a:t>beschouwing</a:t>
            </a:r>
            <a:r>
              <a:rPr lang="en-US" sz="1600"/>
              <a:t> </a:t>
            </a:r>
            <a:r>
              <a:rPr lang="en-US" sz="1600" err="1"/>
              <a:t>gelaten</a:t>
            </a:r>
            <a:r>
              <a:rPr lang="en-US" sz="1600"/>
              <a:t>.</a:t>
            </a:r>
          </a:p>
          <a:p>
            <a:pPr marL="171450" indent="-171450">
              <a:buClr>
                <a:schemeClr val="accent1">
                  <a:lumMod val="40000"/>
                  <a:lumOff val="60000"/>
                </a:schemeClr>
              </a:buClr>
              <a:buSzPct val="100000"/>
              <a:buFont typeface="Wingdings" panose="05000000000000000000" pitchFamily="2" charset="2"/>
              <a:buChar char="§"/>
            </a:pPr>
            <a:endParaRPr lang="en-US" sz="600"/>
          </a:p>
          <a:p>
            <a:pPr marL="285750" indent="-285750">
              <a:buClr>
                <a:schemeClr val="accent1">
                  <a:lumMod val="40000"/>
                  <a:lumOff val="60000"/>
                </a:schemeClr>
              </a:buClr>
              <a:buSzPct val="100000"/>
              <a:buFont typeface="Wingdings" panose="05000000000000000000" pitchFamily="2" charset="2"/>
              <a:buChar char="§"/>
            </a:pPr>
            <a:r>
              <a:rPr lang="en-US" sz="1600"/>
              <a:t>Het </a:t>
            </a:r>
            <a:r>
              <a:rPr lang="en-US" sz="1600" err="1"/>
              <a:t>figuur</a:t>
            </a:r>
            <a:r>
              <a:rPr lang="en-US" sz="1600"/>
              <a:t> </a:t>
            </a:r>
            <a:r>
              <a:rPr lang="en-US" sz="1600" err="1"/>
              <a:t>rechts</a:t>
            </a:r>
            <a:r>
              <a:rPr lang="en-US" sz="1600"/>
              <a:t> </a:t>
            </a:r>
            <a:r>
              <a:rPr lang="en-US" sz="1600" err="1"/>
              <a:t>geeft</a:t>
            </a:r>
            <a:r>
              <a:rPr lang="en-US" sz="1600"/>
              <a:t> per </a:t>
            </a:r>
            <a:r>
              <a:rPr lang="en-US" sz="1600" err="1"/>
              <a:t>antwoordmogelijkheid</a:t>
            </a:r>
            <a:r>
              <a:rPr lang="en-US" sz="1600"/>
              <a:t> de </a:t>
            </a:r>
            <a:r>
              <a:rPr lang="en-US" sz="1600" err="1"/>
              <a:t>verhouding</a:t>
            </a:r>
            <a:r>
              <a:rPr lang="en-US" sz="1600"/>
              <a:t> </a:t>
            </a:r>
            <a:r>
              <a:rPr lang="en-US" sz="1600" err="1"/>
              <a:t>tussen</a:t>
            </a:r>
            <a:r>
              <a:rPr lang="en-US" sz="1600"/>
              <a:t> ‘</a:t>
            </a:r>
            <a:r>
              <a:rPr lang="en-US" sz="1600" i="1" err="1"/>
              <a:t>omwonende</a:t>
            </a:r>
            <a:r>
              <a:rPr lang="en-US" sz="1600"/>
              <a:t>’ / ‘</a:t>
            </a:r>
            <a:r>
              <a:rPr lang="en-US" sz="1600" i="1" err="1"/>
              <a:t>woonachtig</a:t>
            </a:r>
            <a:r>
              <a:rPr lang="en-US" sz="1600" i="1"/>
              <a:t> elders in Wassenaar</a:t>
            </a:r>
            <a:r>
              <a:rPr lang="en-US" sz="1600"/>
              <a:t>’ </a:t>
            </a:r>
            <a:r>
              <a:rPr lang="en-US" sz="1600" err="1"/>
              <a:t>weer</a:t>
            </a:r>
            <a:r>
              <a:rPr lang="en-US" sz="1600"/>
              <a:t>. </a:t>
            </a:r>
          </a:p>
          <a:p>
            <a:pPr marL="171450" indent="-171450">
              <a:buClr>
                <a:schemeClr val="accent1">
                  <a:lumMod val="40000"/>
                  <a:lumOff val="60000"/>
                </a:schemeClr>
              </a:buClr>
              <a:buSzPct val="100000"/>
              <a:buFont typeface="Wingdings" panose="05000000000000000000" pitchFamily="2" charset="2"/>
              <a:buChar char="§"/>
            </a:pPr>
            <a:endParaRPr lang="en-US" sz="600"/>
          </a:p>
          <a:p>
            <a:pPr marL="285750" indent="-285750">
              <a:buClr>
                <a:schemeClr val="accent1">
                  <a:lumMod val="40000"/>
                  <a:lumOff val="60000"/>
                </a:schemeClr>
              </a:buClr>
              <a:buSzPct val="100000"/>
              <a:buFont typeface="Wingdings" panose="05000000000000000000" pitchFamily="2" charset="2"/>
              <a:buChar char="§"/>
            </a:pPr>
            <a:r>
              <a:rPr lang="en-US" sz="1600"/>
              <a:t>Er is </a:t>
            </a:r>
            <a:r>
              <a:rPr lang="en-US" sz="1600" err="1"/>
              <a:t>een</a:t>
            </a:r>
            <a:r>
              <a:rPr lang="en-US" sz="1600"/>
              <a:t> </a:t>
            </a:r>
            <a:r>
              <a:rPr lang="en-US" sz="1600" err="1"/>
              <a:t>zelfde</a:t>
            </a:r>
            <a:r>
              <a:rPr lang="en-US" sz="1600"/>
              <a:t> sort </a:t>
            </a:r>
            <a:r>
              <a:rPr lang="en-US" sz="1600" err="1"/>
              <a:t>relatie</a:t>
            </a:r>
            <a:r>
              <a:rPr lang="en-US" sz="1600"/>
              <a:t> </a:t>
            </a:r>
            <a:r>
              <a:rPr lang="en-US" sz="1600" err="1"/>
              <a:t>tussen</a:t>
            </a:r>
            <a:r>
              <a:rPr lang="en-US" sz="1600"/>
              <a:t> </a:t>
            </a:r>
            <a:r>
              <a:rPr lang="en-US" sz="1600" err="1"/>
              <a:t>beide</a:t>
            </a:r>
            <a:r>
              <a:rPr lang="en-US" sz="1600"/>
              <a:t> </a:t>
            </a:r>
            <a:r>
              <a:rPr lang="en-US" sz="1600" err="1"/>
              <a:t>groepen</a:t>
            </a:r>
            <a:r>
              <a:rPr lang="en-US" sz="1600"/>
              <a:t> </a:t>
            </a:r>
            <a:r>
              <a:rPr lang="en-US" sz="1600" err="1"/>
              <a:t>te</a:t>
            </a:r>
            <a:r>
              <a:rPr lang="en-US" sz="1600"/>
              <a:t> </a:t>
            </a:r>
            <a:r>
              <a:rPr lang="en-US" sz="1600" err="1"/>
              <a:t>zien</a:t>
            </a:r>
            <a:r>
              <a:rPr lang="en-US" sz="1600"/>
              <a:t>, </a:t>
            </a:r>
            <a:r>
              <a:rPr lang="en-US" sz="1600" err="1"/>
              <a:t>waarbij</a:t>
            </a:r>
            <a:r>
              <a:rPr lang="en-US" sz="1600"/>
              <a:t> er </a:t>
            </a:r>
            <a:r>
              <a:rPr lang="en-US" sz="1600" err="1"/>
              <a:t>vanuit</a:t>
            </a:r>
            <a:r>
              <a:rPr lang="en-US" sz="1600"/>
              <a:t> de </a:t>
            </a:r>
            <a:r>
              <a:rPr lang="en-US" sz="1600" err="1"/>
              <a:t>groep</a:t>
            </a:r>
            <a:r>
              <a:rPr lang="en-US" sz="1600"/>
              <a:t> </a:t>
            </a:r>
            <a:r>
              <a:rPr lang="en-US" sz="1600" err="1"/>
              <a:t>omwonenden</a:t>
            </a:r>
            <a:r>
              <a:rPr lang="en-US" sz="1600"/>
              <a:t> </a:t>
            </a:r>
            <a:r>
              <a:rPr lang="en-US" sz="1600" err="1"/>
              <a:t>veel</a:t>
            </a:r>
            <a:r>
              <a:rPr lang="en-US" sz="1600"/>
              <a:t> </a:t>
            </a:r>
            <a:r>
              <a:rPr lang="en-US" sz="1600" err="1"/>
              <a:t>meer</a:t>
            </a:r>
            <a:r>
              <a:rPr lang="en-US" sz="1600"/>
              <a:t> </a:t>
            </a:r>
            <a:r>
              <a:rPr lang="en-US" sz="1600" err="1"/>
              <a:t>tegenstand</a:t>
            </a:r>
            <a:r>
              <a:rPr lang="en-US" sz="1600"/>
              <a:t> </a:t>
            </a:r>
            <a:r>
              <a:rPr lang="en-US" sz="1600" err="1"/>
              <a:t>lijkt</a:t>
            </a:r>
            <a:r>
              <a:rPr lang="en-US" sz="1600"/>
              <a:t> </a:t>
            </a:r>
            <a:r>
              <a:rPr lang="en-US" sz="1600" err="1"/>
              <a:t>te</a:t>
            </a:r>
            <a:r>
              <a:rPr lang="en-US" sz="1600"/>
              <a:t> </a:t>
            </a:r>
            <a:r>
              <a:rPr lang="en-US" sz="1600" err="1"/>
              <a:t>zijn</a:t>
            </a:r>
            <a:r>
              <a:rPr lang="en-US" sz="1600"/>
              <a:t>.</a:t>
            </a:r>
          </a:p>
          <a:p>
            <a:pPr>
              <a:buClr>
                <a:schemeClr val="accent1">
                  <a:lumMod val="40000"/>
                  <a:lumOff val="60000"/>
                </a:schemeClr>
              </a:buClr>
              <a:buSzPct val="100000"/>
            </a:pPr>
            <a:endParaRPr lang="en-US" sz="600"/>
          </a:p>
          <a:p>
            <a:pPr marL="285750" indent="-285750">
              <a:buClr>
                <a:schemeClr val="accent1">
                  <a:lumMod val="40000"/>
                  <a:lumOff val="60000"/>
                </a:schemeClr>
              </a:buClr>
              <a:buSzPct val="100000"/>
              <a:buFont typeface="Wingdings" panose="05000000000000000000" pitchFamily="2" charset="2"/>
              <a:buChar char="§"/>
            </a:pPr>
            <a:r>
              <a:rPr lang="en-US" sz="1600" err="1"/>
              <a:t>Wel</a:t>
            </a:r>
            <a:r>
              <a:rPr lang="en-US" sz="1600"/>
              <a:t> is het </a:t>
            </a:r>
            <a:r>
              <a:rPr lang="en-US" sz="1600" err="1"/>
              <a:t>totale</a:t>
            </a:r>
            <a:r>
              <a:rPr lang="en-US" sz="1600"/>
              <a:t> </a:t>
            </a:r>
            <a:r>
              <a:rPr lang="en-US" sz="1600" err="1"/>
              <a:t>aantal</a:t>
            </a:r>
            <a:r>
              <a:rPr lang="en-US" sz="1600"/>
              <a:t> </a:t>
            </a:r>
            <a:r>
              <a:rPr lang="en-US" sz="1600" err="1"/>
              <a:t>respondenten</a:t>
            </a:r>
            <a:r>
              <a:rPr lang="en-US" sz="1600"/>
              <a:t> </a:t>
            </a:r>
            <a:r>
              <a:rPr lang="en-US" sz="1600" err="1"/>
              <a:t>dat</a:t>
            </a:r>
            <a:r>
              <a:rPr lang="en-US" sz="1600"/>
              <a:t> ‘</a:t>
            </a:r>
            <a:r>
              <a:rPr lang="en-US" sz="1600" i="1" err="1"/>
              <a:t>helemaal</a:t>
            </a:r>
            <a:r>
              <a:rPr lang="en-US" sz="1600" i="1"/>
              <a:t> </a:t>
            </a:r>
            <a:r>
              <a:rPr lang="en-US" sz="1600" i="1" err="1"/>
              <a:t>oneens</a:t>
            </a:r>
            <a:r>
              <a:rPr lang="en-US" sz="1600"/>
              <a:t>’ </a:t>
            </a:r>
            <a:r>
              <a:rPr lang="en-US" sz="1600" err="1"/>
              <a:t>heeft</a:t>
            </a:r>
            <a:r>
              <a:rPr lang="en-US" sz="1600"/>
              <a:t> </a:t>
            </a:r>
            <a:r>
              <a:rPr lang="en-US" sz="1600" err="1"/>
              <a:t>ingevuld</a:t>
            </a:r>
            <a:r>
              <a:rPr lang="en-US" sz="1600"/>
              <a:t>, </a:t>
            </a:r>
            <a:r>
              <a:rPr lang="en-US" sz="1600" err="1"/>
              <a:t>ditmaal</a:t>
            </a:r>
            <a:r>
              <a:rPr lang="en-US" sz="1600"/>
              <a:t> </a:t>
            </a:r>
            <a:r>
              <a:rPr lang="en-US" sz="1600" err="1"/>
              <a:t>hoger</a:t>
            </a:r>
            <a:r>
              <a:rPr lang="en-US" sz="1600"/>
              <a:t> (</a:t>
            </a:r>
            <a:r>
              <a:rPr lang="en-US" sz="1600" err="1"/>
              <a:t>voor</a:t>
            </a:r>
            <a:r>
              <a:rPr lang="en-US" sz="1600"/>
              <a:t> </a:t>
            </a:r>
            <a:r>
              <a:rPr lang="en-US" sz="1600" err="1"/>
              <a:t>beide</a:t>
            </a:r>
            <a:r>
              <a:rPr lang="en-US" sz="1600"/>
              <a:t> </a:t>
            </a:r>
            <a:r>
              <a:rPr lang="en-US" sz="1600" err="1"/>
              <a:t>groepen</a:t>
            </a:r>
            <a:r>
              <a:rPr lang="en-US" sz="1600"/>
              <a:t>). </a:t>
            </a:r>
          </a:p>
          <a:p>
            <a:endParaRPr lang="en-US"/>
          </a:p>
          <a:p>
            <a:endParaRPr lang="en-US"/>
          </a:p>
        </p:txBody>
      </p:sp>
      <p:sp>
        <p:nvSpPr>
          <p:cNvPr id="14" name="Title 2">
            <a:extLst>
              <a:ext uri="{FF2B5EF4-FFF2-40B4-BE49-F238E27FC236}">
                <a16:creationId xmlns:a16="http://schemas.microsoft.com/office/drawing/2014/main" id="{508F0DCA-4897-407B-9D40-EAA9AD00E8DF}"/>
              </a:ext>
            </a:extLst>
          </p:cNvPr>
          <p:cNvSpPr>
            <a:spLocks noGrp="1"/>
          </p:cNvSpPr>
          <p:nvPr>
            <p:ph type="title"/>
          </p:nvPr>
        </p:nvSpPr>
        <p:spPr>
          <a:xfrm>
            <a:off x="951760" y="1241031"/>
            <a:ext cx="7251713" cy="1165856"/>
          </a:xfrm>
        </p:spPr>
        <p:txBody>
          <a:bodyPr/>
          <a:lstStyle/>
          <a:p>
            <a:r>
              <a:rPr lang="en-US" err="1"/>
              <a:t>Uitkomsten</a:t>
            </a:r>
            <a:r>
              <a:rPr lang="en-US"/>
              <a:t> </a:t>
            </a:r>
            <a:r>
              <a:rPr lang="en-US" err="1"/>
              <a:t>enquête</a:t>
            </a:r>
            <a:br>
              <a:rPr lang="en-US"/>
            </a:br>
            <a:r>
              <a:rPr lang="en-US" err="1">
                <a:solidFill>
                  <a:schemeClr val="accent1">
                    <a:lumMod val="40000"/>
                    <a:lumOff val="60000"/>
                  </a:schemeClr>
                </a:solidFill>
              </a:rPr>
              <a:t>Uitbreiding</a:t>
            </a:r>
            <a:r>
              <a:rPr lang="en-US">
                <a:solidFill>
                  <a:schemeClr val="accent1">
                    <a:lumMod val="40000"/>
                    <a:lumOff val="60000"/>
                  </a:schemeClr>
                </a:solidFill>
              </a:rPr>
              <a:t> op </a:t>
            </a:r>
            <a:r>
              <a:rPr lang="en-US" err="1">
                <a:solidFill>
                  <a:schemeClr val="accent1">
                    <a:lumMod val="40000"/>
                    <a:lumOff val="60000"/>
                  </a:schemeClr>
                </a:solidFill>
              </a:rPr>
              <a:t>landgoed</a:t>
            </a:r>
            <a:endParaRPr lang="en-US">
              <a:solidFill>
                <a:schemeClr val="accent1">
                  <a:lumMod val="40000"/>
                  <a:lumOff val="60000"/>
                </a:schemeClr>
              </a:solidFill>
            </a:endParaRPr>
          </a:p>
        </p:txBody>
      </p:sp>
      <p:pic>
        <p:nvPicPr>
          <p:cNvPr id="16" name="Graphic 15" descr="Aanhalingsteken openen met effen opvulling">
            <a:extLst>
              <a:ext uri="{FF2B5EF4-FFF2-40B4-BE49-F238E27FC236}">
                <a16:creationId xmlns:a16="http://schemas.microsoft.com/office/drawing/2014/main" id="{46260395-82DF-4217-B31B-1CCB1005EF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562" y="2545231"/>
            <a:ext cx="914400" cy="914400"/>
          </a:xfrm>
          <a:prstGeom prst="rect">
            <a:avLst/>
          </a:prstGeom>
        </p:spPr>
      </p:pic>
      <p:pic>
        <p:nvPicPr>
          <p:cNvPr id="17" name="Graphic 16" descr="Aanhalingsteken openen met effen opvulling">
            <a:extLst>
              <a:ext uri="{FF2B5EF4-FFF2-40B4-BE49-F238E27FC236}">
                <a16:creationId xmlns:a16="http://schemas.microsoft.com/office/drawing/2014/main" id="{5DB0F0EA-B346-4819-8F7F-863F178991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6997337" y="3002431"/>
            <a:ext cx="914400" cy="914400"/>
          </a:xfrm>
          <a:prstGeom prst="rect">
            <a:avLst/>
          </a:prstGeom>
        </p:spPr>
      </p:pic>
    </p:spTree>
    <p:extLst>
      <p:ext uri="{BB962C8B-B14F-4D97-AF65-F5344CB8AC3E}">
        <p14:creationId xmlns:p14="http://schemas.microsoft.com/office/powerpoint/2010/main" val="364028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8" name="Grafiek 7">
            <a:extLst>
              <a:ext uri="{FF2B5EF4-FFF2-40B4-BE49-F238E27FC236}">
                <a16:creationId xmlns:a16="http://schemas.microsoft.com/office/drawing/2014/main" id="{A0C3AA52-BB38-4844-BC32-7DEAE9E8AFAA}"/>
              </a:ext>
            </a:extLst>
          </p:cNvPr>
          <p:cNvGraphicFramePr>
            <a:graphicFrameLocks/>
          </p:cNvGraphicFramePr>
          <p:nvPr/>
        </p:nvGraphicFramePr>
        <p:xfrm>
          <a:off x="8203473" y="2211919"/>
          <a:ext cx="3847965" cy="340505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hthoek 6">
            <a:extLst>
              <a:ext uri="{FF2B5EF4-FFF2-40B4-BE49-F238E27FC236}">
                <a16:creationId xmlns:a16="http://schemas.microsoft.com/office/drawing/2014/main" id="{A4A2514B-591D-496E-A99C-677DD7DEA0D1}"/>
              </a:ext>
            </a:extLst>
          </p:cNvPr>
          <p:cNvSpPr/>
          <p:nvPr/>
        </p:nvSpPr>
        <p:spPr>
          <a:xfrm>
            <a:off x="0" y="0"/>
            <a:ext cx="8116389"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xt Placeholder 1">
            <a:extLst>
              <a:ext uri="{FF2B5EF4-FFF2-40B4-BE49-F238E27FC236}">
                <a16:creationId xmlns:a16="http://schemas.microsoft.com/office/drawing/2014/main" id="{6563AA33-3892-4B71-95B1-778836C7D610}"/>
              </a:ext>
            </a:extLst>
          </p:cNvPr>
          <p:cNvSpPr>
            <a:spLocks noGrp="1"/>
          </p:cNvSpPr>
          <p:nvPr>
            <p:ph type="body" sz="quarter" idx="10"/>
          </p:nvPr>
        </p:nvSpPr>
        <p:spPr>
          <a:xfrm>
            <a:off x="967878" y="2939294"/>
            <a:ext cx="6669540" cy="3306470"/>
          </a:xfrm>
        </p:spPr>
        <p:txBody>
          <a:bodyPr/>
          <a:lstStyle/>
          <a:p>
            <a:pPr marL="0" indent="0">
              <a:buNone/>
            </a:pPr>
            <a:r>
              <a:rPr lang="en-US" sz="2000" b="1" i="1"/>
              <a:t>Wat </a:t>
            </a:r>
            <a:r>
              <a:rPr lang="en-US" sz="2000" b="1" i="1" err="1"/>
              <a:t>vindt</a:t>
            </a:r>
            <a:r>
              <a:rPr lang="en-US" sz="2000" b="1" i="1"/>
              <a:t> u van het </a:t>
            </a:r>
            <a:r>
              <a:rPr lang="en-US" sz="2000" b="1" i="1" err="1"/>
              <a:t>behouden</a:t>
            </a:r>
            <a:r>
              <a:rPr lang="en-US" sz="2000" b="1" i="1"/>
              <a:t> van de </a:t>
            </a:r>
            <a:br>
              <a:rPr lang="en-US" sz="2000" b="1" i="1"/>
            </a:br>
            <a:r>
              <a:rPr lang="en-US" sz="2000" b="1" i="1" err="1"/>
              <a:t>publieksfunctie</a:t>
            </a:r>
            <a:r>
              <a:rPr lang="en-US" sz="2000" b="1" i="1"/>
              <a:t> in het centrum van Wassenaar?</a:t>
            </a:r>
          </a:p>
          <a:p>
            <a:endParaRPr lang="en-US"/>
          </a:p>
          <a:p>
            <a:pPr marL="285750" indent="-285750">
              <a:buClr>
                <a:schemeClr val="accent2">
                  <a:lumMod val="40000"/>
                  <a:lumOff val="60000"/>
                </a:schemeClr>
              </a:buClr>
              <a:buSzPct val="100000"/>
              <a:buFont typeface="Wingdings" panose="05000000000000000000" pitchFamily="2" charset="2"/>
              <a:buChar char="§"/>
            </a:pPr>
            <a:r>
              <a:rPr lang="en-US" sz="1600" err="1"/>
              <a:t>Respondenten</a:t>
            </a:r>
            <a:r>
              <a:rPr lang="en-US" sz="1600"/>
              <a:t> </a:t>
            </a:r>
            <a:r>
              <a:rPr lang="en-US" sz="1600" err="1"/>
              <a:t>woonachtig</a:t>
            </a:r>
            <a:r>
              <a:rPr lang="en-US" sz="1600"/>
              <a:t> </a:t>
            </a:r>
            <a:r>
              <a:rPr lang="en-US" sz="1600" err="1"/>
              <a:t>buiten</a:t>
            </a:r>
            <a:r>
              <a:rPr lang="en-US" sz="1600"/>
              <a:t> Wassenaar </a:t>
            </a:r>
            <a:r>
              <a:rPr lang="en-US" sz="1600" err="1"/>
              <a:t>zijn</a:t>
            </a:r>
            <a:r>
              <a:rPr lang="en-US" sz="1600"/>
              <a:t> </a:t>
            </a:r>
            <a:r>
              <a:rPr lang="en-US" sz="1600" err="1"/>
              <a:t>buiten</a:t>
            </a:r>
            <a:r>
              <a:rPr lang="en-US" sz="1600"/>
              <a:t> </a:t>
            </a:r>
            <a:r>
              <a:rPr lang="en-US" sz="1600" err="1"/>
              <a:t>beschouwing</a:t>
            </a:r>
            <a:r>
              <a:rPr lang="en-US" sz="1600"/>
              <a:t> </a:t>
            </a:r>
            <a:r>
              <a:rPr lang="en-US" sz="1600" err="1"/>
              <a:t>gelaten</a:t>
            </a:r>
            <a:r>
              <a:rPr lang="en-US" sz="1600"/>
              <a:t>.</a:t>
            </a:r>
          </a:p>
          <a:p>
            <a:pPr marL="171450" indent="-171450">
              <a:buClr>
                <a:schemeClr val="accent2">
                  <a:lumMod val="40000"/>
                  <a:lumOff val="60000"/>
                </a:schemeClr>
              </a:buClr>
              <a:buSzPct val="100000"/>
              <a:buFont typeface="Wingdings" panose="05000000000000000000" pitchFamily="2" charset="2"/>
              <a:buChar char="§"/>
            </a:pPr>
            <a:endParaRPr lang="en-US" sz="600"/>
          </a:p>
          <a:p>
            <a:pPr marL="285750" indent="-285750">
              <a:buClr>
                <a:schemeClr val="accent2">
                  <a:lumMod val="40000"/>
                  <a:lumOff val="60000"/>
                </a:schemeClr>
              </a:buClr>
              <a:buSzPct val="100000"/>
              <a:buFont typeface="Wingdings" panose="05000000000000000000" pitchFamily="2" charset="2"/>
              <a:buChar char="§"/>
            </a:pPr>
            <a:r>
              <a:rPr lang="en-US" sz="1600"/>
              <a:t>Het </a:t>
            </a:r>
            <a:r>
              <a:rPr lang="en-US" sz="1600" err="1"/>
              <a:t>figuur</a:t>
            </a:r>
            <a:r>
              <a:rPr lang="en-US" sz="1600"/>
              <a:t> </a:t>
            </a:r>
            <a:r>
              <a:rPr lang="en-US" sz="1600" err="1"/>
              <a:t>rechts</a:t>
            </a:r>
            <a:r>
              <a:rPr lang="en-US" sz="1600"/>
              <a:t> </a:t>
            </a:r>
            <a:r>
              <a:rPr lang="en-US" sz="1600" err="1"/>
              <a:t>geeft</a:t>
            </a:r>
            <a:r>
              <a:rPr lang="en-US" sz="1600"/>
              <a:t> per </a:t>
            </a:r>
            <a:r>
              <a:rPr lang="en-US" sz="1600" err="1"/>
              <a:t>antwoordmogelijkheid</a:t>
            </a:r>
            <a:r>
              <a:rPr lang="en-US" sz="1600"/>
              <a:t> de </a:t>
            </a:r>
            <a:r>
              <a:rPr lang="en-US" sz="1600" err="1"/>
              <a:t>verhouding</a:t>
            </a:r>
            <a:r>
              <a:rPr lang="en-US" sz="1600"/>
              <a:t> </a:t>
            </a:r>
            <a:r>
              <a:rPr lang="en-US" sz="1600" err="1"/>
              <a:t>tussen</a:t>
            </a:r>
            <a:r>
              <a:rPr lang="en-US" sz="1600"/>
              <a:t> ‘</a:t>
            </a:r>
            <a:r>
              <a:rPr lang="en-US" sz="1600" i="1" err="1"/>
              <a:t>omwonende</a:t>
            </a:r>
            <a:r>
              <a:rPr lang="en-US" sz="1600"/>
              <a:t>’ / ‘</a:t>
            </a:r>
            <a:r>
              <a:rPr lang="en-US" sz="1600" i="1" err="1"/>
              <a:t>woonachtig</a:t>
            </a:r>
            <a:r>
              <a:rPr lang="en-US" sz="1600" i="1"/>
              <a:t> elders in Wassenaar</a:t>
            </a:r>
            <a:r>
              <a:rPr lang="en-US" sz="1600"/>
              <a:t>’ </a:t>
            </a:r>
            <a:r>
              <a:rPr lang="en-US" sz="1600" err="1"/>
              <a:t>weer</a:t>
            </a:r>
            <a:r>
              <a:rPr lang="en-US" sz="1600"/>
              <a:t>. </a:t>
            </a:r>
          </a:p>
          <a:p>
            <a:pPr marL="171450" indent="-171450">
              <a:buClr>
                <a:schemeClr val="accent2">
                  <a:lumMod val="40000"/>
                  <a:lumOff val="60000"/>
                </a:schemeClr>
              </a:buClr>
              <a:buSzPct val="100000"/>
              <a:buFont typeface="Wingdings" panose="05000000000000000000" pitchFamily="2" charset="2"/>
              <a:buChar char="§"/>
            </a:pPr>
            <a:endParaRPr lang="en-US" sz="600"/>
          </a:p>
          <a:p>
            <a:pPr marL="285750" indent="-285750">
              <a:buClr>
                <a:schemeClr val="accent2">
                  <a:lumMod val="40000"/>
                  <a:lumOff val="60000"/>
                </a:schemeClr>
              </a:buClr>
              <a:buSzPct val="100000"/>
              <a:buFont typeface="Wingdings" panose="05000000000000000000" pitchFamily="2" charset="2"/>
              <a:buChar char="§"/>
            </a:pPr>
            <a:r>
              <a:rPr lang="en-US" sz="1600"/>
              <a:t>Er </a:t>
            </a:r>
            <a:r>
              <a:rPr lang="en-US" sz="1600" err="1"/>
              <a:t>lijkt</a:t>
            </a:r>
            <a:r>
              <a:rPr lang="en-US" sz="1600"/>
              <a:t> </a:t>
            </a:r>
            <a:r>
              <a:rPr lang="en-US" sz="1600" err="1"/>
              <a:t>niet</a:t>
            </a:r>
            <a:r>
              <a:rPr lang="en-US" sz="1600"/>
              <a:t> direct </a:t>
            </a:r>
            <a:r>
              <a:rPr lang="en-US" sz="1600" err="1"/>
              <a:t>een</a:t>
            </a:r>
            <a:r>
              <a:rPr lang="en-US" sz="1600"/>
              <a:t> patroon </a:t>
            </a:r>
            <a:r>
              <a:rPr lang="en-US" sz="1600" err="1"/>
              <a:t>te</a:t>
            </a:r>
            <a:r>
              <a:rPr lang="en-US" sz="1600"/>
              <a:t> </a:t>
            </a:r>
            <a:r>
              <a:rPr lang="en-US" sz="1600" err="1"/>
              <a:t>zitten</a:t>
            </a:r>
            <a:r>
              <a:rPr lang="en-US" sz="1600"/>
              <a:t> in de </a:t>
            </a:r>
            <a:r>
              <a:rPr lang="en-US" sz="1600" err="1"/>
              <a:t>verhouding</a:t>
            </a:r>
            <a:r>
              <a:rPr lang="en-US" sz="1600"/>
              <a:t> </a:t>
            </a:r>
            <a:r>
              <a:rPr lang="en-US" sz="1600" err="1"/>
              <a:t>tussen</a:t>
            </a:r>
            <a:r>
              <a:rPr lang="en-US" sz="1600"/>
              <a:t> </a:t>
            </a:r>
            <a:r>
              <a:rPr lang="en-US" sz="1600" err="1"/>
              <a:t>beide</a:t>
            </a:r>
            <a:r>
              <a:rPr lang="en-US" sz="1600"/>
              <a:t> </a:t>
            </a:r>
            <a:r>
              <a:rPr lang="en-US" sz="1600" err="1"/>
              <a:t>groepen</a:t>
            </a:r>
            <a:r>
              <a:rPr lang="en-US" sz="1600"/>
              <a:t>. </a:t>
            </a:r>
          </a:p>
          <a:p>
            <a:pPr>
              <a:buClr>
                <a:schemeClr val="accent2">
                  <a:lumMod val="40000"/>
                  <a:lumOff val="60000"/>
                </a:schemeClr>
              </a:buClr>
              <a:buSzPct val="100000"/>
            </a:pPr>
            <a:endParaRPr lang="en-US" sz="600"/>
          </a:p>
          <a:p>
            <a:pPr marL="285750" indent="-285750">
              <a:buClr>
                <a:schemeClr val="accent2">
                  <a:lumMod val="40000"/>
                  <a:lumOff val="60000"/>
                </a:schemeClr>
              </a:buClr>
              <a:buSzPct val="100000"/>
              <a:buFont typeface="Wingdings" panose="05000000000000000000" pitchFamily="2" charset="2"/>
              <a:buChar char="§"/>
            </a:pPr>
            <a:r>
              <a:rPr lang="en-US" sz="1600"/>
              <a:t>Wat </a:t>
            </a:r>
            <a:r>
              <a:rPr lang="en-US" sz="1600" err="1"/>
              <a:t>opvalt</a:t>
            </a:r>
            <a:r>
              <a:rPr lang="en-US" sz="1600"/>
              <a:t>, is </a:t>
            </a:r>
            <a:r>
              <a:rPr lang="en-US" sz="1600" err="1"/>
              <a:t>dat</a:t>
            </a:r>
            <a:r>
              <a:rPr lang="en-US" sz="1600"/>
              <a:t> </a:t>
            </a:r>
            <a:r>
              <a:rPr lang="en-US" sz="1600" err="1"/>
              <a:t>verreweg</a:t>
            </a:r>
            <a:r>
              <a:rPr lang="en-US" sz="1600"/>
              <a:t> het </a:t>
            </a:r>
            <a:r>
              <a:rPr lang="en-US" sz="1600" err="1"/>
              <a:t>overgrote</a:t>
            </a:r>
            <a:r>
              <a:rPr lang="en-US" sz="1600"/>
              <a:t> </a:t>
            </a:r>
            <a:r>
              <a:rPr lang="en-US" sz="1600" err="1"/>
              <a:t>deel</a:t>
            </a:r>
            <a:r>
              <a:rPr lang="en-US" sz="1600"/>
              <a:t> van de </a:t>
            </a:r>
            <a:r>
              <a:rPr lang="en-US" sz="1600" err="1"/>
              <a:t>totale</a:t>
            </a:r>
            <a:r>
              <a:rPr lang="en-US" sz="1600"/>
              <a:t> </a:t>
            </a:r>
            <a:r>
              <a:rPr lang="en-US" sz="1600" err="1"/>
              <a:t>respondenten</a:t>
            </a:r>
            <a:r>
              <a:rPr lang="en-US" sz="1600"/>
              <a:t> het ‘</a:t>
            </a:r>
            <a:r>
              <a:rPr lang="en-US" sz="1600" i="1" err="1"/>
              <a:t>helemaal</a:t>
            </a:r>
            <a:r>
              <a:rPr lang="en-US" sz="1600" i="1"/>
              <a:t> </a:t>
            </a:r>
            <a:r>
              <a:rPr lang="en-US" sz="1600" i="1" err="1"/>
              <a:t>eens</a:t>
            </a:r>
            <a:r>
              <a:rPr lang="en-US" sz="1600"/>
              <a:t>’ is met </a:t>
            </a:r>
            <a:r>
              <a:rPr lang="en-US" sz="1600" err="1"/>
              <a:t>dit</a:t>
            </a:r>
            <a:r>
              <a:rPr lang="en-US" sz="1600"/>
              <a:t> statement. </a:t>
            </a:r>
          </a:p>
          <a:p>
            <a:endParaRPr lang="en-US"/>
          </a:p>
          <a:p>
            <a:endParaRPr lang="en-US"/>
          </a:p>
        </p:txBody>
      </p:sp>
      <p:sp>
        <p:nvSpPr>
          <p:cNvPr id="14" name="Title 2">
            <a:extLst>
              <a:ext uri="{FF2B5EF4-FFF2-40B4-BE49-F238E27FC236}">
                <a16:creationId xmlns:a16="http://schemas.microsoft.com/office/drawing/2014/main" id="{508F0DCA-4897-407B-9D40-EAA9AD00E8DF}"/>
              </a:ext>
            </a:extLst>
          </p:cNvPr>
          <p:cNvSpPr>
            <a:spLocks noGrp="1"/>
          </p:cNvSpPr>
          <p:nvPr>
            <p:ph type="title"/>
          </p:nvPr>
        </p:nvSpPr>
        <p:spPr>
          <a:xfrm>
            <a:off x="951760" y="1241031"/>
            <a:ext cx="7251713" cy="1165856"/>
          </a:xfrm>
        </p:spPr>
        <p:txBody>
          <a:bodyPr/>
          <a:lstStyle/>
          <a:p>
            <a:r>
              <a:rPr lang="en-US" err="1"/>
              <a:t>Uitkomsten</a:t>
            </a:r>
            <a:r>
              <a:rPr lang="en-US"/>
              <a:t> </a:t>
            </a:r>
            <a:r>
              <a:rPr lang="en-US" err="1"/>
              <a:t>enquête</a:t>
            </a:r>
            <a:br>
              <a:rPr lang="en-US"/>
            </a:br>
            <a:r>
              <a:rPr lang="en-US" err="1">
                <a:solidFill>
                  <a:schemeClr val="accent2">
                    <a:lumMod val="40000"/>
                    <a:lumOff val="60000"/>
                  </a:schemeClr>
                </a:solidFill>
              </a:rPr>
              <a:t>Publieksfunctie</a:t>
            </a:r>
            <a:r>
              <a:rPr lang="en-US">
                <a:solidFill>
                  <a:schemeClr val="accent2">
                    <a:lumMod val="40000"/>
                    <a:lumOff val="60000"/>
                  </a:schemeClr>
                </a:solidFill>
              </a:rPr>
              <a:t> centrum</a:t>
            </a:r>
          </a:p>
        </p:txBody>
      </p:sp>
      <p:pic>
        <p:nvPicPr>
          <p:cNvPr id="16" name="Graphic 15" descr="Aanhalingsteken openen met effen opvulling">
            <a:extLst>
              <a:ext uri="{FF2B5EF4-FFF2-40B4-BE49-F238E27FC236}">
                <a16:creationId xmlns:a16="http://schemas.microsoft.com/office/drawing/2014/main" id="{46260395-82DF-4217-B31B-1CCB1005EF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562" y="2545231"/>
            <a:ext cx="914400" cy="914400"/>
          </a:xfrm>
          <a:prstGeom prst="rect">
            <a:avLst/>
          </a:prstGeom>
        </p:spPr>
      </p:pic>
      <p:pic>
        <p:nvPicPr>
          <p:cNvPr id="17" name="Graphic 16" descr="Aanhalingsteken openen met effen opvulling">
            <a:extLst>
              <a:ext uri="{FF2B5EF4-FFF2-40B4-BE49-F238E27FC236}">
                <a16:creationId xmlns:a16="http://schemas.microsoft.com/office/drawing/2014/main" id="{5DB0F0EA-B346-4819-8F7F-863F178991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6997337" y="3002431"/>
            <a:ext cx="914400" cy="914400"/>
          </a:xfrm>
          <a:prstGeom prst="rect">
            <a:avLst/>
          </a:prstGeom>
        </p:spPr>
      </p:pic>
    </p:spTree>
    <p:extLst>
      <p:ext uri="{BB962C8B-B14F-4D97-AF65-F5344CB8AC3E}">
        <p14:creationId xmlns:p14="http://schemas.microsoft.com/office/powerpoint/2010/main" val="1208712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Text Placeholder 1">
            <a:extLst>
              <a:ext uri="{FF2B5EF4-FFF2-40B4-BE49-F238E27FC236}">
                <a16:creationId xmlns:a16="http://schemas.microsoft.com/office/drawing/2014/main" id="{6563AA33-3892-4B71-95B1-778836C7D610}"/>
              </a:ext>
            </a:extLst>
          </p:cNvPr>
          <p:cNvSpPr>
            <a:spLocks noGrp="1"/>
          </p:cNvSpPr>
          <p:nvPr>
            <p:ph type="body" sz="quarter" idx="10"/>
          </p:nvPr>
        </p:nvSpPr>
        <p:spPr>
          <a:xfrm>
            <a:off x="4934631" y="3026379"/>
            <a:ext cx="6029460" cy="3635389"/>
          </a:xfrm>
        </p:spPr>
        <p:txBody>
          <a:bodyPr/>
          <a:lstStyle/>
          <a:p>
            <a:pPr marL="0" indent="0">
              <a:buNone/>
            </a:pPr>
            <a:r>
              <a:rPr lang="en-US" sz="2000" b="1" i="1" err="1"/>
              <a:t>Welke</a:t>
            </a:r>
            <a:r>
              <a:rPr lang="en-US" sz="2000" b="1" i="1"/>
              <a:t> </a:t>
            </a:r>
            <a:r>
              <a:rPr lang="en-US" sz="2000" b="1" i="1" err="1"/>
              <a:t>uitbreidingsvariant</a:t>
            </a:r>
            <a:r>
              <a:rPr lang="en-US" sz="2000" b="1" i="1"/>
              <a:t> </a:t>
            </a:r>
            <a:r>
              <a:rPr lang="en-US" sz="2000" b="1" i="1" err="1"/>
              <a:t>heeft</a:t>
            </a:r>
            <a:r>
              <a:rPr lang="en-US" sz="2000" b="1" i="1"/>
              <a:t> </a:t>
            </a:r>
            <a:r>
              <a:rPr lang="en-US" sz="2000" b="1" i="1" err="1"/>
              <a:t>uw</a:t>
            </a:r>
            <a:r>
              <a:rPr lang="en-US" sz="2000" b="1" i="1"/>
              <a:t> </a:t>
            </a:r>
            <a:r>
              <a:rPr lang="en-US" sz="2000" b="1" i="1" err="1"/>
              <a:t>voorkeur</a:t>
            </a:r>
            <a:r>
              <a:rPr lang="en-US" sz="2000" b="1" i="1"/>
              <a:t>?</a:t>
            </a:r>
          </a:p>
          <a:p>
            <a:pPr>
              <a:buClr>
                <a:schemeClr val="accent2">
                  <a:lumMod val="40000"/>
                  <a:lumOff val="60000"/>
                </a:schemeClr>
              </a:buClr>
              <a:buSzPct val="100000"/>
            </a:pPr>
            <a:endParaRPr lang="en-US"/>
          </a:p>
          <a:p>
            <a:pPr>
              <a:buClr>
                <a:schemeClr val="accent2">
                  <a:lumMod val="40000"/>
                  <a:lumOff val="60000"/>
                </a:schemeClr>
              </a:buClr>
              <a:buSzPct val="100000"/>
            </a:pPr>
            <a:endParaRPr lang="en-US" sz="600"/>
          </a:p>
          <a:p>
            <a:pPr marL="285750" indent="-285750">
              <a:buClr>
                <a:schemeClr val="bg1"/>
              </a:buClr>
              <a:buSzPct val="100000"/>
              <a:buFont typeface="Wingdings" panose="05000000000000000000" pitchFamily="2" charset="2"/>
              <a:buChar char="§"/>
            </a:pPr>
            <a:r>
              <a:rPr lang="en-US" sz="1600"/>
              <a:t>Van de </a:t>
            </a:r>
            <a:r>
              <a:rPr lang="en-US" sz="1600" err="1"/>
              <a:t>respondenten</a:t>
            </a:r>
            <a:r>
              <a:rPr lang="en-US" sz="1600"/>
              <a:t> die </a:t>
            </a:r>
            <a:r>
              <a:rPr lang="en-US" sz="1600" err="1"/>
              <a:t>een</a:t>
            </a:r>
            <a:r>
              <a:rPr lang="en-US" sz="1600"/>
              <a:t> </a:t>
            </a:r>
            <a:r>
              <a:rPr lang="en-US" sz="1600" err="1"/>
              <a:t>voorkeur</a:t>
            </a:r>
            <a:r>
              <a:rPr lang="en-US" sz="1600"/>
              <a:t> </a:t>
            </a:r>
            <a:r>
              <a:rPr lang="en-US" sz="1600" err="1"/>
              <a:t>hebben</a:t>
            </a:r>
            <a:r>
              <a:rPr lang="en-US" sz="1600"/>
              <a:t> </a:t>
            </a:r>
            <a:r>
              <a:rPr lang="en-US" sz="1600" err="1"/>
              <a:t>opgegeven</a:t>
            </a:r>
            <a:r>
              <a:rPr lang="en-US" sz="1600"/>
              <a:t>, </a:t>
            </a:r>
            <a:r>
              <a:rPr lang="en-US" sz="1600" err="1"/>
              <a:t>kiest</a:t>
            </a:r>
            <a:r>
              <a:rPr lang="en-US" sz="1600"/>
              <a:t> </a:t>
            </a:r>
            <a:r>
              <a:rPr lang="en-US" sz="1600" err="1"/>
              <a:t>een</a:t>
            </a:r>
            <a:r>
              <a:rPr lang="en-US" sz="1600"/>
              <a:t> </a:t>
            </a:r>
            <a:r>
              <a:rPr lang="en-US" sz="1600" err="1"/>
              <a:t>kleine</a:t>
            </a:r>
            <a:r>
              <a:rPr lang="en-US" sz="1600"/>
              <a:t> </a:t>
            </a:r>
            <a:r>
              <a:rPr lang="en-US" sz="1600" err="1"/>
              <a:t>meerderheid</a:t>
            </a:r>
            <a:r>
              <a:rPr lang="en-US" sz="1600"/>
              <a:t> </a:t>
            </a:r>
            <a:r>
              <a:rPr lang="en-US" sz="1600" err="1"/>
              <a:t>voor</a:t>
            </a:r>
            <a:r>
              <a:rPr lang="en-US" sz="1600"/>
              <a:t> de variant met de </a:t>
            </a:r>
            <a:r>
              <a:rPr lang="en-US" sz="1600" err="1"/>
              <a:t>losstaande</a:t>
            </a:r>
            <a:r>
              <a:rPr lang="en-US" sz="1600"/>
              <a:t> </a:t>
            </a:r>
            <a:r>
              <a:rPr lang="en-US" sz="1600" err="1"/>
              <a:t>bijbouw</a:t>
            </a:r>
            <a:r>
              <a:rPr lang="en-US" sz="1600"/>
              <a:t>. </a:t>
            </a:r>
          </a:p>
          <a:p>
            <a:pPr>
              <a:buClr>
                <a:schemeClr val="bg1"/>
              </a:buClr>
              <a:buSzPct val="100000"/>
            </a:pPr>
            <a:endParaRPr lang="en-US" sz="600"/>
          </a:p>
          <a:p>
            <a:pPr marL="285750" indent="-285750">
              <a:buClr>
                <a:schemeClr val="bg1"/>
              </a:buClr>
              <a:buSzPct val="100000"/>
              <a:buFont typeface="Wingdings" panose="05000000000000000000" pitchFamily="2" charset="2"/>
              <a:buChar char="§"/>
            </a:pPr>
            <a:r>
              <a:rPr lang="en-US" sz="1600"/>
              <a:t>Het </a:t>
            </a:r>
            <a:r>
              <a:rPr lang="en-US" sz="1600" err="1"/>
              <a:t>overgrote</a:t>
            </a:r>
            <a:r>
              <a:rPr lang="en-US" sz="1600"/>
              <a:t> </a:t>
            </a:r>
            <a:r>
              <a:rPr lang="en-US" sz="1600" err="1"/>
              <a:t>deel</a:t>
            </a:r>
            <a:r>
              <a:rPr lang="en-US" sz="1600"/>
              <a:t> van de </a:t>
            </a:r>
            <a:r>
              <a:rPr lang="en-US" sz="1600" err="1"/>
              <a:t>respondenten</a:t>
            </a:r>
            <a:r>
              <a:rPr lang="en-US" sz="1600"/>
              <a:t> (</a:t>
            </a:r>
            <a:r>
              <a:rPr lang="en-US" sz="1600" err="1"/>
              <a:t>bijna</a:t>
            </a:r>
            <a:r>
              <a:rPr lang="en-US" sz="1600"/>
              <a:t> de </a:t>
            </a:r>
            <a:r>
              <a:rPr lang="en-US" sz="1600" err="1"/>
              <a:t>helft</a:t>
            </a:r>
            <a:r>
              <a:rPr lang="en-US" sz="1600"/>
              <a:t>) </a:t>
            </a:r>
            <a:r>
              <a:rPr lang="en-US" sz="1600" err="1"/>
              <a:t>heeft</a:t>
            </a:r>
            <a:r>
              <a:rPr lang="en-US" sz="1600"/>
              <a:t> </a:t>
            </a:r>
            <a:r>
              <a:rPr lang="en-US" sz="1600" err="1"/>
              <a:t>echter</a:t>
            </a:r>
            <a:r>
              <a:rPr lang="en-US" sz="1600"/>
              <a:t> </a:t>
            </a:r>
            <a:r>
              <a:rPr lang="en-US" sz="1600" err="1"/>
              <a:t>voor</a:t>
            </a:r>
            <a:r>
              <a:rPr lang="en-US" sz="1600"/>
              <a:t> </a:t>
            </a:r>
            <a:r>
              <a:rPr lang="en-US" sz="1600" err="1"/>
              <a:t>optie</a:t>
            </a:r>
            <a:r>
              <a:rPr lang="en-US" sz="1600"/>
              <a:t> ‘</a:t>
            </a:r>
            <a:r>
              <a:rPr lang="en-US" sz="1600" i="1" err="1"/>
              <a:t>anders</a:t>
            </a:r>
            <a:r>
              <a:rPr lang="en-US" sz="1600"/>
              <a:t>’ </a:t>
            </a:r>
            <a:r>
              <a:rPr lang="en-US" sz="1600" err="1"/>
              <a:t>gekozen</a:t>
            </a:r>
            <a:r>
              <a:rPr lang="en-US" sz="1600"/>
              <a:t>. </a:t>
            </a:r>
          </a:p>
          <a:p>
            <a:pPr>
              <a:buClr>
                <a:schemeClr val="bg1"/>
              </a:buClr>
              <a:buSzPct val="100000"/>
            </a:pPr>
            <a:endParaRPr lang="en-US" sz="600"/>
          </a:p>
          <a:p>
            <a:pPr marL="285750" indent="-285750">
              <a:buClr>
                <a:schemeClr val="bg1"/>
              </a:buClr>
              <a:buSzPct val="100000"/>
              <a:buFont typeface="Wingdings" panose="05000000000000000000" pitchFamily="2" charset="2"/>
              <a:buChar char="§"/>
            </a:pPr>
            <a:r>
              <a:rPr lang="en-US" sz="1600" err="1"/>
              <a:t>Optie</a:t>
            </a:r>
            <a:r>
              <a:rPr lang="en-US" sz="1600"/>
              <a:t> ‘</a:t>
            </a:r>
            <a:r>
              <a:rPr lang="en-US" sz="1600" i="1" err="1"/>
              <a:t>anders</a:t>
            </a:r>
            <a:r>
              <a:rPr lang="en-US" sz="1600"/>
              <a:t>’ </a:t>
            </a:r>
            <a:r>
              <a:rPr lang="en-US" sz="1600" err="1"/>
              <a:t>betekent</a:t>
            </a:r>
            <a:r>
              <a:rPr lang="en-US" sz="1600"/>
              <a:t> op </a:t>
            </a:r>
            <a:r>
              <a:rPr lang="en-US" sz="1600" err="1"/>
              <a:t>een</a:t>
            </a:r>
            <a:r>
              <a:rPr lang="en-US" sz="1600"/>
              <a:t> </a:t>
            </a:r>
            <a:r>
              <a:rPr lang="en-US" sz="1600" err="1"/>
              <a:t>paar</a:t>
            </a:r>
            <a:r>
              <a:rPr lang="en-US" sz="1600"/>
              <a:t> </a:t>
            </a:r>
            <a:r>
              <a:rPr lang="en-US" sz="1600" err="1"/>
              <a:t>gevallen</a:t>
            </a:r>
            <a:r>
              <a:rPr lang="en-US" sz="1600"/>
              <a:t> </a:t>
            </a:r>
            <a:r>
              <a:rPr lang="en-US" sz="1600" err="1"/>
              <a:t>na</a:t>
            </a:r>
            <a:r>
              <a:rPr lang="en-US" sz="1600"/>
              <a:t> de </a:t>
            </a:r>
            <a:r>
              <a:rPr lang="en-US" sz="1600" err="1"/>
              <a:t>keuze</a:t>
            </a:r>
            <a:r>
              <a:rPr lang="en-US" sz="1600"/>
              <a:t> </a:t>
            </a:r>
            <a:r>
              <a:rPr lang="en-US" sz="1600" err="1"/>
              <a:t>voor</a:t>
            </a:r>
            <a:r>
              <a:rPr lang="en-US" sz="1600"/>
              <a:t> ‘</a:t>
            </a:r>
            <a:r>
              <a:rPr lang="en-US" sz="1600" i="1" err="1"/>
              <a:t>geen</a:t>
            </a:r>
            <a:r>
              <a:rPr lang="en-US" sz="1600" i="1"/>
              <a:t> van </a:t>
            </a:r>
            <a:r>
              <a:rPr lang="en-US" sz="1600" i="1" err="1"/>
              <a:t>beide</a:t>
            </a:r>
            <a:r>
              <a:rPr lang="en-US" sz="1600" i="1"/>
              <a:t> </a:t>
            </a:r>
            <a:r>
              <a:rPr lang="en-US" sz="1600" i="1" err="1"/>
              <a:t>opties</a:t>
            </a:r>
            <a:r>
              <a:rPr lang="en-US" sz="1600"/>
              <a:t>’. </a:t>
            </a:r>
          </a:p>
          <a:p>
            <a:endParaRPr lang="en-US"/>
          </a:p>
          <a:p>
            <a:endParaRPr lang="en-US"/>
          </a:p>
        </p:txBody>
      </p:sp>
      <p:pic>
        <p:nvPicPr>
          <p:cNvPr id="16" name="Graphic 15" descr="Aanhalingsteken openen met effen opvulling">
            <a:extLst>
              <a:ext uri="{FF2B5EF4-FFF2-40B4-BE49-F238E27FC236}">
                <a16:creationId xmlns:a16="http://schemas.microsoft.com/office/drawing/2014/main" id="{46260395-82DF-4217-B31B-1CCB1005EF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67457" y="2523311"/>
            <a:ext cx="914400" cy="914400"/>
          </a:xfrm>
          <a:prstGeom prst="rect">
            <a:avLst/>
          </a:prstGeom>
        </p:spPr>
      </p:pic>
      <p:pic>
        <p:nvPicPr>
          <p:cNvPr id="17" name="Graphic 16" descr="Aanhalingsteken openen met effen opvulling">
            <a:extLst>
              <a:ext uri="{FF2B5EF4-FFF2-40B4-BE49-F238E27FC236}">
                <a16:creationId xmlns:a16="http://schemas.microsoft.com/office/drawing/2014/main" id="{5DB0F0EA-B346-4819-8F7F-863F178991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10520774" y="2971800"/>
            <a:ext cx="914400" cy="914400"/>
          </a:xfrm>
          <a:prstGeom prst="rect">
            <a:avLst/>
          </a:prstGeom>
        </p:spPr>
      </p:pic>
      <p:sp>
        <p:nvSpPr>
          <p:cNvPr id="10" name="Title 2">
            <a:extLst>
              <a:ext uri="{FF2B5EF4-FFF2-40B4-BE49-F238E27FC236}">
                <a16:creationId xmlns:a16="http://schemas.microsoft.com/office/drawing/2014/main" id="{53F67EDD-729C-424F-998E-7330848DA0E9}"/>
              </a:ext>
            </a:extLst>
          </p:cNvPr>
          <p:cNvSpPr txBox="1">
            <a:spLocks/>
          </p:cNvSpPr>
          <p:nvPr/>
        </p:nvSpPr>
        <p:spPr>
          <a:xfrm>
            <a:off x="4835798" y="1241031"/>
            <a:ext cx="7251713" cy="1165856"/>
          </a:xfrm>
          <a:prstGeom prst="rect">
            <a:avLst/>
          </a:prstGeom>
        </p:spPr>
        <p:txBody>
          <a:bodyPr/>
          <a:lst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a:lstStyle>
          <a:p>
            <a:r>
              <a:rPr lang="en-US" b="1" err="1"/>
              <a:t>Uitkomsten</a:t>
            </a:r>
            <a:r>
              <a:rPr lang="en-US" b="1"/>
              <a:t> </a:t>
            </a:r>
            <a:r>
              <a:rPr lang="en-US" b="1" err="1"/>
              <a:t>enquête</a:t>
            </a:r>
            <a:br>
              <a:rPr lang="en-US"/>
            </a:br>
            <a:r>
              <a:rPr lang="en-US" b="1" err="1">
                <a:solidFill>
                  <a:schemeClr val="bg1"/>
                </a:solidFill>
              </a:rPr>
              <a:t>Welke</a:t>
            </a:r>
            <a:r>
              <a:rPr lang="en-US" b="1">
                <a:solidFill>
                  <a:schemeClr val="bg1"/>
                </a:solidFill>
              </a:rPr>
              <a:t> </a:t>
            </a:r>
            <a:r>
              <a:rPr lang="en-US" b="1" err="1">
                <a:solidFill>
                  <a:schemeClr val="bg1"/>
                </a:solidFill>
              </a:rPr>
              <a:t>soort</a:t>
            </a:r>
            <a:r>
              <a:rPr lang="en-US" b="1">
                <a:solidFill>
                  <a:schemeClr val="bg1"/>
                </a:solidFill>
              </a:rPr>
              <a:t> </a:t>
            </a:r>
            <a:r>
              <a:rPr lang="en-US" b="1" err="1">
                <a:solidFill>
                  <a:schemeClr val="bg1"/>
                </a:solidFill>
              </a:rPr>
              <a:t>uitbreiding</a:t>
            </a:r>
            <a:r>
              <a:rPr lang="en-US" b="1">
                <a:solidFill>
                  <a:schemeClr val="bg1"/>
                </a:solidFill>
              </a:rPr>
              <a:t>? </a:t>
            </a:r>
          </a:p>
        </p:txBody>
      </p:sp>
      <p:graphicFrame>
        <p:nvGraphicFramePr>
          <p:cNvPr id="11" name="Grafiek 10">
            <a:extLst>
              <a:ext uri="{FF2B5EF4-FFF2-40B4-BE49-F238E27FC236}">
                <a16:creationId xmlns:a16="http://schemas.microsoft.com/office/drawing/2014/main" id="{78DF88DB-8A4E-4993-9D66-BF0551246542}"/>
              </a:ext>
            </a:extLst>
          </p:cNvPr>
          <p:cNvGraphicFramePr>
            <a:graphicFrameLocks/>
          </p:cNvGraphicFramePr>
          <p:nvPr/>
        </p:nvGraphicFramePr>
        <p:xfrm>
          <a:off x="-723677" y="798037"/>
          <a:ext cx="5531167" cy="4007891"/>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Rechte verbindingslijn 4">
            <a:extLst>
              <a:ext uri="{FF2B5EF4-FFF2-40B4-BE49-F238E27FC236}">
                <a16:creationId xmlns:a16="http://schemas.microsoft.com/office/drawing/2014/main" id="{3C33A910-CCCE-4203-B89F-7E91DAA5DD51}"/>
              </a:ext>
            </a:extLst>
          </p:cNvPr>
          <p:cNvCxnSpPr>
            <a:cxnSpLocks/>
          </p:cNvCxnSpPr>
          <p:nvPr/>
        </p:nvCxnSpPr>
        <p:spPr>
          <a:xfrm>
            <a:off x="2089237" y="4340019"/>
            <a:ext cx="0" cy="980918"/>
          </a:xfrm>
          <a:prstGeom prst="line">
            <a:avLst/>
          </a:prstGeom>
          <a:ln w="34925">
            <a:solidFill>
              <a:schemeClr val="accent2"/>
            </a:solidFill>
            <a:headEnd type="oval"/>
          </a:ln>
        </p:spPr>
        <p:style>
          <a:lnRef idx="3">
            <a:schemeClr val="dk1"/>
          </a:lnRef>
          <a:fillRef idx="0">
            <a:schemeClr val="dk1"/>
          </a:fillRef>
          <a:effectRef idx="2">
            <a:schemeClr val="dk1"/>
          </a:effectRef>
          <a:fontRef idx="minor">
            <a:schemeClr val="tx1"/>
          </a:fontRef>
        </p:style>
      </p:cxnSp>
      <p:cxnSp>
        <p:nvCxnSpPr>
          <p:cNvPr id="15" name="Rechte verbindingslijn 14">
            <a:extLst>
              <a:ext uri="{FF2B5EF4-FFF2-40B4-BE49-F238E27FC236}">
                <a16:creationId xmlns:a16="http://schemas.microsoft.com/office/drawing/2014/main" id="{226C09BE-88D4-4B89-A3AE-5551C36EAC6A}"/>
              </a:ext>
            </a:extLst>
          </p:cNvPr>
          <p:cNvCxnSpPr>
            <a:cxnSpLocks/>
          </p:cNvCxnSpPr>
          <p:nvPr/>
        </p:nvCxnSpPr>
        <p:spPr>
          <a:xfrm>
            <a:off x="2089237" y="4323575"/>
            <a:ext cx="0" cy="302854"/>
          </a:xfrm>
          <a:prstGeom prst="line">
            <a:avLst/>
          </a:prstGeom>
          <a:ln w="34925">
            <a:solidFill>
              <a:schemeClr val="bg1"/>
            </a:solidFill>
            <a:headEnd type="oval"/>
          </a:ln>
        </p:spPr>
        <p:style>
          <a:lnRef idx="3">
            <a:schemeClr val="dk1"/>
          </a:lnRef>
          <a:fillRef idx="0">
            <a:schemeClr val="dk1"/>
          </a:fillRef>
          <a:effectRef idx="2">
            <a:schemeClr val="dk1"/>
          </a:effectRef>
          <a:fontRef idx="minor">
            <a:schemeClr val="tx1"/>
          </a:fontRef>
        </p:style>
      </p:cxnSp>
      <p:sp>
        <p:nvSpPr>
          <p:cNvPr id="13" name="Rechthoek 12">
            <a:extLst>
              <a:ext uri="{FF2B5EF4-FFF2-40B4-BE49-F238E27FC236}">
                <a16:creationId xmlns:a16="http://schemas.microsoft.com/office/drawing/2014/main" id="{4DCD218E-05F3-4E53-9349-6E47604E655F}"/>
              </a:ext>
            </a:extLst>
          </p:cNvPr>
          <p:cNvSpPr/>
          <p:nvPr/>
        </p:nvSpPr>
        <p:spPr>
          <a:xfrm>
            <a:off x="756826" y="5320937"/>
            <a:ext cx="2603863" cy="888274"/>
          </a:xfrm>
          <a:prstGeom prst="rect">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Tekstvak 17">
            <a:extLst>
              <a:ext uri="{FF2B5EF4-FFF2-40B4-BE49-F238E27FC236}">
                <a16:creationId xmlns:a16="http://schemas.microsoft.com/office/drawing/2014/main" id="{3774B348-86DF-4C26-B043-7E68295FBC16}"/>
              </a:ext>
            </a:extLst>
          </p:cNvPr>
          <p:cNvSpPr txBox="1"/>
          <p:nvPr/>
        </p:nvSpPr>
        <p:spPr>
          <a:xfrm>
            <a:off x="844986" y="5423543"/>
            <a:ext cx="2119491" cy="646331"/>
          </a:xfrm>
          <a:prstGeom prst="rect">
            <a:avLst/>
          </a:prstGeom>
          <a:noFill/>
        </p:spPr>
        <p:txBody>
          <a:bodyPr wrap="none" rtlCol="0">
            <a:spAutoFit/>
          </a:bodyPr>
          <a:lstStyle/>
          <a:p>
            <a:r>
              <a:rPr lang="nl-NL">
                <a:solidFill>
                  <a:schemeClr val="bg1"/>
                </a:solidFill>
              </a:rPr>
              <a:t>“Anders”:</a:t>
            </a:r>
          </a:p>
          <a:p>
            <a:pPr marL="285750" indent="-285750">
              <a:buClr>
                <a:schemeClr val="accent2">
                  <a:lumMod val="40000"/>
                  <a:lumOff val="60000"/>
                </a:schemeClr>
              </a:buClr>
              <a:buFont typeface="Wingdings" panose="05000000000000000000" pitchFamily="2" charset="2"/>
              <a:buChar char="§"/>
            </a:pPr>
            <a:r>
              <a:rPr lang="nl-NL">
                <a:solidFill>
                  <a:schemeClr val="bg1"/>
                </a:solidFill>
              </a:rPr>
              <a:t>Geen van beide</a:t>
            </a:r>
          </a:p>
        </p:txBody>
      </p:sp>
    </p:spTree>
    <p:extLst>
      <p:ext uri="{BB962C8B-B14F-4D97-AF65-F5344CB8AC3E}">
        <p14:creationId xmlns:p14="http://schemas.microsoft.com/office/powerpoint/2010/main" val="1361353914"/>
      </p:ext>
    </p:extLst>
  </p:cSld>
  <p:clrMapOvr>
    <a:masterClrMapping/>
  </p:clrMapOvr>
</p:sld>
</file>

<file path=ppt/theme/theme1.xml><?xml version="1.0" encoding="utf-8"?>
<a:theme xmlns:a="http://schemas.openxmlformats.org/drawingml/2006/main" name="BrinkThema">
  <a:themeElements>
    <a:clrScheme name="BrinkColours">
      <a:dk1>
        <a:srgbClr val="000000"/>
      </a:dk1>
      <a:lt1>
        <a:srgbClr val="FFFFFF"/>
      </a:lt1>
      <a:dk2>
        <a:srgbClr val="44546A"/>
      </a:dk2>
      <a:lt2>
        <a:srgbClr val="E7E6E6"/>
      </a:lt2>
      <a:accent1>
        <a:srgbClr val="F57863"/>
      </a:accent1>
      <a:accent2>
        <a:srgbClr val="D100E8"/>
      </a:accent2>
      <a:accent3>
        <a:srgbClr val="85D4CF"/>
      </a:accent3>
      <a:accent4>
        <a:srgbClr val="E3DECC"/>
      </a:accent4>
      <a:accent5>
        <a:srgbClr val="5B9BD5"/>
      </a:accent5>
      <a:accent6>
        <a:srgbClr val="70AD47"/>
      </a:accent6>
      <a:hlink>
        <a:srgbClr val="0563C1"/>
      </a:hlink>
      <a:folHlink>
        <a:srgbClr val="954F72"/>
      </a:folHlink>
    </a:clrScheme>
    <a:fontScheme name="BrinkFonts">
      <a:majorFont>
        <a:latin typeface="Arial Narrow"/>
        <a:ea typeface=""/>
        <a:cs typeface=""/>
      </a:majorFont>
      <a:minorFont>
        <a:latin typeface="Sitka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ink-Presentatiesjabloon" id="{EC549051-3964-412E-AA6B-24774AEEF986}" vid="{FD0CACC9-D582-4DC7-8DAA-659ACAF6E8E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FEAD4DBAE3BC5449E55403137EC5D17" ma:contentTypeVersion="8" ma:contentTypeDescription="Een nieuw document maken." ma:contentTypeScope="" ma:versionID="aff39bcc7de32fd2bb1fffd2ee8966a5">
  <xsd:schema xmlns:xsd="http://www.w3.org/2001/XMLSchema" xmlns:xs="http://www.w3.org/2001/XMLSchema" xmlns:p="http://schemas.microsoft.com/office/2006/metadata/properties" xmlns:ns2="ec98a49d-65fd-40c9-9b1c-9a66a42d3653" targetNamespace="http://schemas.microsoft.com/office/2006/metadata/properties" ma:root="true" ma:fieldsID="aa8b767d0c47746265db42fb29b05383" ns2:_="">
    <xsd:import namespace="ec98a49d-65fd-40c9-9b1c-9a66a42d365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98a49d-65fd-40c9-9b1c-9a66a42d36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9F7AFB-0AC1-473B-A823-6A22661BC629}">
  <ds:schemaRefs>
    <ds:schemaRef ds:uri="http://schemas.microsoft.com/sharepoint/v3/contenttype/forms"/>
  </ds:schemaRefs>
</ds:datastoreItem>
</file>

<file path=customXml/itemProps2.xml><?xml version="1.0" encoding="utf-8"?>
<ds:datastoreItem xmlns:ds="http://schemas.openxmlformats.org/officeDocument/2006/customXml" ds:itemID="{CEBC5251-D529-4993-A145-B066055A14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98a49d-65fd-40c9-9b1c-9a66a42d36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C6F780-D1DB-4AE4-9CEF-BC9BB8AE5C1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Brink-Presentatiesjabloon</Template>
  <TotalTime>5401</TotalTime>
  <Words>894</Words>
  <Application>Microsoft Office PowerPoint</Application>
  <PresentationFormat>Breedbeeld</PresentationFormat>
  <Paragraphs>98</Paragraphs>
  <Slides>12</Slides>
  <Notes>2</Notes>
  <HiddenSlides>9</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12</vt:i4>
      </vt:variant>
    </vt:vector>
  </HeadingPairs>
  <TitlesOfParts>
    <vt:vector size="19" baseType="lpstr">
      <vt:lpstr>Arial</vt:lpstr>
      <vt:lpstr>Arial Narrow</vt:lpstr>
      <vt:lpstr>Bahnschrift</vt:lpstr>
      <vt:lpstr>Calibri</vt:lpstr>
      <vt:lpstr>Sitka Text</vt:lpstr>
      <vt:lpstr>Wingdings</vt:lpstr>
      <vt:lpstr>BrinkThema</vt:lpstr>
      <vt:lpstr>Draagvlaktraject Wat vindt Wassenaar?</vt:lpstr>
      <vt:lpstr>PowerPoint-presentatie</vt:lpstr>
      <vt:lpstr>PowerPoint-presentatie</vt:lpstr>
      <vt:lpstr>Draagvlakmeting  enquête</vt:lpstr>
      <vt:lpstr>Bezoek aan De Paauw Waarom &amp; hoevaak?</vt:lpstr>
      <vt:lpstr>Uitkomsten enquête mening bestuurscentrum</vt:lpstr>
      <vt:lpstr>Uitkomsten enquête Uitbreiding op landgoed</vt:lpstr>
      <vt:lpstr>Uitkomsten enquête Publieksfunctie centrum</vt:lpstr>
      <vt:lpstr>PowerPoint-presentatie</vt:lpstr>
      <vt:lpstr>Uitkomsten enquête Belangrijk bij (aan)bouw</vt:lpstr>
      <vt:lpstr>Uitkomsten enquête Horecavoorziening</vt:lpstr>
      <vt:lpstr>Uitkomsten enquête Plaatsing voorzieningen</vt:lpstr>
    </vt:vector>
  </TitlesOfParts>
  <Company>Brink Groep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Offerte</dc:title>
  <dc:creator>Meriam van Dijck</dc:creator>
  <cp:lastModifiedBy>Hans van Son</cp:lastModifiedBy>
  <cp:revision>116</cp:revision>
  <dcterms:created xsi:type="dcterms:W3CDTF">2020-11-05T15:35:50Z</dcterms:created>
  <dcterms:modified xsi:type="dcterms:W3CDTF">2021-03-17T17:21:44Z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0x010100EFEAD4DBAE3BC5449E55403137EC5D17</vt:lpwstr>
  </property>
</Properties>
</file>