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3" r:id="rId6"/>
    <p:sldId id="264" r:id="rId7"/>
    <p:sldId id="265" r:id="rId8"/>
    <p:sldId id="266" r:id="rId9"/>
    <p:sldId id="259" r:id="rId10"/>
    <p:sldId id="272" r:id="rId11"/>
    <p:sldId id="261" r:id="rId12"/>
    <p:sldId id="268" r:id="rId13"/>
    <p:sldId id="267" r:id="rId14"/>
    <p:sldId id="269" r:id="rId15"/>
    <p:sldId id="270" r:id="rId16"/>
    <p:sldId id="271" r:id="rId17"/>
    <p:sldId id="274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601C"/>
    <a:srgbClr val="D7D3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6" d="100"/>
          <a:sy n="76" d="100"/>
        </p:scale>
        <p:origin x="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13.01.2021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13.01.2021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13.01.2021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13.01.2021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13.01.2021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13.01.2021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13.01.2021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13.01.2021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13.01.2021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13.01.2021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13.01.2021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13.01.2021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3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EE9FA7A9-665F-4CF9-B775-678869F981B1}"/>
              </a:ext>
            </a:extLst>
          </p:cNvPr>
          <p:cNvSpPr txBox="1"/>
          <p:nvPr/>
        </p:nvSpPr>
        <p:spPr>
          <a:xfrm>
            <a:off x="7560819" y="2862460"/>
            <a:ext cx="4365171" cy="3390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300"/>
              </a:lnSpc>
            </a:pPr>
            <a:r>
              <a:rPr lang="nl-NL" sz="4400" b="1" dirty="0">
                <a:solidFill>
                  <a:srgbClr val="55601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Successen Klimaattafel </a:t>
            </a:r>
            <a:endParaRPr lang="nl-NL" sz="4400" dirty="0">
              <a:solidFill>
                <a:srgbClr val="55601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dirty="0"/>
          </a:p>
          <a:p>
            <a:r>
              <a:rPr lang="nl-NL" b="1" dirty="0"/>
              <a:t> </a:t>
            </a:r>
            <a:endParaRPr lang="nl-NL" dirty="0"/>
          </a:p>
          <a:p>
            <a:r>
              <a:rPr lang="nl-NL" b="1" dirty="0"/>
              <a:t> </a:t>
            </a:r>
          </a:p>
          <a:p>
            <a:endParaRPr lang="nl-NL" b="1" dirty="0"/>
          </a:p>
          <a:p>
            <a:endParaRPr lang="nl-NL" b="1" dirty="0"/>
          </a:p>
          <a:p>
            <a:endParaRPr lang="nl-NL" dirty="0"/>
          </a:p>
          <a:p>
            <a:pPr algn="r"/>
            <a:r>
              <a:rPr lang="nl-NL" b="1" dirty="0">
                <a:solidFill>
                  <a:srgbClr val="55601C"/>
                </a:solidFill>
              </a:rPr>
              <a:t>Wassenaar,  9 december 2020</a:t>
            </a:r>
            <a:endParaRPr lang="nl-NL" dirty="0">
              <a:solidFill>
                <a:srgbClr val="55601C"/>
              </a:solidFill>
            </a:endParaRPr>
          </a:p>
        </p:txBody>
      </p:sp>
      <p:pic>
        <p:nvPicPr>
          <p:cNvPr id="14" name="Afbeelding 13" descr="Afbeelding met tekst&#10;&#10;Automatisch gegenereerde beschrijving">
            <a:extLst>
              <a:ext uri="{FF2B5EF4-FFF2-40B4-BE49-F238E27FC236}">
                <a16:creationId xmlns:a16="http://schemas.microsoft.com/office/drawing/2014/main" id="{CEDF0FF8-206F-4F22-89DD-428C04D0A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2" y="-83925"/>
            <a:ext cx="12192000" cy="2802193"/>
          </a:xfrm>
          <a:prstGeom prst="rect">
            <a:avLst/>
          </a:prstGeom>
        </p:spPr>
      </p:pic>
      <p:pic>
        <p:nvPicPr>
          <p:cNvPr id="16" name="Afbeelding 15" descr="Afbeelding met grond, buiten, persoon, lopen&#10;&#10;Automatisch gegenereerde beschrijving">
            <a:extLst>
              <a:ext uri="{FF2B5EF4-FFF2-40B4-BE49-F238E27FC236}">
                <a16:creationId xmlns:a16="http://schemas.microsoft.com/office/drawing/2014/main" id="{80844B46-5171-45E3-8465-A17591A169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2"/>
          <a:stretch/>
        </p:blipFill>
        <p:spPr>
          <a:xfrm>
            <a:off x="-108857" y="2511439"/>
            <a:ext cx="7187874" cy="434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39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0DAC0A3B-8BDB-4A4D-A2C3-9616B80992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" t="8035" r="-219" b="26846"/>
          <a:stretch/>
        </p:blipFill>
        <p:spPr>
          <a:xfrm>
            <a:off x="0" y="0"/>
            <a:ext cx="12322629" cy="595448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E8CDD7-6F04-45DA-B2F9-83981C3F3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37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/>
              <a:t>Wat </a:t>
            </a:r>
            <a:r>
              <a:rPr lang="en-US" sz="6600" dirty="0" err="1"/>
              <a:t>doet</a:t>
            </a:r>
            <a:r>
              <a:rPr lang="en-US" sz="6600" dirty="0"/>
              <a:t> de gemeente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01CC3C-EF32-455D-8091-573EBB74D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nl-NL"/>
              <a:t>Klimaattafels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9096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0DAC0A3B-8BDB-4A4D-A2C3-9616B80992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5"/>
          <a:stretch/>
        </p:blipFill>
        <p:spPr>
          <a:xfrm>
            <a:off x="1" y="0"/>
            <a:ext cx="12191998" cy="588132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E8CDD7-6F04-45DA-B2F9-83981C3F3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37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/>
              <a:t>Wat </a:t>
            </a:r>
            <a:r>
              <a:rPr lang="en-US" sz="6600" dirty="0" err="1"/>
              <a:t>doet</a:t>
            </a:r>
            <a:r>
              <a:rPr lang="en-US" sz="6600" dirty="0"/>
              <a:t> de gemeente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01CC3C-EF32-455D-8091-573EBB74D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nl-NL" dirty="0"/>
              <a:t>RRE-regeling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2525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0DAC0A3B-8BDB-4A4D-A2C3-9616B80992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t="17924" r="1163" b="12281"/>
          <a:stretch/>
        </p:blipFill>
        <p:spPr>
          <a:xfrm>
            <a:off x="1" y="-276033"/>
            <a:ext cx="12191998" cy="615042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E8CDD7-6F04-45DA-B2F9-83981C3F3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37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/>
              <a:t>Wat </a:t>
            </a:r>
            <a:r>
              <a:rPr lang="en-US" sz="6600" dirty="0" err="1"/>
              <a:t>doet</a:t>
            </a:r>
            <a:r>
              <a:rPr lang="en-US" sz="6600" dirty="0"/>
              <a:t> de gemeente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01CC3C-EF32-455D-8091-573EBB74D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nl-NL" dirty="0"/>
              <a:t>Communicatie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6978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0DAC0A3B-8BDB-4A4D-A2C3-9616B80992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6" b="8814"/>
          <a:stretch/>
        </p:blipFill>
        <p:spPr>
          <a:xfrm>
            <a:off x="-4" y="0"/>
            <a:ext cx="121920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E8CDD7-6F04-45DA-B2F9-83981C3F3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37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/>
              <a:t>Wat </a:t>
            </a:r>
            <a:r>
              <a:rPr lang="en-US" sz="6600" dirty="0" err="1"/>
              <a:t>doet</a:t>
            </a:r>
            <a:r>
              <a:rPr lang="en-US" sz="6600" dirty="0"/>
              <a:t> de gemeente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01CC3C-EF32-455D-8091-573EBB74D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nl-NL" dirty="0"/>
              <a:t>Webinar Zon op dak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2693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3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EE9FA7A9-665F-4CF9-B775-678869F981B1}"/>
              </a:ext>
            </a:extLst>
          </p:cNvPr>
          <p:cNvSpPr txBox="1"/>
          <p:nvPr/>
        </p:nvSpPr>
        <p:spPr>
          <a:xfrm>
            <a:off x="3397542" y="2477097"/>
            <a:ext cx="6425965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300"/>
              </a:lnSpc>
            </a:pPr>
            <a:r>
              <a:rPr lang="nl-NL" sz="3200" b="1" dirty="0">
                <a:solidFill>
                  <a:srgbClr val="55601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Ook een idee om te verduurzamen? </a:t>
            </a:r>
          </a:p>
          <a:p>
            <a:pPr>
              <a:lnSpc>
                <a:spcPts val="5300"/>
              </a:lnSpc>
            </a:pPr>
            <a:r>
              <a:rPr lang="nl-NL" sz="3200" b="1" dirty="0">
                <a:solidFill>
                  <a:srgbClr val="55601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Deel het met ons: klimaattafel@wassenaar.nl </a:t>
            </a:r>
            <a:endParaRPr lang="nl-NL" sz="3200" dirty="0">
              <a:solidFill>
                <a:srgbClr val="55601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b="1" dirty="0"/>
              <a:t> </a:t>
            </a:r>
          </a:p>
          <a:p>
            <a:endParaRPr lang="nl-NL" b="1" dirty="0"/>
          </a:p>
          <a:p>
            <a:endParaRPr lang="nl-NL" b="1" dirty="0"/>
          </a:p>
          <a:p>
            <a:endParaRPr lang="nl-NL" dirty="0"/>
          </a:p>
          <a:p>
            <a:pPr algn="r"/>
            <a:r>
              <a:rPr lang="nl-NL" b="1" dirty="0">
                <a:solidFill>
                  <a:srgbClr val="55601C"/>
                </a:solidFill>
              </a:rPr>
              <a:t>Wassenaar,  9 december 2020</a:t>
            </a:r>
            <a:endParaRPr lang="nl-NL" dirty="0">
              <a:solidFill>
                <a:srgbClr val="55601C"/>
              </a:solidFill>
            </a:endParaRPr>
          </a:p>
        </p:txBody>
      </p:sp>
      <p:pic>
        <p:nvPicPr>
          <p:cNvPr id="14" name="Afbeelding 13" descr="Afbeelding met tekst&#10;&#10;Automatisch gegenereerde beschrijving">
            <a:extLst>
              <a:ext uri="{FF2B5EF4-FFF2-40B4-BE49-F238E27FC236}">
                <a16:creationId xmlns:a16="http://schemas.microsoft.com/office/drawing/2014/main" id="{CEDF0FF8-206F-4F22-89DD-428C04D0A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2" y="-83925"/>
            <a:ext cx="12192000" cy="280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34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D1AA0133-A172-48EC-A96E-DAD3A27B39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3"/>
          <a:stretch/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E8CDD7-6F04-45DA-B2F9-83981C3F3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 err="1"/>
              <a:t>Initiatieven</a:t>
            </a:r>
            <a:r>
              <a:rPr lang="en-US" sz="6600" dirty="0"/>
              <a:t> in Wassenaar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01CC3C-EF32-455D-8091-573EBB74D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Elektrische</a:t>
            </a:r>
            <a:r>
              <a:rPr lang="en-US" sz="2400" dirty="0"/>
              <a:t> </a:t>
            </a:r>
            <a:r>
              <a:rPr lang="en-US" sz="2400" dirty="0" err="1"/>
              <a:t>deelauto</a:t>
            </a:r>
            <a:r>
              <a:rPr lang="en-US" sz="2400" dirty="0"/>
              <a:t> </a:t>
            </a: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9025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D1AA0133-A172-48EC-A96E-DAD3A27B39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5" t="-7486" r="1552" b="16935"/>
          <a:stretch/>
        </p:blipFill>
        <p:spPr>
          <a:xfrm>
            <a:off x="-96158" y="-618067"/>
            <a:ext cx="12288156" cy="74760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E8CDD7-6F04-45DA-B2F9-83981C3F3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 err="1"/>
              <a:t>Initiatieven</a:t>
            </a:r>
            <a:r>
              <a:rPr lang="en-US" sz="6600" dirty="0"/>
              <a:t> in Wassenaar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01CC3C-EF32-455D-8091-573EBB74D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nl-NL" dirty="0"/>
              <a:t>Wassenaarse Energie Coöperatie           </a:t>
            </a:r>
            <a:endParaRPr lang="en-US" sz="2400" dirty="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0234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D1AA0133-A172-48EC-A96E-DAD3A27B39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" r="187"/>
          <a:stretch/>
        </p:blipFill>
        <p:spPr>
          <a:xfrm>
            <a:off x="-533400" y="0"/>
            <a:ext cx="1321525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E8CDD7-6F04-45DA-B2F9-83981C3F3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 err="1"/>
              <a:t>Initiatieven</a:t>
            </a:r>
            <a:r>
              <a:rPr lang="en-US" sz="6600" dirty="0"/>
              <a:t> in Wassenaar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01CC3C-EF32-455D-8091-573EBB74D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Solar Challenge Team</a:t>
            </a: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0779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D1AA0133-A172-48EC-A96E-DAD3A27B39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E8CDD7-6F04-45DA-B2F9-83981C3F3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Initiatieven in Wassenaar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01CC3C-EF32-455D-8091-573EBB74D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Sterrenbad</a:t>
            </a:r>
            <a:endParaRPr lang="en-US" sz="2400" dirty="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7976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3EAB261F-5A05-4E77-A595-B8ED2CC804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E8CDD7-6F04-45DA-B2F9-83981C3F3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 err="1"/>
              <a:t>Initiatieven</a:t>
            </a:r>
            <a:r>
              <a:rPr lang="en-US" sz="6600" dirty="0"/>
              <a:t> in Wassenaar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01CC3C-EF32-455D-8091-573EBB74D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Buurtteams</a:t>
            </a:r>
            <a:endParaRPr lang="en-US" sz="2400" dirty="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7197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3EAB261F-5A05-4E77-A595-B8ED2CC804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-5" y="0"/>
            <a:ext cx="12192003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E8CDD7-6F04-45DA-B2F9-83981C3F3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 err="1"/>
              <a:t>Initiatieven</a:t>
            </a:r>
            <a:r>
              <a:rPr lang="en-US" sz="6600" dirty="0"/>
              <a:t> in Wassenaar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01CC3C-EF32-455D-8091-573EBB74D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Scholen</a:t>
            </a: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2377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 descr="Afbeelding met gras, persoon, staand, poseren&#10;&#10;Automatisch gegenereerde beschrijving">
            <a:extLst>
              <a:ext uri="{FF2B5EF4-FFF2-40B4-BE49-F238E27FC236}">
                <a16:creationId xmlns:a16="http://schemas.microsoft.com/office/drawing/2014/main" id="{0DAC0A3B-8BDB-4A4D-A2C3-9616B80992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6" t="9091" r="5275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E8CDD7-6F04-45DA-B2F9-83981C3F3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895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 err="1"/>
              <a:t>Initiatieven</a:t>
            </a:r>
            <a:r>
              <a:rPr lang="en-US" sz="6600" dirty="0"/>
              <a:t> in Wassenaar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01CC3C-EF32-455D-8091-573EBB74D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Sportverenigingen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4887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0DAC0A3B-8BDB-4A4D-A2C3-9616B80992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616" b="16272"/>
          <a:stretch/>
        </p:blipFill>
        <p:spPr>
          <a:xfrm>
            <a:off x="0" y="9"/>
            <a:ext cx="12192000" cy="685799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E8CDD7-6F04-45DA-B2F9-83981C3F3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37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/>
              <a:t>Wat </a:t>
            </a:r>
            <a:r>
              <a:rPr lang="en-US" sz="6600" dirty="0" err="1"/>
              <a:t>doet</a:t>
            </a:r>
            <a:r>
              <a:rPr lang="en-US" sz="6600" dirty="0"/>
              <a:t> de gemeente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01CC3C-EF32-455D-8091-573EBB74D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nl-NL" dirty="0" err="1"/>
              <a:t>EnergyParty</a:t>
            </a:r>
            <a:r>
              <a:rPr lang="nl-NL" dirty="0"/>
              <a:t> i.s.m. Buurkracht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677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6F18494D6125408C2486BCE8E82E95" ma:contentTypeVersion="13" ma:contentTypeDescription="Een nieuw document maken." ma:contentTypeScope="" ma:versionID="769c7566f5ab6e7cecb0886242dfafe3">
  <xsd:schema xmlns:xsd="http://www.w3.org/2001/XMLSchema" xmlns:xs="http://www.w3.org/2001/XMLSchema" xmlns:p="http://schemas.microsoft.com/office/2006/metadata/properties" xmlns:ns3="491373b6-8bae-4d88-9d6f-21308413f0d1" xmlns:ns4="c0452771-4885-401b-a93b-1d76a157492d" targetNamespace="http://schemas.microsoft.com/office/2006/metadata/properties" ma:root="true" ma:fieldsID="67424ba84c4a7078969bc2cfc31db44a" ns3:_="" ns4:_="">
    <xsd:import namespace="491373b6-8bae-4d88-9d6f-21308413f0d1"/>
    <xsd:import namespace="c0452771-4885-401b-a93b-1d76a157492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1373b6-8bae-4d88-9d6f-21308413f0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452771-4885-401b-a93b-1d76a157492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D26CA2-8FF2-4D42-B6C7-5762F7EA46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FDAF6A-DD6D-445E-AD0C-3C20D2DA7DE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DACFC7D-C13C-410D-AAA5-53F8D3D118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1373b6-8bae-4d88-9d6f-21308413f0d1"/>
    <ds:schemaRef ds:uri="c0452771-4885-401b-a93b-1d76a15749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</TotalTime>
  <Words>100</Words>
  <Application>Microsoft Office PowerPoint</Application>
  <PresentationFormat>Breedbeeld</PresentationFormat>
  <Paragraphs>39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Verdana</vt:lpstr>
      <vt:lpstr>Kantoorthema</vt:lpstr>
      <vt:lpstr>PowerPoint-presentatie</vt:lpstr>
      <vt:lpstr>Initiatieven in Wassenaar</vt:lpstr>
      <vt:lpstr>Initiatieven in Wassenaar</vt:lpstr>
      <vt:lpstr>Initiatieven in Wassenaar</vt:lpstr>
      <vt:lpstr>Initiatieven in Wassenaar</vt:lpstr>
      <vt:lpstr>Initiatieven in Wassenaar</vt:lpstr>
      <vt:lpstr>Initiatieven in Wassenaar</vt:lpstr>
      <vt:lpstr>Initiatieven in Wassenaar</vt:lpstr>
      <vt:lpstr>Wat doet de gemeente</vt:lpstr>
      <vt:lpstr>Wat doet de gemeente</vt:lpstr>
      <vt:lpstr>Wat doet de gemeente</vt:lpstr>
      <vt:lpstr>Wat doet de gemeente</vt:lpstr>
      <vt:lpstr>Wat doet de gemeente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Hanny de Jong</dc:creator>
  <cp:lastModifiedBy>Hanny de Jong</cp:lastModifiedBy>
  <cp:revision>46</cp:revision>
  <dcterms:created xsi:type="dcterms:W3CDTF">2020-12-03T12:04:22Z</dcterms:created>
  <dcterms:modified xsi:type="dcterms:W3CDTF">2021-01-13T13:15:03Z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0x010100176F18494D6125408C2486BCE8E82E95</vt:lpwstr>
  </property>
</Properties>
</file>