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8" r:id="rId5"/>
    <p:sldId id="289" r:id="rId6"/>
    <p:sldId id="273" r:id="rId7"/>
    <p:sldId id="280" r:id="rId8"/>
    <p:sldId id="274" r:id="rId9"/>
    <p:sldId id="283" r:id="rId10"/>
    <p:sldId id="282" r:id="rId11"/>
    <p:sldId id="288" r:id="rId12"/>
    <p:sldId id="292" r:id="rId13"/>
    <p:sldId id="299" r:id="rId14"/>
    <p:sldId id="300" r:id="rId15"/>
    <p:sldId id="293" r:id="rId16"/>
    <p:sldId id="294" r:id="rId17"/>
    <p:sldId id="295" r:id="rId18"/>
    <p:sldId id="296" r:id="rId19"/>
    <p:sldId id="297" r:id="rId20"/>
    <p:sldId id="302" r:id="rId21"/>
    <p:sldId id="306" r:id="rId22"/>
    <p:sldId id="304" r:id="rId23"/>
    <p:sldId id="268" r:id="rId24"/>
    <p:sldId id="275" r:id="rId25"/>
    <p:sldId id="278" r:id="rId26"/>
    <p:sldId id="277" r:id="rId27"/>
    <p:sldId id="286" r:id="rId28"/>
    <p:sldId id="284" r:id="rId29"/>
    <p:sldId id="281" r:id="rId30"/>
    <p:sldId id="290" r:id="rId31"/>
  </p:sldIdLst>
  <p:sldSz cx="14400213" cy="8099425"/>
  <p:notesSz cx="6858000" cy="9144000"/>
  <p:defaultTextStyle>
    <a:defPPr>
      <a:defRPr lang="nl-NL"/>
    </a:defPPr>
    <a:lvl1pPr marL="0" algn="l" defTabSz="1079906" rtl="0" eaLnBrk="1" latinLnBrk="0" hangingPunct="1">
      <a:defRPr sz="2126" kern="1200">
        <a:solidFill>
          <a:schemeClr val="tx1"/>
        </a:solidFill>
        <a:latin typeface="+mn-lt"/>
        <a:ea typeface="+mn-ea"/>
        <a:cs typeface="+mn-cs"/>
      </a:defRPr>
    </a:lvl1pPr>
    <a:lvl2pPr marL="539953" algn="l" defTabSz="1079906" rtl="0" eaLnBrk="1" latinLnBrk="0" hangingPunct="1">
      <a:defRPr sz="2126" kern="1200">
        <a:solidFill>
          <a:schemeClr val="tx1"/>
        </a:solidFill>
        <a:latin typeface="+mn-lt"/>
        <a:ea typeface="+mn-ea"/>
        <a:cs typeface="+mn-cs"/>
      </a:defRPr>
    </a:lvl2pPr>
    <a:lvl3pPr marL="1079906" algn="l" defTabSz="1079906" rtl="0" eaLnBrk="1" latinLnBrk="0" hangingPunct="1">
      <a:defRPr sz="2126" kern="1200">
        <a:solidFill>
          <a:schemeClr val="tx1"/>
        </a:solidFill>
        <a:latin typeface="+mn-lt"/>
        <a:ea typeface="+mn-ea"/>
        <a:cs typeface="+mn-cs"/>
      </a:defRPr>
    </a:lvl3pPr>
    <a:lvl4pPr marL="1619860" algn="l" defTabSz="1079906" rtl="0" eaLnBrk="1" latinLnBrk="0" hangingPunct="1">
      <a:defRPr sz="2126" kern="1200">
        <a:solidFill>
          <a:schemeClr val="tx1"/>
        </a:solidFill>
        <a:latin typeface="+mn-lt"/>
        <a:ea typeface="+mn-ea"/>
        <a:cs typeface="+mn-cs"/>
      </a:defRPr>
    </a:lvl4pPr>
    <a:lvl5pPr marL="2159813" algn="l" defTabSz="1079906" rtl="0" eaLnBrk="1" latinLnBrk="0" hangingPunct="1">
      <a:defRPr sz="2126" kern="1200">
        <a:solidFill>
          <a:schemeClr val="tx1"/>
        </a:solidFill>
        <a:latin typeface="+mn-lt"/>
        <a:ea typeface="+mn-ea"/>
        <a:cs typeface="+mn-cs"/>
      </a:defRPr>
    </a:lvl5pPr>
    <a:lvl6pPr marL="2699766" algn="l" defTabSz="1079906" rtl="0" eaLnBrk="1" latinLnBrk="0" hangingPunct="1">
      <a:defRPr sz="2126" kern="1200">
        <a:solidFill>
          <a:schemeClr val="tx1"/>
        </a:solidFill>
        <a:latin typeface="+mn-lt"/>
        <a:ea typeface="+mn-ea"/>
        <a:cs typeface="+mn-cs"/>
      </a:defRPr>
    </a:lvl6pPr>
    <a:lvl7pPr marL="3239719" algn="l" defTabSz="1079906" rtl="0" eaLnBrk="1" latinLnBrk="0" hangingPunct="1">
      <a:defRPr sz="2126" kern="1200">
        <a:solidFill>
          <a:schemeClr val="tx1"/>
        </a:solidFill>
        <a:latin typeface="+mn-lt"/>
        <a:ea typeface="+mn-ea"/>
        <a:cs typeface="+mn-cs"/>
      </a:defRPr>
    </a:lvl7pPr>
    <a:lvl8pPr marL="3779672" algn="l" defTabSz="1079906" rtl="0" eaLnBrk="1" latinLnBrk="0" hangingPunct="1">
      <a:defRPr sz="2126" kern="1200">
        <a:solidFill>
          <a:schemeClr val="tx1"/>
        </a:solidFill>
        <a:latin typeface="+mn-lt"/>
        <a:ea typeface="+mn-ea"/>
        <a:cs typeface="+mn-cs"/>
      </a:defRPr>
    </a:lvl8pPr>
    <a:lvl9pPr marL="4319626" algn="l" defTabSz="1079906" rtl="0" eaLnBrk="1" latinLnBrk="0" hangingPunct="1">
      <a:defRPr sz="2126"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2C7"/>
    <a:srgbClr val="2D69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6327"/>
  </p:normalViewPr>
  <p:slideViewPr>
    <p:cSldViewPr snapToGrid="0" snapToObjects="1">
      <p:cViewPr>
        <p:scale>
          <a:sx n="44" d="100"/>
          <a:sy n="44" d="100"/>
        </p:scale>
        <p:origin x="1891" y="8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2C91E9-22ED-FF43-97E5-F8E81EAEF4BA}" type="datetimeFigureOut">
              <a:rPr lang="nl-NL" smtClean="0"/>
              <a:t>13-12-2022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90C7B1-E5BB-C446-ADD4-7EC38F403D48}" type="slidenum">
              <a:rPr lang="nl-NL" smtClean="0"/>
              <a:t>‹nr.›</a:t>
            </a:fld>
            <a:endParaRPr lang="nl-NL"/>
          </a:p>
        </p:txBody>
      </p:sp>
    </p:spTree>
    <p:extLst>
      <p:ext uri="{BB962C8B-B14F-4D97-AF65-F5344CB8AC3E}">
        <p14:creationId xmlns:p14="http://schemas.microsoft.com/office/powerpoint/2010/main" val="1449445957"/>
      </p:ext>
    </p:extLst>
  </p:cSld>
  <p:clrMap bg1="lt1" tx1="dk1" bg2="lt2" tx2="dk2" accent1="accent1" accent2="accent2" accent3="accent3" accent4="accent4" accent5="accent5" accent6="accent6" hlink="hlink" folHlink="folHlink"/>
  <p:notesStyle>
    <a:lvl1pPr marL="0" algn="l" defTabSz="1079906" rtl="0" eaLnBrk="1" latinLnBrk="0" hangingPunct="1">
      <a:defRPr sz="1417" kern="1200">
        <a:solidFill>
          <a:schemeClr val="tx1"/>
        </a:solidFill>
        <a:latin typeface="+mn-lt"/>
        <a:ea typeface="+mn-ea"/>
        <a:cs typeface="+mn-cs"/>
      </a:defRPr>
    </a:lvl1pPr>
    <a:lvl2pPr marL="539953" algn="l" defTabSz="1079906" rtl="0" eaLnBrk="1" latinLnBrk="0" hangingPunct="1">
      <a:defRPr sz="1417" kern="1200">
        <a:solidFill>
          <a:schemeClr val="tx1"/>
        </a:solidFill>
        <a:latin typeface="+mn-lt"/>
        <a:ea typeface="+mn-ea"/>
        <a:cs typeface="+mn-cs"/>
      </a:defRPr>
    </a:lvl2pPr>
    <a:lvl3pPr marL="1079906" algn="l" defTabSz="1079906" rtl="0" eaLnBrk="1" latinLnBrk="0" hangingPunct="1">
      <a:defRPr sz="1417" kern="1200">
        <a:solidFill>
          <a:schemeClr val="tx1"/>
        </a:solidFill>
        <a:latin typeface="+mn-lt"/>
        <a:ea typeface="+mn-ea"/>
        <a:cs typeface="+mn-cs"/>
      </a:defRPr>
    </a:lvl3pPr>
    <a:lvl4pPr marL="1619860" algn="l" defTabSz="1079906" rtl="0" eaLnBrk="1" latinLnBrk="0" hangingPunct="1">
      <a:defRPr sz="1417" kern="1200">
        <a:solidFill>
          <a:schemeClr val="tx1"/>
        </a:solidFill>
        <a:latin typeface="+mn-lt"/>
        <a:ea typeface="+mn-ea"/>
        <a:cs typeface="+mn-cs"/>
      </a:defRPr>
    </a:lvl4pPr>
    <a:lvl5pPr marL="2159813" algn="l" defTabSz="1079906" rtl="0" eaLnBrk="1" latinLnBrk="0" hangingPunct="1">
      <a:defRPr sz="1417" kern="1200">
        <a:solidFill>
          <a:schemeClr val="tx1"/>
        </a:solidFill>
        <a:latin typeface="+mn-lt"/>
        <a:ea typeface="+mn-ea"/>
        <a:cs typeface="+mn-cs"/>
      </a:defRPr>
    </a:lvl5pPr>
    <a:lvl6pPr marL="2699766" algn="l" defTabSz="1079906" rtl="0" eaLnBrk="1" latinLnBrk="0" hangingPunct="1">
      <a:defRPr sz="1417" kern="1200">
        <a:solidFill>
          <a:schemeClr val="tx1"/>
        </a:solidFill>
        <a:latin typeface="+mn-lt"/>
        <a:ea typeface="+mn-ea"/>
        <a:cs typeface="+mn-cs"/>
      </a:defRPr>
    </a:lvl6pPr>
    <a:lvl7pPr marL="3239719" algn="l" defTabSz="1079906" rtl="0" eaLnBrk="1" latinLnBrk="0" hangingPunct="1">
      <a:defRPr sz="1417" kern="1200">
        <a:solidFill>
          <a:schemeClr val="tx1"/>
        </a:solidFill>
        <a:latin typeface="+mn-lt"/>
        <a:ea typeface="+mn-ea"/>
        <a:cs typeface="+mn-cs"/>
      </a:defRPr>
    </a:lvl7pPr>
    <a:lvl8pPr marL="3779672" algn="l" defTabSz="1079906" rtl="0" eaLnBrk="1" latinLnBrk="0" hangingPunct="1">
      <a:defRPr sz="1417" kern="1200">
        <a:solidFill>
          <a:schemeClr val="tx1"/>
        </a:solidFill>
        <a:latin typeface="+mn-lt"/>
        <a:ea typeface="+mn-ea"/>
        <a:cs typeface="+mn-cs"/>
      </a:defRPr>
    </a:lvl8pPr>
    <a:lvl9pPr marL="4319626" algn="l" defTabSz="1079906" rtl="0" eaLnBrk="1" latinLnBrk="0" hangingPunct="1">
      <a:defRPr sz="1417"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resentatietitel Steen">
    <p:bg>
      <p:bgPr>
        <a:solidFill>
          <a:schemeClr val="accent2"/>
        </a:solid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DC22A94B-8AEE-4D25-B542-5AC49E1F8BFE}"/>
              </a:ext>
            </a:extLst>
          </p:cNvPr>
          <p:cNvSpPr>
            <a:spLocks noGrp="1"/>
          </p:cNvSpPr>
          <p:nvPr>
            <p:ph type="subTitle" idx="1" hasCustomPrompt="1"/>
          </p:nvPr>
        </p:nvSpPr>
        <p:spPr>
          <a:xfrm>
            <a:off x="540000" y="6896890"/>
            <a:ext cx="8415766" cy="276999"/>
          </a:xfrm>
          <a:prstGeom prst="rect">
            <a:avLst/>
          </a:prstGeom>
        </p:spPr>
        <p:txBody>
          <a:bodyPr lIns="0" tIns="0" rIns="0" bIns="0">
            <a:sp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Naam</a:t>
            </a:r>
          </a:p>
        </p:txBody>
      </p:sp>
      <p:pic>
        <p:nvPicPr>
          <p:cNvPr id="9" name="Afbeelding 8">
            <a:extLst>
              <a:ext uri="{FF2B5EF4-FFF2-40B4-BE49-F238E27FC236}">
                <a16:creationId xmlns:a16="http://schemas.microsoft.com/office/drawing/2014/main" id="{D503693E-1869-5615-A746-58708ADACB70}"/>
              </a:ext>
            </a:extLst>
          </p:cNvPr>
          <p:cNvPicPr>
            <a:picLocks noChangeAspect="1"/>
          </p:cNvPicPr>
          <p:nvPr userDrawn="1"/>
        </p:nvPicPr>
        <p:blipFill>
          <a:blip r:embed="rId2"/>
          <a:stretch>
            <a:fillRect/>
          </a:stretch>
        </p:blipFill>
        <p:spPr>
          <a:xfrm>
            <a:off x="540000" y="540000"/>
            <a:ext cx="7956000" cy="2155797"/>
          </a:xfrm>
          <a:prstGeom prst="rect">
            <a:avLst/>
          </a:prstGeom>
        </p:spPr>
      </p:pic>
      <p:pic>
        <p:nvPicPr>
          <p:cNvPr id="16" name="Afbeelding 15">
            <a:extLst>
              <a:ext uri="{FF2B5EF4-FFF2-40B4-BE49-F238E27FC236}">
                <a16:creationId xmlns:a16="http://schemas.microsoft.com/office/drawing/2014/main" id="{B366C5F9-7E16-C047-3404-26430A038F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28214" y="6840591"/>
            <a:ext cx="3131999" cy="717875"/>
          </a:xfrm>
          <a:prstGeom prst="rect">
            <a:avLst/>
          </a:prstGeom>
        </p:spPr>
      </p:pic>
      <p:sp>
        <p:nvSpPr>
          <p:cNvPr id="30" name="Tijdelijke aanduiding voor tekst 28">
            <a:extLst>
              <a:ext uri="{FF2B5EF4-FFF2-40B4-BE49-F238E27FC236}">
                <a16:creationId xmlns:a16="http://schemas.microsoft.com/office/drawing/2014/main" id="{E081A016-2CFA-F1A0-B4AD-D2969034E1D8}"/>
              </a:ext>
            </a:extLst>
          </p:cNvPr>
          <p:cNvSpPr>
            <a:spLocks noGrp="1"/>
          </p:cNvSpPr>
          <p:nvPr>
            <p:ph type="body" sz="quarter" idx="10" hasCustomPrompt="1"/>
          </p:nvPr>
        </p:nvSpPr>
        <p:spPr>
          <a:xfrm>
            <a:off x="539750" y="7286888"/>
            <a:ext cx="8342313" cy="276999"/>
          </a:xfrm>
        </p:spPr>
        <p:txBody>
          <a:bodyPr lIns="0" tIns="0" rIns="0" bIns="0">
            <a:spAutoFit/>
          </a:bodyPr>
          <a:lstStyle>
            <a:lvl1pPr marL="0" indent="0">
              <a:buNone/>
              <a:defRPr sz="2000">
                <a:solidFill>
                  <a:schemeClr val="bg1"/>
                </a:solidFill>
              </a:defRPr>
            </a:lvl1pPr>
          </a:lstStyle>
          <a:p>
            <a:pPr lvl="0"/>
            <a:r>
              <a:rPr lang="nl-NL" dirty="0"/>
              <a:t>Datum</a:t>
            </a:r>
          </a:p>
        </p:txBody>
      </p:sp>
    </p:spTree>
    <p:extLst>
      <p:ext uri="{BB962C8B-B14F-4D97-AF65-F5344CB8AC3E}">
        <p14:creationId xmlns:p14="http://schemas.microsoft.com/office/powerpoint/2010/main" val="236497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Titel Water">
    <p:bg>
      <p:bgPr>
        <a:solidFill>
          <a:srgbClr val="2D69A5"/>
        </a:solidFill>
        <a:effectLst/>
      </p:bgPr>
    </p:bg>
    <p:spTree>
      <p:nvGrpSpPr>
        <p:cNvPr id="1" name=""/>
        <p:cNvGrpSpPr/>
        <p:nvPr/>
      </p:nvGrpSpPr>
      <p:grpSpPr>
        <a:xfrm>
          <a:off x="0" y="0"/>
          <a:ext cx="0" cy="0"/>
          <a:chOff x="0" y="0"/>
          <a:chExt cx="0" cy="0"/>
        </a:xfrm>
      </p:grpSpPr>
      <p:sp>
        <p:nvSpPr>
          <p:cNvPr id="17" name="Tijdelijke aanduiding voor afbeelding 5">
            <a:extLst>
              <a:ext uri="{FF2B5EF4-FFF2-40B4-BE49-F238E27FC236}">
                <a16:creationId xmlns:a16="http://schemas.microsoft.com/office/drawing/2014/main" id="{A4364A94-0391-0093-5FB1-BB06605E3570}"/>
              </a:ext>
            </a:extLst>
          </p:cNvPr>
          <p:cNvSpPr>
            <a:spLocks noGrp="1"/>
          </p:cNvSpPr>
          <p:nvPr>
            <p:ph type="pic" sz="quarter" idx="10" hasCustomPrompt="1"/>
          </p:nvPr>
        </p:nvSpPr>
        <p:spPr>
          <a:xfrm>
            <a:off x="0" y="0"/>
            <a:ext cx="7199313" cy="8099425"/>
          </a:xfrm>
          <a:prstGeom prst="rect">
            <a:avLst/>
          </a:prstGeom>
        </p:spPr>
        <p:txBody>
          <a:bodyPr/>
          <a:lstStyle>
            <a:lvl1pPr>
              <a:defRPr>
                <a:solidFill>
                  <a:schemeClr val="bg1"/>
                </a:solidFill>
              </a:defRPr>
            </a:lvl1pPr>
          </a:lstStyle>
          <a:p>
            <a:r>
              <a:rPr lang="nl-NL" dirty="0"/>
              <a:t>Klik icoon om afbeelding in te voegen</a:t>
            </a:r>
          </a:p>
        </p:txBody>
      </p:sp>
      <p:sp>
        <p:nvSpPr>
          <p:cNvPr id="2" name="Titel 1">
            <a:extLst>
              <a:ext uri="{FF2B5EF4-FFF2-40B4-BE49-F238E27FC236}">
                <a16:creationId xmlns:a16="http://schemas.microsoft.com/office/drawing/2014/main" id="{E46B0DF3-DCBC-E108-C0A2-9F28FF2E691D}"/>
              </a:ext>
            </a:extLst>
          </p:cNvPr>
          <p:cNvSpPr>
            <a:spLocks noGrp="1"/>
          </p:cNvSpPr>
          <p:nvPr>
            <p:ph type="title" hasCustomPrompt="1"/>
          </p:nvPr>
        </p:nvSpPr>
        <p:spPr>
          <a:xfrm>
            <a:off x="7739313" y="324478"/>
            <a:ext cx="6120900" cy="693844"/>
          </a:xfrm>
          <a:prstGeom prst="rect">
            <a:avLst/>
          </a:prstGeom>
        </p:spPr>
        <p:txBody>
          <a:bodyPr lIns="0" tIns="0" rIns="0" bIns="0" anchor="t" anchorCtr="0">
            <a:spAutoFit/>
          </a:bodyPr>
          <a:lstStyle>
            <a:lvl1pPr>
              <a:lnSpc>
                <a:spcPts val="6000"/>
              </a:lnSpc>
              <a:defRPr sz="4000" b="1">
                <a:solidFill>
                  <a:schemeClr val="bg1"/>
                </a:solidFill>
              </a:defRPr>
            </a:lvl1pPr>
          </a:lstStyle>
          <a:p>
            <a:r>
              <a:rPr lang="nl-NL" dirty="0"/>
              <a:t>Titel</a:t>
            </a:r>
          </a:p>
        </p:txBody>
      </p:sp>
      <p:sp>
        <p:nvSpPr>
          <p:cNvPr id="3" name="Tijdelijke aanduiding voor inhoud 2">
            <a:extLst>
              <a:ext uri="{FF2B5EF4-FFF2-40B4-BE49-F238E27FC236}">
                <a16:creationId xmlns:a16="http://schemas.microsoft.com/office/drawing/2014/main" id="{08DF2372-994F-75DA-BC65-760D5C36FD6C}"/>
              </a:ext>
            </a:extLst>
          </p:cNvPr>
          <p:cNvSpPr>
            <a:spLocks noGrp="1"/>
          </p:cNvSpPr>
          <p:nvPr>
            <p:ph idx="1" hasCustomPrompt="1"/>
          </p:nvPr>
        </p:nvSpPr>
        <p:spPr>
          <a:xfrm>
            <a:off x="7739314" y="2082796"/>
            <a:ext cx="6120900" cy="346890"/>
          </a:xfrm>
          <a:prstGeom prst="rect">
            <a:avLst/>
          </a:prstGeom>
        </p:spPr>
        <p:txBody>
          <a:bodyPr lIns="0" tIns="0" rIns="0" bIns="0">
            <a:spAutoFit/>
          </a:bodyPr>
          <a:lstStyle>
            <a:lvl1pPr marL="0" indent="0">
              <a:lnSpc>
                <a:spcPts val="3000"/>
              </a:lnSpc>
              <a:buFont typeface="Arial" panose="020B0604020202020204" pitchFamily="34" charset="0"/>
              <a:buNone/>
              <a:defRPr sz="20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6" name="Afbeelding 5">
            <a:extLst>
              <a:ext uri="{FF2B5EF4-FFF2-40B4-BE49-F238E27FC236}">
                <a16:creationId xmlns:a16="http://schemas.microsoft.com/office/drawing/2014/main" id="{B366C5F9-7E16-C047-3404-26430A038F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8214" y="6840591"/>
            <a:ext cx="3131999" cy="717875"/>
          </a:xfrm>
          <a:prstGeom prst="rect">
            <a:avLst/>
          </a:prstGeom>
        </p:spPr>
      </p:pic>
    </p:spTree>
    <p:extLst>
      <p:ext uri="{BB962C8B-B14F-4D97-AF65-F5344CB8AC3E}">
        <p14:creationId xmlns:p14="http://schemas.microsoft.com/office/powerpoint/2010/main" val="46411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Titel Licht">
    <p:bg>
      <p:bgPr>
        <a:solidFill>
          <a:srgbClr val="DCD2C7"/>
        </a:solidFill>
        <a:effectLst/>
      </p:bgPr>
    </p:bg>
    <p:spTree>
      <p:nvGrpSpPr>
        <p:cNvPr id="1" name=""/>
        <p:cNvGrpSpPr/>
        <p:nvPr/>
      </p:nvGrpSpPr>
      <p:grpSpPr>
        <a:xfrm>
          <a:off x="0" y="0"/>
          <a:ext cx="0" cy="0"/>
          <a:chOff x="0" y="0"/>
          <a:chExt cx="0" cy="0"/>
        </a:xfrm>
      </p:grpSpPr>
      <p:sp>
        <p:nvSpPr>
          <p:cNvPr id="17" name="Tijdelijke aanduiding voor afbeelding 5">
            <a:extLst>
              <a:ext uri="{FF2B5EF4-FFF2-40B4-BE49-F238E27FC236}">
                <a16:creationId xmlns:a16="http://schemas.microsoft.com/office/drawing/2014/main" id="{A4364A94-0391-0093-5FB1-BB06605E3570}"/>
              </a:ext>
            </a:extLst>
          </p:cNvPr>
          <p:cNvSpPr>
            <a:spLocks noGrp="1"/>
          </p:cNvSpPr>
          <p:nvPr>
            <p:ph type="pic" sz="quarter" idx="10" hasCustomPrompt="1"/>
          </p:nvPr>
        </p:nvSpPr>
        <p:spPr>
          <a:xfrm>
            <a:off x="0" y="0"/>
            <a:ext cx="7199313" cy="8099425"/>
          </a:xfrm>
          <a:prstGeom prst="rect">
            <a:avLst/>
          </a:prstGeom>
        </p:spPr>
        <p:txBody>
          <a:bodyPr/>
          <a:lstStyle>
            <a:lvl1pPr>
              <a:defRPr>
                <a:solidFill>
                  <a:schemeClr val="tx1"/>
                </a:solidFill>
              </a:defRPr>
            </a:lvl1pPr>
          </a:lstStyle>
          <a:p>
            <a:r>
              <a:rPr lang="nl-NL" dirty="0"/>
              <a:t>Klik icoon om afbeelding in te voegen</a:t>
            </a:r>
          </a:p>
        </p:txBody>
      </p:sp>
      <p:sp>
        <p:nvSpPr>
          <p:cNvPr id="2" name="Titel 1">
            <a:extLst>
              <a:ext uri="{FF2B5EF4-FFF2-40B4-BE49-F238E27FC236}">
                <a16:creationId xmlns:a16="http://schemas.microsoft.com/office/drawing/2014/main" id="{E46B0DF3-DCBC-E108-C0A2-9F28FF2E691D}"/>
              </a:ext>
            </a:extLst>
          </p:cNvPr>
          <p:cNvSpPr>
            <a:spLocks noGrp="1"/>
          </p:cNvSpPr>
          <p:nvPr>
            <p:ph type="title" hasCustomPrompt="1"/>
          </p:nvPr>
        </p:nvSpPr>
        <p:spPr>
          <a:xfrm>
            <a:off x="7739313" y="324478"/>
            <a:ext cx="6120900" cy="693844"/>
          </a:xfrm>
          <a:prstGeom prst="rect">
            <a:avLst/>
          </a:prstGeom>
        </p:spPr>
        <p:txBody>
          <a:bodyPr lIns="0" tIns="0" rIns="0" bIns="0" anchor="t" anchorCtr="0">
            <a:spAutoFit/>
          </a:bodyPr>
          <a:lstStyle>
            <a:lvl1pPr>
              <a:lnSpc>
                <a:spcPts val="6000"/>
              </a:lnSpc>
              <a:defRPr sz="4000" b="1">
                <a:solidFill>
                  <a:schemeClr val="tx1"/>
                </a:solidFill>
              </a:defRPr>
            </a:lvl1pPr>
          </a:lstStyle>
          <a:p>
            <a:r>
              <a:rPr lang="nl-NL" dirty="0"/>
              <a:t>Titel</a:t>
            </a:r>
          </a:p>
        </p:txBody>
      </p:sp>
      <p:sp>
        <p:nvSpPr>
          <p:cNvPr id="3" name="Tijdelijke aanduiding voor inhoud 2">
            <a:extLst>
              <a:ext uri="{FF2B5EF4-FFF2-40B4-BE49-F238E27FC236}">
                <a16:creationId xmlns:a16="http://schemas.microsoft.com/office/drawing/2014/main" id="{08DF2372-994F-75DA-BC65-760D5C36FD6C}"/>
              </a:ext>
            </a:extLst>
          </p:cNvPr>
          <p:cNvSpPr>
            <a:spLocks noGrp="1"/>
          </p:cNvSpPr>
          <p:nvPr>
            <p:ph idx="1" hasCustomPrompt="1"/>
          </p:nvPr>
        </p:nvSpPr>
        <p:spPr>
          <a:xfrm>
            <a:off x="7739314" y="2082796"/>
            <a:ext cx="6120900" cy="346890"/>
          </a:xfrm>
          <a:prstGeom prst="rect">
            <a:avLst/>
          </a:prstGeom>
        </p:spPr>
        <p:txBody>
          <a:bodyPr lIns="0" tIns="0" rIns="0" bIns="0">
            <a:spAutoFit/>
          </a:bodyPr>
          <a:lstStyle>
            <a:lvl1pPr marL="0" indent="0">
              <a:lnSpc>
                <a:spcPts val="3000"/>
              </a:lnSpc>
              <a:buFont typeface="Arial" panose="020B0604020202020204" pitchFamily="34" charset="0"/>
              <a:buNone/>
              <a:defRPr sz="2000">
                <a:solidFill>
                  <a:schemeClr val="tx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6" name="Afbeelding 5">
            <a:extLst>
              <a:ext uri="{FF2B5EF4-FFF2-40B4-BE49-F238E27FC236}">
                <a16:creationId xmlns:a16="http://schemas.microsoft.com/office/drawing/2014/main" id="{3260413F-9E5C-2FE2-D654-AD72B7AB62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8213" y="6840559"/>
            <a:ext cx="3131999" cy="717875"/>
          </a:xfrm>
          <a:prstGeom prst="rect">
            <a:avLst/>
          </a:prstGeom>
        </p:spPr>
      </p:pic>
    </p:spTree>
    <p:extLst>
      <p:ext uri="{BB962C8B-B14F-4D97-AF65-F5344CB8AC3E}">
        <p14:creationId xmlns:p14="http://schemas.microsoft.com/office/powerpoint/2010/main" val="351079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Quote Steen">
    <p:bg>
      <p:bgPr>
        <a:solidFill>
          <a:schemeClr val="accent2"/>
        </a:solidFill>
        <a:effectLst/>
      </p:bgPr>
    </p:bg>
    <p:spTree>
      <p:nvGrpSpPr>
        <p:cNvPr id="1" name=""/>
        <p:cNvGrpSpPr/>
        <p:nvPr/>
      </p:nvGrpSpPr>
      <p:grpSpPr>
        <a:xfrm>
          <a:off x="0" y="0"/>
          <a:ext cx="0" cy="0"/>
          <a:chOff x="0" y="0"/>
          <a:chExt cx="0" cy="0"/>
        </a:xfrm>
      </p:grpSpPr>
      <p:sp>
        <p:nvSpPr>
          <p:cNvPr id="19" name="Tijdelijke aanduiding voor afbeelding 5">
            <a:extLst>
              <a:ext uri="{FF2B5EF4-FFF2-40B4-BE49-F238E27FC236}">
                <a16:creationId xmlns:a16="http://schemas.microsoft.com/office/drawing/2014/main" id="{702B3F29-AC8E-3F70-511E-D24BF619E7FF}"/>
              </a:ext>
            </a:extLst>
          </p:cNvPr>
          <p:cNvSpPr>
            <a:spLocks noGrp="1"/>
          </p:cNvSpPr>
          <p:nvPr>
            <p:ph type="pic" sz="quarter" idx="10" hasCustomPrompt="1"/>
          </p:nvPr>
        </p:nvSpPr>
        <p:spPr>
          <a:xfrm>
            <a:off x="7200900" y="0"/>
            <a:ext cx="7199313" cy="8099425"/>
          </a:xfrm>
          <a:prstGeom prst="rect">
            <a:avLst/>
          </a:prstGeom>
        </p:spPr>
        <p:txBody>
          <a:bodyPr/>
          <a:lstStyle>
            <a:lvl1pPr>
              <a:defRPr>
                <a:solidFill>
                  <a:schemeClr val="bg1"/>
                </a:solidFill>
              </a:defRPr>
            </a:lvl1pPr>
          </a:lstStyle>
          <a:p>
            <a:r>
              <a:rPr lang="nl-NL" dirty="0"/>
              <a:t>Klik icoon om afbeelding in te voegen</a:t>
            </a:r>
          </a:p>
        </p:txBody>
      </p:sp>
      <p:sp>
        <p:nvSpPr>
          <p:cNvPr id="2" name="Titel 1">
            <a:extLst>
              <a:ext uri="{FF2B5EF4-FFF2-40B4-BE49-F238E27FC236}">
                <a16:creationId xmlns:a16="http://schemas.microsoft.com/office/drawing/2014/main" id="{E46B0DF3-DCBC-E108-C0A2-9F28FF2E691D}"/>
              </a:ext>
            </a:extLst>
          </p:cNvPr>
          <p:cNvSpPr>
            <a:spLocks noGrp="1"/>
          </p:cNvSpPr>
          <p:nvPr>
            <p:ph type="title" hasCustomPrompt="1"/>
          </p:nvPr>
        </p:nvSpPr>
        <p:spPr>
          <a:xfrm>
            <a:off x="563400" y="341412"/>
            <a:ext cx="5693467" cy="693844"/>
          </a:xfrm>
          <a:prstGeom prst="rect">
            <a:avLst/>
          </a:prstGeom>
        </p:spPr>
        <p:txBody>
          <a:bodyPr lIns="0" tIns="0" rIns="0" bIns="0" anchor="t" anchorCtr="0">
            <a:spAutoFit/>
          </a:bodyPr>
          <a:lstStyle>
            <a:lvl1pPr marL="0" marR="0" indent="0" algn="l" defTabSz="914400" rtl="0" eaLnBrk="1" fontAlgn="auto" latinLnBrk="0" hangingPunct="1">
              <a:lnSpc>
                <a:spcPts val="6000"/>
              </a:lnSpc>
              <a:spcBef>
                <a:spcPct val="0"/>
              </a:spcBef>
              <a:spcAft>
                <a:spcPts val="0"/>
              </a:spcAft>
              <a:buClrTx/>
              <a:buSzTx/>
              <a:buFontTx/>
              <a:buNone/>
              <a:tabLst/>
              <a:defRPr sz="4000" b="0" i="1">
                <a:solidFill>
                  <a:schemeClr val="bg1"/>
                </a:solidFill>
              </a:defRPr>
            </a:lvl1pPr>
          </a:lstStyle>
          <a:p>
            <a:pPr marL="0" marR="0" lvl="0" indent="0" algn="l" defTabSz="914400" rtl="0" eaLnBrk="1" fontAlgn="auto" latinLnBrk="0" hangingPunct="1">
              <a:lnSpc>
                <a:spcPts val="6000"/>
              </a:lnSpc>
              <a:spcBef>
                <a:spcPct val="0"/>
              </a:spcBef>
              <a:spcAft>
                <a:spcPts val="0"/>
              </a:spcAft>
              <a:buClrTx/>
              <a:buSzTx/>
              <a:buFontTx/>
              <a:buNone/>
              <a:tabLst/>
              <a:defRPr/>
            </a:pPr>
            <a:r>
              <a:rPr lang="nl-NL" dirty="0"/>
              <a:t>”Quote”</a:t>
            </a:r>
          </a:p>
        </p:txBody>
      </p:sp>
      <p:sp>
        <p:nvSpPr>
          <p:cNvPr id="3" name="Tijdelijke aanduiding voor inhoud 2">
            <a:extLst>
              <a:ext uri="{FF2B5EF4-FFF2-40B4-BE49-F238E27FC236}">
                <a16:creationId xmlns:a16="http://schemas.microsoft.com/office/drawing/2014/main" id="{08DF2372-994F-75DA-BC65-760D5C36FD6C}"/>
              </a:ext>
            </a:extLst>
          </p:cNvPr>
          <p:cNvSpPr>
            <a:spLocks noGrp="1"/>
          </p:cNvSpPr>
          <p:nvPr>
            <p:ph idx="1" hasCustomPrompt="1"/>
          </p:nvPr>
        </p:nvSpPr>
        <p:spPr>
          <a:xfrm>
            <a:off x="563400" y="2455333"/>
            <a:ext cx="5693467" cy="956734"/>
          </a:xfrm>
          <a:prstGeom prst="rect">
            <a:avLst/>
          </a:prstGeom>
        </p:spPr>
        <p:txBody>
          <a:bodyPr lIns="0" tIns="0" rIns="0" bIns="0" anchor="b" anchorCtr="0">
            <a:normAutofit/>
          </a:bodyPr>
          <a:lstStyle>
            <a:lvl1pPr marL="0" indent="0">
              <a:lnSpc>
                <a:spcPts val="3000"/>
              </a:lnSpc>
              <a:buNone/>
              <a:defRPr sz="20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Afzender</a:t>
            </a:r>
          </a:p>
        </p:txBody>
      </p:sp>
      <p:pic>
        <p:nvPicPr>
          <p:cNvPr id="9" name="Afbeelding 8">
            <a:extLst>
              <a:ext uri="{FF2B5EF4-FFF2-40B4-BE49-F238E27FC236}">
                <a16:creationId xmlns:a16="http://schemas.microsoft.com/office/drawing/2014/main" id="{897C7A88-975D-C61B-C4A6-7E5B02FF46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5266" y="7199321"/>
            <a:ext cx="1570633" cy="360000"/>
          </a:xfrm>
          <a:prstGeom prst="rect">
            <a:avLst/>
          </a:prstGeom>
        </p:spPr>
      </p:pic>
    </p:spTree>
    <p:extLst>
      <p:ext uri="{BB962C8B-B14F-4D97-AF65-F5344CB8AC3E}">
        <p14:creationId xmlns:p14="http://schemas.microsoft.com/office/powerpoint/2010/main" val="370698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Quote Aarde">
    <p:bg>
      <p:bgPr>
        <a:solidFill>
          <a:schemeClr val="accent3"/>
        </a:solidFill>
        <a:effectLst/>
      </p:bgPr>
    </p:bg>
    <p:spTree>
      <p:nvGrpSpPr>
        <p:cNvPr id="1" name=""/>
        <p:cNvGrpSpPr/>
        <p:nvPr/>
      </p:nvGrpSpPr>
      <p:grpSpPr>
        <a:xfrm>
          <a:off x="0" y="0"/>
          <a:ext cx="0" cy="0"/>
          <a:chOff x="0" y="0"/>
          <a:chExt cx="0" cy="0"/>
        </a:xfrm>
      </p:grpSpPr>
      <p:sp>
        <p:nvSpPr>
          <p:cNvPr id="19" name="Tijdelijke aanduiding voor afbeelding 5">
            <a:extLst>
              <a:ext uri="{FF2B5EF4-FFF2-40B4-BE49-F238E27FC236}">
                <a16:creationId xmlns:a16="http://schemas.microsoft.com/office/drawing/2014/main" id="{702B3F29-AC8E-3F70-511E-D24BF619E7FF}"/>
              </a:ext>
            </a:extLst>
          </p:cNvPr>
          <p:cNvSpPr>
            <a:spLocks noGrp="1"/>
          </p:cNvSpPr>
          <p:nvPr>
            <p:ph type="pic" sz="quarter" idx="10" hasCustomPrompt="1"/>
          </p:nvPr>
        </p:nvSpPr>
        <p:spPr>
          <a:xfrm>
            <a:off x="7200900" y="0"/>
            <a:ext cx="7199313" cy="8099425"/>
          </a:xfrm>
          <a:prstGeom prst="rect">
            <a:avLst/>
          </a:prstGeom>
        </p:spPr>
        <p:txBody>
          <a:bodyPr/>
          <a:lstStyle>
            <a:lvl1pPr>
              <a:defRPr>
                <a:solidFill>
                  <a:schemeClr val="bg1"/>
                </a:solidFill>
              </a:defRPr>
            </a:lvl1pPr>
          </a:lstStyle>
          <a:p>
            <a:r>
              <a:rPr lang="nl-NL" dirty="0"/>
              <a:t>Klik icoon om afbeelding in te voegen</a:t>
            </a:r>
          </a:p>
        </p:txBody>
      </p:sp>
      <p:sp>
        <p:nvSpPr>
          <p:cNvPr id="2" name="Titel 1">
            <a:extLst>
              <a:ext uri="{FF2B5EF4-FFF2-40B4-BE49-F238E27FC236}">
                <a16:creationId xmlns:a16="http://schemas.microsoft.com/office/drawing/2014/main" id="{E46B0DF3-DCBC-E108-C0A2-9F28FF2E691D}"/>
              </a:ext>
            </a:extLst>
          </p:cNvPr>
          <p:cNvSpPr>
            <a:spLocks noGrp="1"/>
          </p:cNvSpPr>
          <p:nvPr>
            <p:ph type="title" hasCustomPrompt="1"/>
          </p:nvPr>
        </p:nvSpPr>
        <p:spPr>
          <a:xfrm>
            <a:off x="563400" y="341412"/>
            <a:ext cx="5693467" cy="693844"/>
          </a:xfrm>
          <a:prstGeom prst="rect">
            <a:avLst/>
          </a:prstGeom>
        </p:spPr>
        <p:txBody>
          <a:bodyPr lIns="0" tIns="0" rIns="0" bIns="0" anchor="t" anchorCtr="0">
            <a:spAutoFit/>
          </a:bodyPr>
          <a:lstStyle>
            <a:lvl1pPr marL="0" marR="0" indent="0" algn="l" defTabSz="914400" rtl="0" eaLnBrk="1" fontAlgn="auto" latinLnBrk="0" hangingPunct="1">
              <a:lnSpc>
                <a:spcPts val="6000"/>
              </a:lnSpc>
              <a:spcBef>
                <a:spcPct val="0"/>
              </a:spcBef>
              <a:spcAft>
                <a:spcPts val="0"/>
              </a:spcAft>
              <a:buClrTx/>
              <a:buSzTx/>
              <a:buFontTx/>
              <a:buNone/>
              <a:tabLst/>
              <a:defRPr sz="4000" b="0" i="1">
                <a:solidFill>
                  <a:schemeClr val="bg1"/>
                </a:solidFill>
              </a:defRPr>
            </a:lvl1pPr>
          </a:lstStyle>
          <a:p>
            <a:pPr marL="0" marR="0" lvl="0" indent="0" algn="l" defTabSz="914400" rtl="0" eaLnBrk="1" fontAlgn="auto" latinLnBrk="0" hangingPunct="1">
              <a:lnSpc>
                <a:spcPts val="6000"/>
              </a:lnSpc>
              <a:spcBef>
                <a:spcPct val="0"/>
              </a:spcBef>
              <a:spcAft>
                <a:spcPts val="0"/>
              </a:spcAft>
              <a:buClrTx/>
              <a:buSzTx/>
              <a:buFontTx/>
              <a:buNone/>
              <a:tabLst/>
              <a:defRPr/>
            </a:pPr>
            <a:r>
              <a:rPr lang="nl-NL" dirty="0"/>
              <a:t>”Quote”</a:t>
            </a:r>
          </a:p>
        </p:txBody>
      </p:sp>
      <p:sp>
        <p:nvSpPr>
          <p:cNvPr id="3" name="Tijdelijke aanduiding voor inhoud 2">
            <a:extLst>
              <a:ext uri="{FF2B5EF4-FFF2-40B4-BE49-F238E27FC236}">
                <a16:creationId xmlns:a16="http://schemas.microsoft.com/office/drawing/2014/main" id="{08DF2372-994F-75DA-BC65-760D5C36FD6C}"/>
              </a:ext>
            </a:extLst>
          </p:cNvPr>
          <p:cNvSpPr>
            <a:spLocks noGrp="1"/>
          </p:cNvSpPr>
          <p:nvPr>
            <p:ph idx="1" hasCustomPrompt="1"/>
          </p:nvPr>
        </p:nvSpPr>
        <p:spPr>
          <a:xfrm>
            <a:off x="563400" y="2455333"/>
            <a:ext cx="5693467" cy="956734"/>
          </a:xfrm>
          <a:prstGeom prst="rect">
            <a:avLst/>
          </a:prstGeom>
        </p:spPr>
        <p:txBody>
          <a:bodyPr lIns="0" tIns="0" rIns="0" bIns="0" anchor="b" anchorCtr="0">
            <a:normAutofit/>
          </a:bodyPr>
          <a:lstStyle>
            <a:lvl1pPr marL="0" indent="0">
              <a:lnSpc>
                <a:spcPts val="3000"/>
              </a:lnSpc>
              <a:buNone/>
              <a:defRPr sz="20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Afzender</a:t>
            </a:r>
          </a:p>
        </p:txBody>
      </p:sp>
      <p:pic>
        <p:nvPicPr>
          <p:cNvPr id="6" name="Afbeelding 5">
            <a:extLst>
              <a:ext uri="{FF2B5EF4-FFF2-40B4-BE49-F238E27FC236}">
                <a16:creationId xmlns:a16="http://schemas.microsoft.com/office/drawing/2014/main" id="{897C7A88-975D-C61B-C4A6-7E5B02FF46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5266" y="7199321"/>
            <a:ext cx="1570633" cy="360000"/>
          </a:xfrm>
          <a:prstGeom prst="rect">
            <a:avLst/>
          </a:prstGeom>
        </p:spPr>
      </p:pic>
    </p:spTree>
    <p:extLst>
      <p:ext uri="{BB962C8B-B14F-4D97-AF65-F5344CB8AC3E}">
        <p14:creationId xmlns:p14="http://schemas.microsoft.com/office/powerpoint/2010/main" val="60644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Quote Energie">
    <p:bg>
      <p:bgPr>
        <a:solidFill>
          <a:schemeClr val="accent4"/>
        </a:solidFill>
        <a:effectLst/>
      </p:bgPr>
    </p:bg>
    <p:spTree>
      <p:nvGrpSpPr>
        <p:cNvPr id="1" name=""/>
        <p:cNvGrpSpPr/>
        <p:nvPr/>
      </p:nvGrpSpPr>
      <p:grpSpPr>
        <a:xfrm>
          <a:off x="0" y="0"/>
          <a:ext cx="0" cy="0"/>
          <a:chOff x="0" y="0"/>
          <a:chExt cx="0" cy="0"/>
        </a:xfrm>
      </p:grpSpPr>
      <p:sp>
        <p:nvSpPr>
          <p:cNvPr id="19" name="Tijdelijke aanduiding voor afbeelding 5">
            <a:extLst>
              <a:ext uri="{FF2B5EF4-FFF2-40B4-BE49-F238E27FC236}">
                <a16:creationId xmlns:a16="http://schemas.microsoft.com/office/drawing/2014/main" id="{702B3F29-AC8E-3F70-511E-D24BF619E7FF}"/>
              </a:ext>
            </a:extLst>
          </p:cNvPr>
          <p:cNvSpPr>
            <a:spLocks noGrp="1"/>
          </p:cNvSpPr>
          <p:nvPr>
            <p:ph type="pic" sz="quarter" idx="10" hasCustomPrompt="1"/>
          </p:nvPr>
        </p:nvSpPr>
        <p:spPr>
          <a:xfrm>
            <a:off x="7200900" y="0"/>
            <a:ext cx="7199313" cy="8099425"/>
          </a:xfrm>
          <a:prstGeom prst="rect">
            <a:avLst/>
          </a:prstGeom>
        </p:spPr>
        <p:txBody>
          <a:bodyPr/>
          <a:lstStyle/>
          <a:p>
            <a:r>
              <a:rPr lang="nl-NL" dirty="0"/>
              <a:t>Klik icoon om afbeelding in te voegen</a:t>
            </a:r>
          </a:p>
        </p:txBody>
      </p:sp>
      <p:sp>
        <p:nvSpPr>
          <p:cNvPr id="2" name="Titel 1">
            <a:extLst>
              <a:ext uri="{FF2B5EF4-FFF2-40B4-BE49-F238E27FC236}">
                <a16:creationId xmlns:a16="http://schemas.microsoft.com/office/drawing/2014/main" id="{E46B0DF3-DCBC-E108-C0A2-9F28FF2E691D}"/>
              </a:ext>
            </a:extLst>
          </p:cNvPr>
          <p:cNvSpPr>
            <a:spLocks noGrp="1"/>
          </p:cNvSpPr>
          <p:nvPr>
            <p:ph type="title" hasCustomPrompt="1"/>
          </p:nvPr>
        </p:nvSpPr>
        <p:spPr>
          <a:xfrm>
            <a:off x="563400" y="341412"/>
            <a:ext cx="5693467" cy="693844"/>
          </a:xfrm>
          <a:prstGeom prst="rect">
            <a:avLst/>
          </a:prstGeom>
        </p:spPr>
        <p:txBody>
          <a:bodyPr lIns="0" tIns="0" rIns="0" bIns="0" anchor="t" anchorCtr="0">
            <a:spAutoFit/>
          </a:bodyPr>
          <a:lstStyle>
            <a:lvl1pPr marL="0" marR="0" indent="0" algn="l" defTabSz="914400" rtl="0" eaLnBrk="1" fontAlgn="auto" latinLnBrk="0" hangingPunct="1">
              <a:lnSpc>
                <a:spcPts val="6000"/>
              </a:lnSpc>
              <a:spcBef>
                <a:spcPct val="0"/>
              </a:spcBef>
              <a:spcAft>
                <a:spcPts val="0"/>
              </a:spcAft>
              <a:buClrTx/>
              <a:buSzTx/>
              <a:buFontTx/>
              <a:buNone/>
              <a:tabLst/>
              <a:defRPr sz="4000" b="0" i="1">
                <a:solidFill>
                  <a:schemeClr val="tx1"/>
                </a:solidFill>
              </a:defRPr>
            </a:lvl1pPr>
          </a:lstStyle>
          <a:p>
            <a:pPr marL="0" marR="0" lvl="0" indent="0" algn="l" defTabSz="914400" rtl="0" eaLnBrk="1" fontAlgn="auto" latinLnBrk="0" hangingPunct="1">
              <a:lnSpc>
                <a:spcPts val="6000"/>
              </a:lnSpc>
              <a:spcBef>
                <a:spcPct val="0"/>
              </a:spcBef>
              <a:spcAft>
                <a:spcPts val="0"/>
              </a:spcAft>
              <a:buClrTx/>
              <a:buSzTx/>
              <a:buFontTx/>
              <a:buNone/>
              <a:tabLst/>
              <a:defRPr/>
            </a:pPr>
            <a:r>
              <a:rPr lang="nl-NL" dirty="0"/>
              <a:t>”Quote”</a:t>
            </a:r>
          </a:p>
        </p:txBody>
      </p:sp>
      <p:sp>
        <p:nvSpPr>
          <p:cNvPr id="3" name="Tijdelijke aanduiding voor inhoud 2">
            <a:extLst>
              <a:ext uri="{FF2B5EF4-FFF2-40B4-BE49-F238E27FC236}">
                <a16:creationId xmlns:a16="http://schemas.microsoft.com/office/drawing/2014/main" id="{08DF2372-994F-75DA-BC65-760D5C36FD6C}"/>
              </a:ext>
            </a:extLst>
          </p:cNvPr>
          <p:cNvSpPr>
            <a:spLocks noGrp="1"/>
          </p:cNvSpPr>
          <p:nvPr>
            <p:ph idx="1" hasCustomPrompt="1"/>
          </p:nvPr>
        </p:nvSpPr>
        <p:spPr>
          <a:xfrm>
            <a:off x="563400" y="2455333"/>
            <a:ext cx="5693467" cy="956734"/>
          </a:xfrm>
          <a:prstGeom prst="rect">
            <a:avLst/>
          </a:prstGeom>
        </p:spPr>
        <p:txBody>
          <a:bodyPr lIns="0" tIns="0" rIns="0" bIns="0" anchor="b" anchorCtr="0">
            <a:normAutofit/>
          </a:bodyPr>
          <a:lstStyle>
            <a:lvl1pPr marL="0" indent="0">
              <a:lnSpc>
                <a:spcPts val="3000"/>
              </a:lnSpc>
              <a:buNone/>
              <a:defRPr sz="2000">
                <a:solidFill>
                  <a:schemeClr val="tx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Afzender</a:t>
            </a:r>
          </a:p>
        </p:txBody>
      </p:sp>
      <p:pic>
        <p:nvPicPr>
          <p:cNvPr id="8" name="Afbeelding 7">
            <a:extLst>
              <a:ext uri="{FF2B5EF4-FFF2-40B4-BE49-F238E27FC236}">
                <a16:creationId xmlns:a16="http://schemas.microsoft.com/office/drawing/2014/main" id="{A7D462F5-879E-EE4A-F1E4-5ED83FC80E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5266" y="7199321"/>
            <a:ext cx="1570633" cy="360000"/>
          </a:xfrm>
          <a:prstGeom prst="rect">
            <a:avLst/>
          </a:prstGeom>
        </p:spPr>
      </p:pic>
    </p:spTree>
    <p:extLst>
      <p:ext uri="{BB962C8B-B14F-4D97-AF65-F5344CB8AC3E}">
        <p14:creationId xmlns:p14="http://schemas.microsoft.com/office/powerpoint/2010/main" val="77265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Quote Lucht">
    <p:bg>
      <p:bgPr>
        <a:solidFill>
          <a:schemeClr val="accent5"/>
        </a:solidFill>
        <a:effectLst/>
      </p:bgPr>
    </p:bg>
    <p:spTree>
      <p:nvGrpSpPr>
        <p:cNvPr id="1" name=""/>
        <p:cNvGrpSpPr/>
        <p:nvPr/>
      </p:nvGrpSpPr>
      <p:grpSpPr>
        <a:xfrm>
          <a:off x="0" y="0"/>
          <a:ext cx="0" cy="0"/>
          <a:chOff x="0" y="0"/>
          <a:chExt cx="0" cy="0"/>
        </a:xfrm>
      </p:grpSpPr>
      <p:sp>
        <p:nvSpPr>
          <p:cNvPr id="19" name="Tijdelijke aanduiding voor afbeelding 5">
            <a:extLst>
              <a:ext uri="{FF2B5EF4-FFF2-40B4-BE49-F238E27FC236}">
                <a16:creationId xmlns:a16="http://schemas.microsoft.com/office/drawing/2014/main" id="{702B3F29-AC8E-3F70-511E-D24BF619E7FF}"/>
              </a:ext>
            </a:extLst>
          </p:cNvPr>
          <p:cNvSpPr>
            <a:spLocks noGrp="1"/>
          </p:cNvSpPr>
          <p:nvPr>
            <p:ph type="pic" sz="quarter" idx="10" hasCustomPrompt="1"/>
          </p:nvPr>
        </p:nvSpPr>
        <p:spPr>
          <a:xfrm>
            <a:off x="7200900" y="0"/>
            <a:ext cx="7199313" cy="8099425"/>
          </a:xfrm>
          <a:prstGeom prst="rect">
            <a:avLst/>
          </a:prstGeom>
        </p:spPr>
        <p:txBody>
          <a:bodyPr/>
          <a:lstStyle/>
          <a:p>
            <a:r>
              <a:rPr lang="nl-NL" dirty="0"/>
              <a:t>Klik icoon om afbeelding in te voegen</a:t>
            </a:r>
          </a:p>
        </p:txBody>
      </p:sp>
      <p:sp>
        <p:nvSpPr>
          <p:cNvPr id="2" name="Titel 1">
            <a:extLst>
              <a:ext uri="{FF2B5EF4-FFF2-40B4-BE49-F238E27FC236}">
                <a16:creationId xmlns:a16="http://schemas.microsoft.com/office/drawing/2014/main" id="{E46B0DF3-DCBC-E108-C0A2-9F28FF2E691D}"/>
              </a:ext>
            </a:extLst>
          </p:cNvPr>
          <p:cNvSpPr>
            <a:spLocks noGrp="1"/>
          </p:cNvSpPr>
          <p:nvPr>
            <p:ph type="title" hasCustomPrompt="1"/>
          </p:nvPr>
        </p:nvSpPr>
        <p:spPr>
          <a:xfrm>
            <a:off x="563400" y="341412"/>
            <a:ext cx="5693467" cy="693844"/>
          </a:xfrm>
          <a:prstGeom prst="rect">
            <a:avLst/>
          </a:prstGeom>
        </p:spPr>
        <p:txBody>
          <a:bodyPr lIns="0" tIns="0" rIns="0" bIns="0" anchor="t" anchorCtr="0">
            <a:spAutoFit/>
          </a:bodyPr>
          <a:lstStyle>
            <a:lvl1pPr marL="0" marR="0" indent="0" algn="l" defTabSz="914400" rtl="0" eaLnBrk="1" fontAlgn="auto" latinLnBrk="0" hangingPunct="1">
              <a:lnSpc>
                <a:spcPts val="6000"/>
              </a:lnSpc>
              <a:spcBef>
                <a:spcPct val="0"/>
              </a:spcBef>
              <a:spcAft>
                <a:spcPts val="0"/>
              </a:spcAft>
              <a:buClrTx/>
              <a:buSzTx/>
              <a:buFontTx/>
              <a:buNone/>
              <a:tabLst/>
              <a:defRPr sz="4000" b="0" i="1">
                <a:solidFill>
                  <a:schemeClr val="tx1"/>
                </a:solidFill>
              </a:defRPr>
            </a:lvl1pPr>
          </a:lstStyle>
          <a:p>
            <a:pPr marL="0" marR="0" lvl="0" indent="0" algn="l" defTabSz="914400" rtl="0" eaLnBrk="1" fontAlgn="auto" latinLnBrk="0" hangingPunct="1">
              <a:lnSpc>
                <a:spcPts val="6000"/>
              </a:lnSpc>
              <a:spcBef>
                <a:spcPct val="0"/>
              </a:spcBef>
              <a:spcAft>
                <a:spcPts val="0"/>
              </a:spcAft>
              <a:buClrTx/>
              <a:buSzTx/>
              <a:buFontTx/>
              <a:buNone/>
              <a:tabLst/>
              <a:defRPr/>
            </a:pPr>
            <a:r>
              <a:rPr lang="nl-NL" dirty="0"/>
              <a:t>”Quote”</a:t>
            </a:r>
          </a:p>
        </p:txBody>
      </p:sp>
      <p:sp>
        <p:nvSpPr>
          <p:cNvPr id="3" name="Tijdelijke aanduiding voor inhoud 2">
            <a:extLst>
              <a:ext uri="{FF2B5EF4-FFF2-40B4-BE49-F238E27FC236}">
                <a16:creationId xmlns:a16="http://schemas.microsoft.com/office/drawing/2014/main" id="{08DF2372-994F-75DA-BC65-760D5C36FD6C}"/>
              </a:ext>
            </a:extLst>
          </p:cNvPr>
          <p:cNvSpPr>
            <a:spLocks noGrp="1"/>
          </p:cNvSpPr>
          <p:nvPr>
            <p:ph idx="1" hasCustomPrompt="1"/>
          </p:nvPr>
        </p:nvSpPr>
        <p:spPr>
          <a:xfrm>
            <a:off x="563400" y="2455333"/>
            <a:ext cx="5693467" cy="956734"/>
          </a:xfrm>
          <a:prstGeom prst="rect">
            <a:avLst/>
          </a:prstGeom>
        </p:spPr>
        <p:txBody>
          <a:bodyPr lIns="0" tIns="0" rIns="0" bIns="0" anchor="b" anchorCtr="0">
            <a:normAutofit/>
          </a:bodyPr>
          <a:lstStyle>
            <a:lvl1pPr marL="0" indent="0">
              <a:lnSpc>
                <a:spcPts val="3000"/>
              </a:lnSpc>
              <a:buNone/>
              <a:defRPr sz="2000">
                <a:solidFill>
                  <a:schemeClr val="tx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Afzender</a:t>
            </a:r>
          </a:p>
        </p:txBody>
      </p:sp>
      <p:pic>
        <p:nvPicPr>
          <p:cNvPr id="6" name="Afbeelding 5">
            <a:extLst>
              <a:ext uri="{FF2B5EF4-FFF2-40B4-BE49-F238E27FC236}">
                <a16:creationId xmlns:a16="http://schemas.microsoft.com/office/drawing/2014/main" id="{A7D462F5-879E-EE4A-F1E4-5ED83FC80E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5266" y="7199321"/>
            <a:ext cx="1570633" cy="360000"/>
          </a:xfrm>
          <a:prstGeom prst="rect">
            <a:avLst/>
          </a:prstGeom>
        </p:spPr>
      </p:pic>
    </p:spTree>
    <p:extLst>
      <p:ext uri="{BB962C8B-B14F-4D97-AF65-F5344CB8AC3E}">
        <p14:creationId xmlns:p14="http://schemas.microsoft.com/office/powerpoint/2010/main" val="198345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Quote Natuur">
    <p:bg>
      <p:bgPr>
        <a:solidFill>
          <a:schemeClr val="accent6"/>
        </a:solidFill>
        <a:effectLst/>
      </p:bgPr>
    </p:bg>
    <p:spTree>
      <p:nvGrpSpPr>
        <p:cNvPr id="1" name=""/>
        <p:cNvGrpSpPr/>
        <p:nvPr/>
      </p:nvGrpSpPr>
      <p:grpSpPr>
        <a:xfrm>
          <a:off x="0" y="0"/>
          <a:ext cx="0" cy="0"/>
          <a:chOff x="0" y="0"/>
          <a:chExt cx="0" cy="0"/>
        </a:xfrm>
      </p:grpSpPr>
      <p:sp>
        <p:nvSpPr>
          <p:cNvPr id="19" name="Tijdelijke aanduiding voor afbeelding 5">
            <a:extLst>
              <a:ext uri="{FF2B5EF4-FFF2-40B4-BE49-F238E27FC236}">
                <a16:creationId xmlns:a16="http://schemas.microsoft.com/office/drawing/2014/main" id="{702B3F29-AC8E-3F70-511E-D24BF619E7FF}"/>
              </a:ext>
            </a:extLst>
          </p:cNvPr>
          <p:cNvSpPr>
            <a:spLocks noGrp="1"/>
          </p:cNvSpPr>
          <p:nvPr>
            <p:ph type="pic" sz="quarter" idx="10" hasCustomPrompt="1"/>
          </p:nvPr>
        </p:nvSpPr>
        <p:spPr>
          <a:xfrm>
            <a:off x="7200900" y="0"/>
            <a:ext cx="7199313" cy="8099425"/>
          </a:xfrm>
          <a:prstGeom prst="rect">
            <a:avLst/>
          </a:prstGeom>
        </p:spPr>
        <p:txBody>
          <a:bodyPr/>
          <a:lstStyle>
            <a:lvl1pPr>
              <a:defRPr>
                <a:solidFill>
                  <a:schemeClr val="bg1"/>
                </a:solidFill>
              </a:defRPr>
            </a:lvl1pPr>
          </a:lstStyle>
          <a:p>
            <a:r>
              <a:rPr lang="nl-NL" dirty="0"/>
              <a:t>Klik icoon om afbeelding in te voegen</a:t>
            </a:r>
          </a:p>
        </p:txBody>
      </p:sp>
      <p:sp>
        <p:nvSpPr>
          <p:cNvPr id="2" name="Titel 1">
            <a:extLst>
              <a:ext uri="{FF2B5EF4-FFF2-40B4-BE49-F238E27FC236}">
                <a16:creationId xmlns:a16="http://schemas.microsoft.com/office/drawing/2014/main" id="{E46B0DF3-DCBC-E108-C0A2-9F28FF2E691D}"/>
              </a:ext>
            </a:extLst>
          </p:cNvPr>
          <p:cNvSpPr>
            <a:spLocks noGrp="1"/>
          </p:cNvSpPr>
          <p:nvPr>
            <p:ph type="title" hasCustomPrompt="1"/>
          </p:nvPr>
        </p:nvSpPr>
        <p:spPr>
          <a:xfrm>
            <a:off x="563400" y="341412"/>
            <a:ext cx="5693467" cy="693844"/>
          </a:xfrm>
          <a:prstGeom prst="rect">
            <a:avLst/>
          </a:prstGeom>
        </p:spPr>
        <p:txBody>
          <a:bodyPr lIns="0" tIns="0" rIns="0" bIns="0" anchor="t" anchorCtr="0">
            <a:spAutoFit/>
          </a:bodyPr>
          <a:lstStyle>
            <a:lvl1pPr marL="0" marR="0" indent="0" algn="l" defTabSz="914400" rtl="0" eaLnBrk="1" fontAlgn="auto" latinLnBrk="0" hangingPunct="1">
              <a:lnSpc>
                <a:spcPts val="6000"/>
              </a:lnSpc>
              <a:spcBef>
                <a:spcPct val="0"/>
              </a:spcBef>
              <a:spcAft>
                <a:spcPts val="0"/>
              </a:spcAft>
              <a:buClrTx/>
              <a:buSzTx/>
              <a:buFontTx/>
              <a:buNone/>
              <a:tabLst/>
              <a:defRPr sz="4000" b="0" i="1">
                <a:solidFill>
                  <a:schemeClr val="bg1"/>
                </a:solidFill>
              </a:defRPr>
            </a:lvl1pPr>
          </a:lstStyle>
          <a:p>
            <a:pPr marL="0" marR="0" lvl="0" indent="0" algn="l" defTabSz="914400" rtl="0" eaLnBrk="1" fontAlgn="auto" latinLnBrk="0" hangingPunct="1">
              <a:lnSpc>
                <a:spcPts val="6000"/>
              </a:lnSpc>
              <a:spcBef>
                <a:spcPct val="0"/>
              </a:spcBef>
              <a:spcAft>
                <a:spcPts val="0"/>
              </a:spcAft>
              <a:buClrTx/>
              <a:buSzTx/>
              <a:buFontTx/>
              <a:buNone/>
              <a:tabLst/>
              <a:defRPr/>
            </a:pPr>
            <a:r>
              <a:rPr lang="nl-NL" dirty="0"/>
              <a:t>”Quote”</a:t>
            </a:r>
          </a:p>
        </p:txBody>
      </p:sp>
      <p:sp>
        <p:nvSpPr>
          <p:cNvPr id="3" name="Tijdelijke aanduiding voor inhoud 2">
            <a:extLst>
              <a:ext uri="{FF2B5EF4-FFF2-40B4-BE49-F238E27FC236}">
                <a16:creationId xmlns:a16="http://schemas.microsoft.com/office/drawing/2014/main" id="{08DF2372-994F-75DA-BC65-760D5C36FD6C}"/>
              </a:ext>
            </a:extLst>
          </p:cNvPr>
          <p:cNvSpPr>
            <a:spLocks noGrp="1"/>
          </p:cNvSpPr>
          <p:nvPr>
            <p:ph idx="1" hasCustomPrompt="1"/>
          </p:nvPr>
        </p:nvSpPr>
        <p:spPr>
          <a:xfrm>
            <a:off x="563400" y="2455333"/>
            <a:ext cx="5693467" cy="956734"/>
          </a:xfrm>
          <a:prstGeom prst="rect">
            <a:avLst/>
          </a:prstGeom>
        </p:spPr>
        <p:txBody>
          <a:bodyPr lIns="0" tIns="0" rIns="0" bIns="0" anchor="b" anchorCtr="0">
            <a:normAutofit/>
          </a:bodyPr>
          <a:lstStyle>
            <a:lvl1pPr marL="0" indent="0">
              <a:lnSpc>
                <a:spcPts val="3000"/>
              </a:lnSpc>
              <a:buNone/>
              <a:defRPr sz="20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Afzender</a:t>
            </a:r>
          </a:p>
        </p:txBody>
      </p:sp>
      <p:pic>
        <p:nvPicPr>
          <p:cNvPr id="6" name="Afbeelding 5">
            <a:extLst>
              <a:ext uri="{FF2B5EF4-FFF2-40B4-BE49-F238E27FC236}">
                <a16:creationId xmlns:a16="http://schemas.microsoft.com/office/drawing/2014/main" id="{897C7A88-975D-C61B-C4A6-7E5B02FF46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5266" y="7199321"/>
            <a:ext cx="1570633" cy="360000"/>
          </a:xfrm>
          <a:prstGeom prst="rect">
            <a:avLst/>
          </a:prstGeom>
        </p:spPr>
      </p:pic>
    </p:spTree>
    <p:extLst>
      <p:ext uri="{BB962C8B-B14F-4D97-AF65-F5344CB8AC3E}">
        <p14:creationId xmlns:p14="http://schemas.microsoft.com/office/powerpoint/2010/main" val="29489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Quote Water">
    <p:bg>
      <p:bgPr>
        <a:solidFill>
          <a:srgbClr val="2D69A5"/>
        </a:solidFill>
        <a:effectLst/>
      </p:bgPr>
    </p:bg>
    <p:spTree>
      <p:nvGrpSpPr>
        <p:cNvPr id="1" name=""/>
        <p:cNvGrpSpPr/>
        <p:nvPr/>
      </p:nvGrpSpPr>
      <p:grpSpPr>
        <a:xfrm>
          <a:off x="0" y="0"/>
          <a:ext cx="0" cy="0"/>
          <a:chOff x="0" y="0"/>
          <a:chExt cx="0" cy="0"/>
        </a:xfrm>
      </p:grpSpPr>
      <p:sp>
        <p:nvSpPr>
          <p:cNvPr id="19" name="Tijdelijke aanduiding voor afbeelding 5">
            <a:extLst>
              <a:ext uri="{FF2B5EF4-FFF2-40B4-BE49-F238E27FC236}">
                <a16:creationId xmlns:a16="http://schemas.microsoft.com/office/drawing/2014/main" id="{702B3F29-AC8E-3F70-511E-D24BF619E7FF}"/>
              </a:ext>
            </a:extLst>
          </p:cNvPr>
          <p:cNvSpPr>
            <a:spLocks noGrp="1"/>
          </p:cNvSpPr>
          <p:nvPr>
            <p:ph type="pic" sz="quarter" idx="10" hasCustomPrompt="1"/>
          </p:nvPr>
        </p:nvSpPr>
        <p:spPr>
          <a:xfrm>
            <a:off x="7200900" y="0"/>
            <a:ext cx="7199313" cy="8099425"/>
          </a:xfrm>
          <a:prstGeom prst="rect">
            <a:avLst/>
          </a:prstGeom>
        </p:spPr>
        <p:txBody>
          <a:bodyPr/>
          <a:lstStyle>
            <a:lvl1pPr>
              <a:defRPr>
                <a:solidFill>
                  <a:schemeClr val="bg1"/>
                </a:solidFill>
              </a:defRPr>
            </a:lvl1pPr>
          </a:lstStyle>
          <a:p>
            <a:r>
              <a:rPr lang="nl-NL" dirty="0"/>
              <a:t>Klik icoon om afbeelding in te voegen</a:t>
            </a:r>
          </a:p>
        </p:txBody>
      </p:sp>
      <p:sp>
        <p:nvSpPr>
          <p:cNvPr id="2" name="Titel 1">
            <a:extLst>
              <a:ext uri="{FF2B5EF4-FFF2-40B4-BE49-F238E27FC236}">
                <a16:creationId xmlns:a16="http://schemas.microsoft.com/office/drawing/2014/main" id="{E46B0DF3-DCBC-E108-C0A2-9F28FF2E691D}"/>
              </a:ext>
            </a:extLst>
          </p:cNvPr>
          <p:cNvSpPr>
            <a:spLocks noGrp="1"/>
          </p:cNvSpPr>
          <p:nvPr>
            <p:ph type="title" hasCustomPrompt="1"/>
          </p:nvPr>
        </p:nvSpPr>
        <p:spPr>
          <a:xfrm>
            <a:off x="563400" y="341412"/>
            <a:ext cx="5693467" cy="693844"/>
          </a:xfrm>
          <a:prstGeom prst="rect">
            <a:avLst/>
          </a:prstGeom>
        </p:spPr>
        <p:txBody>
          <a:bodyPr lIns="0" tIns="0" rIns="0" bIns="0" anchor="t" anchorCtr="0">
            <a:spAutoFit/>
          </a:bodyPr>
          <a:lstStyle>
            <a:lvl1pPr marL="0" marR="0" indent="0" algn="l" defTabSz="914400" rtl="0" eaLnBrk="1" fontAlgn="auto" latinLnBrk="0" hangingPunct="1">
              <a:lnSpc>
                <a:spcPts val="6000"/>
              </a:lnSpc>
              <a:spcBef>
                <a:spcPct val="0"/>
              </a:spcBef>
              <a:spcAft>
                <a:spcPts val="0"/>
              </a:spcAft>
              <a:buClrTx/>
              <a:buSzTx/>
              <a:buFontTx/>
              <a:buNone/>
              <a:tabLst/>
              <a:defRPr sz="4000" b="0" i="1">
                <a:solidFill>
                  <a:schemeClr val="bg1"/>
                </a:solidFill>
              </a:defRPr>
            </a:lvl1pPr>
          </a:lstStyle>
          <a:p>
            <a:pPr marL="0" marR="0" lvl="0" indent="0" algn="l" defTabSz="914400" rtl="0" eaLnBrk="1" fontAlgn="auto" latinLnBrk="0" hangingPunct="1">
              <a:lnSpc>
                <a:spcPts val="6000"/>
              </a:lnSpc>
              <a:spcBef>
                <a:spcPct val="0"/>
              </a:spcBef>
              <a:spcAft>
                <a:spcPts val="0"/>
              </a:spcAft>
              <a:buClrTx/>
              <a:buSzTx/>
              <a:buFontTx/>
              <a:buNone/>
              <a:tabLst/>
              <a:defRPr/>
            </a:pPr>
            <a:r>
              <a:rPr lang="nl-NL" dirty="0"/>
              <a:t>”Quote”</a:t>
            </a:r>
          </a:p>
        </p:txBody>
      </p:sp>
      <p:sp>
        <p:nvSpPr>
          <p:cNvPr id="3" name="Tijdelijke aanduiding voor inhoud 2">
            <a:extLst>
              <a:ext uri="{FF2B5EF4-FFF2-40B4-BE49-F238E27FC236}">
                <a16:creationId xmlns:a16="http://schemas.microsoft.com/office/drawing/2014/main" id="{08DF2372-994F-75DA-BC65-760D5C36FD6C}"/>
              </a:ext>
            </a:extLst>
          </p:cNvPr>
          <p:cNvSpPr>
            <a:spLocks noGrp="1"/>
          </p:cNvSpPr>
          <p:nvPr>
            <p:ph idx="1" hasCustomPrompt="1"/>
          </p:nvPr>
        </p:nvSpPr>
        <p:spPr>
          <a:xfrm>
            <a:off x="563400" y="2455333"/>
            <a:ext cx="5693467" cy="956734"/>
          </a:xfrm>
          <a:prstGeom prst="rect">
            <a:avLst/>
          </a:prstGeom>
        </p:spPr>
        <p:txBody>
          <a:bodyPr lIns="0" tIns="0" rIns="0" bIns="0" anchor="b" anchorCtr="0">
            <a:normAutofit/>
          </a:bodyPr>
          <a:lstStyle>
            <a:lvl1pPr marL="0" indent="0">
              <a:lnSpc>
                <a:spcPts val="3000"/>
              </a:lnSpc>
              <a:buNone/>
              <a:defRPr sz="20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Afzender</a:t>
            </a:r>
          </a:p>
        </p:txBody>
      </p:sp>
      <p:pic>
        <p:nvPicPr>
          <p:cNvPr id="6" name="Afbeelding 5">
            <a:extLst>
              <a:ext uri="{FF2B5EF4-FFF2-40B4-BE49-F238E27FC236}">
                <a16:creationId xmlns:a16="http://schemas.microsoft.com/office/drawing/2014/main" id="{897C7A88-975D-C61B-C4A6-7E5B02FF46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5266" y="7199321"/>
            <a:ext cx="1570633" cy="360000"/>
          </a:xfrm>
          <a:prstGeom prst="rect">
            <a:avLst/>
          </a:prstGeom>
        </p:spPr>
      </p:pic>
    </p:spTree>
    <p:extLst>
      <p:ext uri="{BB962C8B-B14F-4D97-AF65-F5344CB8AC3E}">
        <p14:creationId xmlns:p14="http://schemas.microsoft.com/office/powerpoint/2010/main" val="29044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Quote Licht">
    <p:bg>
      <p:bgPr>
        <a:solidFill>
          <a:srgbClr val="DCD2C7"/>
        </a:solidFill>
        <a:effectLst/>
      </p:bgPr>
    </p:bg>
    <p:spTree>
      <p:nvGrpSpPr>
        <p:cNvPr id="1" name=""/>
        <p:cNvGrpSpPr/>
        <p:nvPr/>
      </p:nvGrpSpPr>
      <p:grpSpPr>
        <a:xfrm>
          <a:off x="0" y="0"/>
          <a:ext cx="0" cy="0"/>
          <a:chOff x="0" y="0"/>
          <a:chExt cx="0" cy="0"/>
        </a:xfrm>
      </p:grpSpPr>
      <p:sp>
        <p:nvSpPr>
          <p:cNvPr id="19" name="Tijdelijke aanduiding voor afbeelding 5">
            <a:extLst>
              <a:ext uri="{FF2B5EF4-FFF2-40B4-BE49-F238E27FC236}">
                <a16:creationId xmlns:a16="http://schemas.microsoft.com/office/drawing/2014/main" id="{702B3F29-AC8E-3F70-511E-D24BF619E7FF}"/>
              </a:ext>
            </a:extLst>
          </p:cNvPr>
          <p:cNvSpPr>
            <a:spLocks noGrp="1"/>
          </p:cNvSpPr>
          <p:nvPr>
            <p:ph type="pic" sz="quarter" idx="10" hasCustomPrompt="1"/>
          </p:nvPr>
        </p:nvSpPr>
        <p:spPr>
          <a:xfrm>
            <a:off x="7200900" y="0"/>
            <a:ext cx="7199313" cy="8099425"/>
          </a:xfrm>
          <a:prstGeom prst="rect">
            <a:avLst/>
          </a:prstGeom>
        </p:spPr>
        <p:txBody>
          <a:bodyPr/>
          <a:lstStyle/>
          <a:p>
            <a:r>
              <a:rPr lang="nl-NL" dirty="0"/>
              <a:t>Klik icoon om afbeelding in te voegen</a:t>
            </a:r>
          </a:p>
        </p:txBody>
      </p:sp>
      <p:sp>
        <p:nvSpPr>
          <p:cNvPr id="2" name="Titel 1">
            <a:extLst>
              <a:ext uri="{FF2B5EF4-FFF2-40B4-BE49-F238E27FC236}">
                <a16:creationId xmlns:a16="http://schemas.microsoft.com/office/drawing/2014/main" id="{E46B0DF3-DCBC-E108-C0A2-9F28FF2E691D}"/>
              </a:ext>
            </a:extLst>
          </p:cNvPr>
          <p:cNvSpPr>
            <a:spLocks noGrp="1"/>
          </p:cNvSpPr>
          <p:nvPr>
            <p:ph type="title" hasCustomPrompt="1"/>
          </p:nvPr>
        </p:nvSpPr>
        <p:spPr>
          <a:xfrm>
            <a:off x="563400" y="341412"/>
            <a:ext cx="5693467" cy="693844"/>
          </a:xfrm>
          <a:prstGeom prst="rect">
            <a:avLst/>
          </a:prstGeom>
        </p:spPr>
        <p:txBody>
          <a:bodyPr lIns="0" tIns="0" rIns="0" bIns="0" anchor="t" anchorCtr="0">
            <a:spAutoFit/>
          </a:bodyPr>
          <a:lstStyle>
            <a:lvl1pPr marL="0" marR="0" indent="0" algn="l" defTabSz="914400" rtl="0" eaLnBrk="1" fontAlgn="auto" latinLnBrk="0" hangingPunct="1">
              <a:lnSpc>
                <a:spcPts val="6000"/>
              </a:lnSpc>
              <a:spcBef>
                <a:spcPct val="0"/>
              </a:spcBef>
              <a:spcAft>
                <a:spcPts val="0"/>
              </a:spcAft>
              <a:buClrTx/>
              <a:buSzTx/>
              <a:buFontTx/>
              <a:buNone/>
              <a:tabLst/>
              <a:defRPr sz="4000" b="0" i="1">
                <a:solidFill>
                  <a:schemeClr val="tx1"/>
                </a:solidFill>
              </a:defRPr>
            </a:lvl1pPr>
          </a:lstStyle>
          <a:p>
            <a:pPr marL="0" marR="0" lvl="0" indent="0" algn="l" defTabSz="914400" rtl="0" eaLnBrk="1" fontAlgn="auto" latinLnBrk="0" hangingPunct="1">
              <a:lnSpc>
                <a:spcPts val="6000"/>
              </a:lnSpc>
              <a:spcBef>
                <a:spcPct val="0"/>
              </a:spcBef>
              <a:spcAft>
                <a:spcPts val="0"/>
              </a:spcAft>
              <a:buClrTx/>
              <a:buSzTx/>
              <a:buFontTx/>
              <a:buNone/>
              <a:tabLst/>
              <a:defRPr/>
            </a:pPr>
            <a:r>
              <a:rPr lang="nl-NL" dirty="0"/>
              <a:t>”Quote”</a:t>
            </a:r>
          </a:p>
        </p:txBody>
      </p:sp>
      <p:sp>
        <p:nvSpPr>
          <p:cNvPr id="3" name="Tijdelijke aanduiding voor inhoud 2">
            <a:extLst>
              <a:ext uri="{FF2B5EF4-FFF2-40B4-BE49-F238E27FC236}">
                <a16:creationId xmlns:a16="http://schemas.microsoft.com/office/drawing/2014/main" id="{08DF2372-994F-75DA-BC65-760D5C36FD6C}"/>
              </a:ext>
            </a:extLst>
          </p:cNvPr>
          <p:cNvSpPr>
            <a:spLocks noGrp="1"/>
          </p:cNvSpPr>
          <p:nvPr>
            <p:ph idx="1" hasCustomPrompt="1"/>
          </p:nvPr>
        </p:nvSpPr>
        <p:spPr>
          <a:xfrm>
            <a:off x="563400" y="2455333"/>
            <a:ext cx="5693467" cy="956734"/>
          </a:xfrm>
          <a:prstGeom prst="rect">
            <a:avLst/>
          </a:prstGeom>
        </p:spPr>
        <p:txBody>
          <a:bodyPr lIns="0" tIns="0" rIns="0" bIns="0" anchor="b" anchorCtr="0">
            <a:normAutofit/>
          </a:bodyPr>
          <a:lstStyle>
            <a:lvl1pPr marL="0" indent="0">
              <a:lnSpc>
                <a:spcPts val="3000"/>
              </a:lnSpc>
              <a:buNone/>
              <a:defRPr sz="2000">
                <a:solidFill>
                  <a:schemeClr val="tx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Afzender</a:t>
            </a:r>
          </a:p>
        </p:txBody>
      </p:sp>
      <p:pic>
        <p:nvPicPr>
          <p:cNvPr id="6" name="Afbeelding 5">
            <a:extLst>
              <a:ext uri="{FF2B5EF4-FFF2-40B4-BE49-F238E27FC236}">
                <a16:creationId xmlns:a16="http://schemas.microsoft.com/office/drawing/2014/main" id="{A7D462F5-879E-EE4A-F1E4-5ED83FC80E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5266" y="7199321"/>
            <a:ext cx="1570633" cy="360000"/>
          </a:xfrm>
          <a:prstGeom prst="rect">
            <a:avLst/>
          </a:prstGeom>
        </p:spPr>
      </p:pic>
    </p:spTree>
    <p:extLst>
      <p:ext uri="{BB962C8B-B14F-4D97-AF65-F5344CB8AC3E}">
        <p14:creationId xmlns:p14="http://schemas.microsoft.com/office/powerpoint/2010/main" val="393821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Tekst groot Steen">
    <p:bg>
      <p:bgPr>
        <a:solidFill>
          <a:schemeClr val="accent2"/>
        </a:solidFill>
        <a:effectLst/>
      </p:bgPr>
    </p:bg>
    <p:spTree>
      <p:nvGrpSpPr>
        <p:cNvPr id="1" name=""/>
        <p:cNvGrpSpPr/>
        <p:nvPr/>
      </p:nvGrpSpPr>
      <p:grpSpPr>
        <a:xfrm>
          <a:off x="0" y="0"/>
          <a:ext cx="0" cy="0"/>
          <a:chOff x="0" y="0"/>
          <a:chExt cx="0" cy="0"/>
        </a:xfrm>
      </p:grpSpPr>
      <p:sp>
        <p:nvSpPr>
          <p:cNvPr id="15" name="Ondertitel 2">
            <a:extLst>
              <a:ext uri="{FF2B5EF4-FFF2-40B4-BE49-F238E27FC236}">
                <a16:creationId xmlns:a16="http://schemas.microsoft.com/office/drawing/2014/main" id="{A7EA69D8-4FAA-3CDD-9BE0-E1CBBCD323A5}"/>
              </a:ext>
            </a:extLst>
          </p:cNvPr>
          <p:cNvSpPr txBox="1">
            <a:spLocks/>
          </p:cNvSpPr>
          <p:nvPr userDrawn="1"/>
        </p:nvSpPr>
        <p:spPr>
          <a:xfrm>
            <a:off x="540000"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732B37FD-DA2C-3746-A090-7BA31D415EAD}" type="slidenum">
              <a:rPr lang="nl-NL" sz="1500" smtClean="0"/>
              <a:t>‹nr.›</a:t>
            </a:fld>
            <a:endParaRPr lang="nl-NL" sz="1500" dirty="0"/>
          </a:p>
        </p:txBody>
      </p:sp>
      <p:sp>
        <p:nvSpPr>
          <p:cNvPr id="27" name="Titel 1">
            <a:extLst>
              <a:ext uri="{FF2B5EF4-FFF2-40B4-BE49-F238E27FC236}">
                <a16:creationId xmlns:a16="http://schemas.microsoft.com/office/drawing/2014/main" id="{2C4636F9-F67F-C622-6796-7D0B3B5F9ED9}"/>
              </a:ext>
            </a:extLst>
          </p:cNvPr>
          <p:cNvSpPr>
            <a:spLocks noGrp="1"/>
          </p:cNvSpPr>
          <p:nvPr>
            <p:ph type="title" hasCustomPrompt="1"/>
          </p:nvPr>
        </p:nvSpPr>
        <p:spPr>
          <a:xfrm>
            <a:off x="482165" y="237062"/>
            <a:ext cx="12226300" cy="1040798"/>
          </a:xfrm>
          <a:prstGeom prst="rect">
            <a:avLst/>
          </a:prstGeom>
        </p:spPr>
        <p:txBody>
          <a:bodyPr wrap="square" lIns="0" tIns="0" rIns="0" bIns="0" anchor="t" anchorCtr="0">
            <a:spAutoFit/>
          </a:bodyPr>
          <a:lstStyle>
            <a:lvl1pPr>
              <a:lnSpc>
                <a:spcPts val="9000"/>
              </a:lnSpc>
              <a:defRPr sz="6000" b="1">
                <a:solidFill>
                  <a:schemeClr val="bg1"/>
                </a:solidFill>
              </a:defRPr>
            </a:lvl1pPr>
          </a:lstStyle>
          <a:p>
            <a:r>
              <a:rPr lang="nl-NL" dirty="0"/>
              <a:t>Titel</a:t>
            </a:r>
          </a:p>
        </p:txBody>
      </p:sp>
      <p:sp>
        <p:nvSpPr>
          <p:cNvPr id="29" name="Tijdelijke aanduiding voor inhoud 2">
            <a:extLst>
              <a:ext uri="{FF2B5EF4-FFF2-40B4-BE49-F238E27FC236}">
                <a16:creationId xmlns:a16="http://schemas.microsoft.com/office/drawing/2014/main" id="{F8AC256C-6463-07E0-23EC-45A061C1473D}"/>
              </a:ext>
            </a:extLst>
          </p:cNvPr>
          <p:cNvSpPr>
            <a:spLocks noGrp="1"/>
          </p:cNvSpPr>
          <p:nvPr>
            <p:ph idx="1" hasCustomPrompt="1"/>
          </p:nvPr>
        </p:nvSpPr>
        <p:spPr>
          <a:xfrm>
            <a:off x="1240258" y="7359087"/>
            <a:ext cx="9938202" cy="236090"/>
          </a:xfrm>
          <a:prstGeom prst="rect">
            <a:avLst/>
          </a:prstGeom>
        </p:spPr>
        <p:txBody>
          <a:bodyPr wrap="square" lIns="0" tIns="0" rIns="0" bIns="0">
            <a:spAutoFit/>
          </a:bodyPr>
          <a:lstStyle>
            <a:lvl1pPr marL="0" indent="0">
              <a:lnSpc>
                <a:spcPts val="2000"/>
              </a:lnSpc>
              <a:buFont typeface="Arial" panose="020B0604020202020204" pitchFamily="34" charset="0"/>
              <a:buNone/>
              <a:defRPr sz="15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7" name="Afbeelding 6">
            <a:extLst>
              <a:ext uri="{FF2B5EF4-FFF2-40B4-BE49-F238E27FC236}">
                <a16:creationId xmlns:a16="http://schemas.microsoft.com/office/drawing/2014/main" id="{0D0FCCA9-6C83-B770-E585-82AA344650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7753" y="7199425"/>
            <a:ext cx="1570633" cy="360000"/>
          </a:xfrm>
          <a:prstGeom prst="rect">
            <a:avLst/>
          </a:prstGeom>
        </p:spPr>
      </p:pic>
    </p:spTree>
    <p:extLst>
      <p:ext uri="{BB962C8B-B14F-4D97-AF65-F5344CB8AC3E}">
        <p14:creationId xmlns:p14="http://schemas.microsoft.com/office/powerpoint/2010/main" val="300419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resentatietitel Aarde">
    <p:bg>
      <p:bgPr>
        <a:solidFill>
          <a:schemeClr val="accent3"/>
        </a:solid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DC22A94B-8AEE-4D25-B542-5AC49E1F8BFE}"/>
              </a:ext>
            </a:extLst>
          </p:cNvPr>
          <p:cNvSpPr>
            <a:spLocks noGrp="1"/>
          </p:cNvSpPr>
          <p:nvPr>
            <p:ph type="subTitle" idx="1" hasCustomPrompt="1"/>
          </p:nvPr>
        </p:nvSpPr>
        <p:spPr>
          <a:xfrm>
            <a:off x="540000" y="6896890"/>
            <a:ext cx="8415766" cy="276999"/>
          </a:xfrm>
          <a:prstGeom prst="rect">
            <a:avLst/>
          </a:prstGeom>
        </p:spPr>
        <p:txBody>
          <a:bodyPr lIns="0" tIns="0" rIns="0" bIns="0">
            <a:sp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Naam</a:t>
            </a:r>
          </a:p>
        </p:txBody>
      </p:sp>
      <p:pic>
        <p:nvPicPr>
          <p:cNvPr id="9" name="Afbeelding 8">
            <a:extLst>
              <a:ext uri="{FF2B5EF4-FFF2-40B4-BE49-F238E27FC236}">
                <a16:creationId xmlns:a16="http://schemas.microsoft.com/office/drawing/2014/main" id="{D503693E-1869-5615-A746-58708ADACB70}"/>
              </a:ext>
            </a:extLst>
          </p:cNvPr>
          <p:cNvPicPr>
            <a:picLocks noChangeAspect="1"/>
          </p:cNvPicPr>
          <p:nvPr userDrawn="1"/>
        </p:nvPicPr>
        <p:blipFill>
          <a:blip r:embed="rId2"/>
          <a:stretch>
            <a:fillRect/>
          </a:stretch>
        </p:blipFill>
        <p:spPr>
          <a:xfrm>
            <a:off x="540000" y="540000"/>
            <a:ext cx="7956000" cy="2155797"/>
          </a:xfrm>
          <a:prstGeom prst="rect">
            <a:avLst/>
          </a:prstGeom>
        </p:spPr>
      </p:pic>
      <p:sp>
        <p:nvSpPr>
          <p:cNvPr id="30" name="Tijdelijke aanduiding voor tekst 28">
            <a:extLst>
              <a:ext uri="{FF2B5EF4-FFF2-40B4-BE49-F238E27FC236}">
                <a16:creationId xmlns:a16="http://schemas.microsoft.com/office/drawing/2014/main" id="{E081A016-2CFA-F1A0-B4AD-D2969034E1D8}"/>
              </a:ext>
            </a:extLst>
          </p:cNvPr>
          <p:cNvSpPr>
            <a:spLocks noGrp="1"/>
          </p:cNvSpPr>
          <p:nvPr>
            <p:ph type="body" sz="quarter" idx="10" hasCustomPrompt="1"/>
          </p:nvPr>
        </p:nvSpPr>
        <p:spPr>
          <a:xfrm>
            <a:off x="539750" y="7286888"/>
            <a:ext cx="8342313" cy="276999"/>
          </a:xfrm>
        </p:spPr>
        <p:txBody>
          <a:bodyPr lIns="0" tIns="0" rIns="0" bIns="0">
            <a:spAutoFit/>
          </a:bodyPr>
          <a:lstStyle>
            <a:lvl1pPr marL="0" indent="0">
              <a:buNone/>
              <a:defRPr sz="2000">
                <a:solidFill>
                  <a:schemeClr val="bg1"/>
                </a:solidFill>
              </a:defRPr>
            </a:lvl1pPr>
          </a:lstStyle>
          <a:p>
            <a:pPr lvl="0"/>
            <a:r>
              <a:rPr lang="nl-NL" dirty="0"/>
              <a:t>Datum</a:t>
            </a:r>
          </a:p>
        </p:txBody>
      </p:sp>
      <p:pic>
        <p:nvPicPr>
          <p:cNvPr id="6" name="Afbeelding 5">
            <a:extLst>
              <a:ext uri="{FF2B5EF4-FFF2-40B4-BE49-F238E27FC236}">
                <a16:creationId xmlns:a16="http://schemas.microsoft.com/office/drawing/2014/main" id="{B366C5F9-7E16-C047-3404-26430A038F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28214" y="6840591"/>
            <a:ext cx="3131999" cy="717875"/>
          </a:xfrm>
          <a:prstGeom prst="rect">
            <a:avLst/>
          </a:prstGeom>
        </p:spPr>
      </p:pic>
    </p:spTree>
    <p:extLst>
      <p:ext uri="{BB962C8B-B14F-4D97-AF65-F5344CB8AC3E}">
        <p14:creationId xmlns:p14="http://schemas.microsoft.com/office/powerpoint/2010/main" val="26404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Tekst groot Aarde">
    <p:bg>
      <p:bgPr>
        <a:solidFill>
          <a:schemeClr val="accent3"/>
        </a:solidFill>
        <a:effectLst/>
      </p:bgPr>
    </p:bg>
    <p:spTree>
      <p:nvGrpSpPr>
        <p:cNvPr id="1" name=""/>
        <p:cNvGrpSpPr/>
        <p:nvPr/>
      </p:nvGrpSpPr>
      <p:grpSpPr>
        <a:xfrm>
          <a:off x="0" y="0"/>
          <a:ext cx="0" cy="0"/>
          <a:chOff x="0" y="0"/>
          <a:chExt cx="0" cy="0"/>
        </a:xfrm>
      </p:grpSpPr>
      <p:sp>
        <p:nvSpPr>
          <p:cNvPr id="15" name="Ondertitel 2">
            <a:extLst>
              <a:ext uri="{FF2B5EF4-FFF2-40B4-BE49-F238E27FC236}">
                <a16:creationId xmlns:a16="http://schemas.microsoft.com/office/drawing/2014/main" id="{A7EA69D8-4FAA-3CDD-9BE0-E1CBBCD323A5}"/>
              </a:ext>
            </a:extLst>
          </p:cNvPr>
          <p:cNvSpPr txBox="1">
            <a:spLocks/>
          </p:cNvSpPr>
          <p:nvPr userDrawn="1"/>
        </p:nvSpPr>
        <p:spPr>
          <a:xfrm>
            <a:off x="540000"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732B37FD-DA2C-3746-A090-7BA31D415EAD}" type="slidenum">
              <a:rPr lang="nl-NL" sz="1500" smtClean="0"/>
              <a:t>‹nr.›</a:t>
            </a:fld>
            <a:endParaRPr lang="nl-NL" sz="1500" dirty="0"/>
          </a:p>
        </p:txBody>
      </p:sp>
      <p:sp>
        <p:nvSpPr>
          <p:cNvPr id="27" name="Titel 1">
            <a:extLst>
              <a:ext uri="{FF2B5EF4-FFF2-40B4-BE49-F238E27FC236}">
                <a16:creationId xmlns:a16="http://schemas.microsoft.com/office/drawing/2014/main" id="{2C4636F9-F67F-C622-6796-7D0B3B5F9ED9}"/>
              </a:ext>
            </a:extLst>
          </p:cNvPr>
          <p:cNvSpPr>
            <a:spLocks noGrp="1"/>
          </p:cNvSpPr>
          <p:nvPr>
            <p:ph type="title" hasCustomPrompt="1"/>
          </p:nvPr>
        </p:nvSpPr>
        <p:spPr>
          <a:xfrm>
            <a:off x="482165" y="237062"/>
            <a:ext cx="12226300" cy="1040798"/>
          </a:xfrm>
          <a:prstGeom prst="rect">
            <a:avLst/>
          </a:prstGeom>
        </p:spPr>
        <p:txBody>
          <a:bodyPr wrap="square" lIns="0" tIns="0" rIns="0" bIns="0" anchor="t" anchorCtr="0">
            <a:spAutoFit/>
          </a:bodyPr>
          <a:lstStyle>
            <a:lvl1pPr>
              <a:lnSpc>
                <a:spcPts val="9000"/>
              </a:lnSpc>
              <a:defRPr sz="6000" b="1">
                <a:solidFill>
                  <a:schemeClr val="bg1"/>
                </a:solidFill>
              </a:defRPr>
            </a:lvl1pPr>
          </a:lstStyle>
          <a:p>
            <a:r>
              <a:rPr lang="nl-NL" dirty="0"/>
              <a:t>Titel</a:t>
            </a:r>
          </a:p>
        </p:txBody>
      </p:sp>
      <p:sp>
        <p:nvSpPr>
          <p:cNvPr id="29" name="Tijdelijke aanduiding voor inhoud 2">
            <a:extLst>
              <a:ext uri="{FF2B5EF4-FFF2-40B4-BE49-F238E27FC236}">
                <a16:creationId xmlns:a16="http://schemas.microsoft.com/office/drawing/2014/main" id="{F8AC256C-6463-07E0-23EC-45A061C1473D}"/>
              </a:ext>
            </a:extLst>
          </p:cNvPr>
          <p:cNvSpPr>
            <a:spLocks noGrp="1"/>
          </p:cNvSpPr>
          <p:nvPr>
            <p:ph idx="1" hasCustomPrompt="1"/>
          </p:nvPr>
        </p:nvSpPr>
        <p:spPr>
          <a:xfrm>
            <a:off x="1240258" y="7359087"/>
            <a:ext cx="9938202" cy="236090"/>
          </a:xfrm>
          <a:prstGeom prst="rect">
            <a:avLst/>
          </a:prstGeom>
        </p:spPr>
        <p:txBody>
          <a:bodyPr wrap="square" lIns="0" tIns="0" rIns="0" bIns="0">
            <a:spAutoFit/>
          </a:bodyPr>
          <a:lstStyle>
            <a:lvl1pPr marL="0" indent="0">
              <a:lnSpc>
                <a:spcPts val="2000"/>
              </a:lnSpc>
              <a:buFont typeface="Arial" panose="020B0604020202020204" pitchFamily="34" charset="0"/>
              <a:buNone/>
              <a:defRPr sz="15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6" name="Afbeelding 5">
            <a:extLst>
              <a:ext uri="{FF2B5EF4-FFF2-40B4-BE49-F238E27FC236}">
                <a16:creationId xmlns:a16="http://schemas.microsoft.com/office/drawing/2014/main" id="{0D0FCCA9-6C83-B770-E585-82AA344650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7753" y="7199425"/>
            <a:ext cx="1570633" cy="360000"/>
          </a:xfrm>
          <a:prstGeom prst="rect">
            <a:avLst/>
          </a:prstGeom>
        </p:spPr>
      </p:pic>
    </p:spTree>
    <p:extLst>
      <p:ext uri="{BB962C8B-B14F-4D97-AF65-F5344CB8AC3E}">
        <p14:creationId xmlns:p14="http://schemas.microsoft.com/office/powerpoint/2010/main" val="28624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Tekst groot Energie">
    <p:bg>
      <p:bgPr>
        <a:solidFill>
          <a:schemeClr val="accent4"/>
        </a:solidFill>
        <a:effectLst/>
      </p:bgPr>
    </p:bg>
    <p:spTree>
      <p:nvGrpSpPr>
        <p:cNvPr id="1" name=""/>
        <p:cNvGrpSpPr/>
        <p:nvPr/>
      </p:nvGrpSpPr>
      <p:grpSpPr>
        <a:xfrm>
          <a:off x="0" y="0"/>
          <a:ext cx="0" cy="0"/>
          <a:chOff x="0" y="0"/>
          <a:chExt cx="0" cy="0"/>
        </a:xfrm>
      </p:grpSpPr>
      <p:sp>
        <p:nvSpPr>
          <p:cNvPr id="15" name="Ondertitel 2">
            <a:extLst>
              <a:ext uri="{FF2B5EF4-FFF2-40B4-BE49-F238E27FC236}">
                <a16:creationId xmlns:a16="http://schemas.microsoft.com/office/drawing/2014/main" id="{A7EA69D8-4FAA-3CDD-9BE0-E1CBBCD323A5}"/>
              </a:ext>
            </a:extLst>
          </p:cNvPr>
          <p:cNvSpPr txBox="1">
            <a:spLocks/>
          </p:cNvSpPr>
          <p:nvPr userDrawn="1"/>
        </p:nvSpPr>
        <p:spPr>
          <a:xfrm>
            <a:off x="540000"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732B37FD-DA2C-3746-A090-7BA31D415EAD}" type="slidenum">
              <a:rPr lang="nl-NL" sz="1500" smtClean="0">
                <a:solidFill>
                  <a:schemeClr val="tx1"/>
                </a:solidFill>
              </a:rPr>
              <a:t>‹nr.›</a:t>
            </a:fld>
            <a:endParaRPr lang="nl-NL" sz="1500" dirty="0">
              <a:solidFill>
                <a:schemeClr val="tx1"/>
              </a:solidFill>
            </a:endParaRPr>
          </a:p>
        </p:txBody>
      </p:sp>
      <p:sp>
        <p:nvSpPr>
          <p:cNvPr id="27" name="Titel 1">
            <a:extLst>
              <a:ext uri="{FF2B5EF4-FFF2-40B4-BE49-F238E27FC236}">
                <a16:creationId xmlns:a16="http://schemas.microsoft.com/office/drawing/2014/main" id="{2C4636F9-F67F-C622-6796-7D0B3B5F9ED9}"/>
              </a:ext>
            </a:extLst>
          </p:cNvPr>
          <p:cNvSpPr>
            <a:spLocks noGrp="1"/>
          </p:cNvSpPr>
          <p:nvPr>
            <p:ph type="title" hasCustomPrompt="1"/>
          </p:nvPr>
        </p:nvSpPr>
        <p:spPr>
          <a:xfrm>
            <a:off x="482165" y="237062"/>
            <a:ext cx="12226300" cy="1040798"/>
          </a:xfrm>
          <a:prstGeom prst="rect">
            <a:avLst/>
          </a:prstGeom>
        </p:spPr>
        <p:txBody>
          <a:bodyPr wrap="square" lIns="0" tIns="0" rIns="0" bIns="0" anchor="t" anchorCtr="0">
            <a:spAutoFit/>
          </a:bodyPr>
          <a:lstStyle>
            <a:lvl1pPr>
              <a:lnSpc>
                <a:spcPts val="9000"/>
              </a:lnSpc>
              <a:defRPr sz="6000" b="1">
                <a:solidFill>
                  <a:schemeClr val="tx1"/>
                </a:solidFill>
              </a:defRPr>
            </a:lvl1pPr>
          </a:lstStyle>
          <a:p>
            <a:r>
              <a:rPr lang="nl-NL" dirty="0"/>
              <a:t>Titel</a:t>
            </a:r>
          </a:p>
        </p:txBody>
      </p:sp>
      <p:sp>
        <p:nvSpPr>
          <p:cNvPr id="29" name="Tijdelijke aanduiding voor inhoud 2">
            <a:extLst>
              <a:ext uri="{FF2B5EF4-FFF2-40B4-BE49-F238E27FC236}">
                <a16:creationId xmlns:a16="http://schemas.microsoft.com/office/drawing/2014/main" id="{F8AC256C-6463-07E0-23EC-45A061C1473D}"/>
              </a:ext>
            </a:extLst>
          </p:cNvPr>
          <p:cNvSpPr>
            <a:spLocks noGrp="1"/>
          </p:cNvSpPr>
          <p:nvPr>
            <p:ph idx="1" hasCustomPrompt="1"/>
          </p:nvPr>
        </p:nvSpPr>
        <p:spPr>
          <a:xfrm>
            <a:off x="1240258" y="7359087"/>
            <a:ext cx="9938202" cy="236090"/>
          </a:xfrm>
          <a:prstGeom prst="rect">
            <a:avLst/>
          </a:prstGeom>
        </p:spPr>
        <p:txBody>
          <a:bodyPr wrap="square" lIns="0" tIns="0" rIns="0" bIns="0">
            <a:spAutoFit/>
          </a:bodyPr>
          <a:lstStyle>
            <a:lvl1pPr marL="0" indent="0">
              <a:lnSpc>
                <a:spcPts val="2000"/>
              </a:lnSpc>
              <a:buFont typeface="Arial" panose="020B0604020202020204" pitchFamily="34" charset="0"/>
              <a:buNone/>
              <a:defRPr sz="1500">
                <a:solidFill>
                  <a:schemeClr val="tx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8" name="Afbeelding 7">
            <a:extLst>
              <a:ext uri="{FF2B5EF4-FFF2-40B4-BE49-F238E27FC236}">
                <a16:creationId xmlns:a16="http://schemas.microsoft.com/office/drawing/2014/main" id="{F16A926F-694C-419D-97EE-C4CC5BE7C0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7753" y="7199425"/>
            <a:ext cx="1570633" cy="360000"/>
          </a:xfrm>
          <a:prstGeom prst="rect">
            <a:avLst/>
          </a:prstGeom>
        </p:spPr>
      </p:pic>
    </p:spTree>
    <p:extLst>
      <p:ext uri="{BB962C8B-B14F-4D97-AF65-F5344CB8AC3E}">
        <p14:creationId xmlns:p14="http://schemas.microsoft.com/office/powerpoint/2010/main" val="404030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Tekst groot Lucht">
    <p:bg>
      <p:bgPr>
        <a:solidFill>
          <a:schemeClr val="accent5"/>
        </a:solidFill>
        <a:effectLst/>
      </p:bgPr>
    </p:bg>
    <p:spTree>
      <p:nvGrpSpPr>
        <p:cNvPr id="1" name=""/>
        <p:cNvGrpSpPr/>
        <p:nvPr/>
      </p:nvGrpSpPr>
      <p:grpSpPr>
        <a:xfrm>
          <a:off x="0" y="0"/>
          <a:ext cx="0" cy="0"/>
          <a:chOff x="0" y="0"/>
          <a:chExt cx="0" cy="0"/>
        </a:xfrm>
      </p:grpSpPr>
      <p:sp>
        <p:nvSpPr>
          <p:cNvPr id="15" name="Ondertitel 2">
            <a:extLst>
              <a:ext uri="{FF2B5EF4-FFF2-40B4-BE49-F238E27FC236}">
                <a16:creationId xmlns:a16="http://schemas.microsoft.com/office/drawing/2014/main" id="{A7EA69D8-4FAA-3CDD-9BE0-E1CBBCD323A5}"/>
              </a:ext>
            </a:extLst>
          </p:cNvPr>
          <p:cNvSpPr txBox="1">
            <a:spLocks/>
          </p:cNvSpPr>
          <p:nvPr userDrawn="1"/>
        </p:nvSpPr>
        <p:spPr>
          <a:xfrm>
            <a:off x="540000"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732B37FD-DA2C-3746-A090-7BA31D415EAD}" type="slidenum">
              <a:rPr lang="nl-NL" sz="1500" smtClean="0">
                <a:solidFill>
                  <a:schemeClr val="tx1"/>
                </a:solidFill>
              </a:rPr>
              <a:t>‹nr.›</a:t>
            </a:fld>
            <a:endParaRPr lang="nl-NL" sz="1500" dirty="0">
              <a:solidFill>
                <a:schemeClr val="tx1"/>
              </a:solidFill>
            </a:endParaRPr>
          </a:p>
        </p:txBody>
      </p:sp>
      <p:sp>
        <p:nvSpPr>
          <p:cNvPr id="27" name="Titel 1">
            <a:extLst>
              <a:ext uri="{FF2B5EF4-FFF2-40B4-BE49-F238E27FC236}">
                <a16:creationId xmlns:a16="http://schemas.microsoft.com/office/drawing/2014/main" id="{2C4636F9-F67F-C622-6796-7D0B3B5F9ED9}"/>
              </a:ext>
            </a:extLst>
          </p:cNvPr>
          <p:cNvSpPr>
            <a:spLocks noGrp="1"/>
          </p:cNvSpPr>
          <p:nvPr>
            <p:ph type="title" hasCustomPrompt="1"/>
          </p:nvPr>
        </p:nvSpPr>
        <p:spPr>
          <a:xfrm>
            <a:off x="482165" y="237062"/>
            <a:ext cx="12226300" cy="1040798"/>
          </a:xfrm>
          <a:prstGeom prst="rect">
            <a:avLst/>
          </a:prstGeom>
        </p:spPr>
        <p:txBody>
          <a:bodyPr wrap="square" lIns="0" tIns="0" rIns="0" bIns="0" anchor="t" anchorCtr="0">
            <a:spAutoFit/>
          </a:bodyPr>
          <a:lstStyle>
            <a:lvl1pPr>
              <a:lnSpc>
                <a:spcPts val="9000"/>
              </a:lnSpc>
              <a:defRPr sz="6000" b="1">
                <a:solidFill>
                  <a:schemeClr val="tx1"/>
                </a:solidFill>
              </a:defRPr>
            </a:lvl1pPr>
          </a:lstStyle>
          <a:p>
            <a:r>
              <a:rPr lang="nl-NL" dirty="0"/>
              <a:t>Titel</a:t>
            </a:r>
          </a:p>
        </p:txBody>
      </p:sp>
      <p:sp>
        <p:nvSpPr>
          <p:cNvPr id="29" name="Tijdelijke aanduiding voor inhoud 2">
            <a:extLst>
              <a:ext uri="{FF2B5EF4-FFF2-40B4-BE49-F238E27FC236}">
                <a16:creationId xmlns:a16="http://schemas.microsoft.com/office/drawing/2014/main" id="{F8AC256C-6463-07E0-23EC-45A061C1473D}"/>
              </a:ext>
            </a:extLst>
          </p:cNvPr>
          <p:cNvSpPr>
            <a:spLocks noGrp="1"/>
          </p:cNvSpPr>
          <p:nvPr>
            <p:ph idx="1" hasCustomPrompt="1"/>
          </p:nvPr>
        </p:nvSpPr>
        <p:spPr>
          <a:xfrm>
            <a:off x="1240258" y="7359087"/>
            <a:ext cx="9938202" cy="236090"/>
          </a:xfrm>
          <a:prstGeom prst="rect">
            <a:avLst/>
          </a:prstGeom>
        </p:spPr>
        <p:txBody>
          <a:bodyPr wrap="square" lIns="0" tIns="0" rIns="0" bIns="0">
            <a:spAutoFit/>
          </a:bodyPr>
          <a:lstStyle>
            <a:lvl1pPr marL="0" indent="0">
              <a:lnSpc>
                <a:spcPts val="2000"/>
              </a:lnSpc>
              <a:buFont typeface="Arial" panose="020B0604020202020204" pitchFamily="34" charset="0"/>
              <a:buNone/>
              <a:defRPr sz="1500">
                <a:solidFill>
                  <a:schemeClr val="tx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7" name="Afbeelding 6">
            <a:extLst>
              <a:ext uri="{FF2B5EF4-FFF2-40B4-BE49-F238E27FC236}">
                <a16:creationId xmlns:a16="http://schemas.microsoft.com/office/drawing/2014/main" id="{F16A926F-694C-419D-97EE-C4CC5BE7C0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7753" y="7199425"/>
            <a:ext cx="1570633" cy="360000"/>
          </a:xfrm>
          <a:prstGeom prst="rect">
            <a:avLst/>
          </a:prstGeom>
        </p:spPr>
      </p:pic>
    </p:spTree>
    <p:extLst>
      <p:ext uri="{BB962C8B-B14F-4D97-AF65-F5344CB8AC3E}">
        <p14:creationId xmlns:p14="http://schemas.microsoft.com/office/powerpoint/2010/main" val="80466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Tekst groot Natuur">
    <p:bg>
      <p:bgPr>
        <a:solidFill>
          <a:schemeClr val="accent6"/>
        </a:solidFill>
        <a:effectLst/>
      </p:bgPr>
    </p:bg>
    <p:spTree>
      <p:nvGrpSpPr>
        <p:cNvPr id="1" name=""/>
        <p:cNvGrpSpPr/>
        <p:nvPr/>
      </p:nvGrpSpPr>
      <p:grpSpPr>
        <a:xfrm>
          <a:off x="0" y="0"/>
          <a:ext cx="0" cy="0"/>
          <a:chOff x="0" y="0"/>
          <a:chExt cx="0" cy="0"/>
        </a:xfrm>
      </p:grpSpPr>
      <p:sp>
        <p:nvSpPr>
          <p:cNvPr id="15" name="Ondertitel 2">
            <a:extLst>
              <a:ext uri="{FF2B5EF4-FFF2-40B4-BE49-F238E27FC236}">
                <a16:creationId xmlns:a16="http://schemas.microsoft.com/office/drawing/2014/main" id="{A7EA69D8-4FAA-3CDD-9BE0-E1CBBCD323A5}"/>
              </a:ext>
            </a:extLst>
          </p:cNvPr>
          <p:cNvSpPr txBox="1">
            <a:spLocks/>
          </p:cNvSpPr>
          <p:nvPr userDrawn="1"/>
        </p:nvSpPr>
        <p:spPr>
          <a:xfrm>
            <a:off x="540000"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732B37FD-DA2C-3746-A090-7BA31D415EAD}" type="slidenum">
              <a:rPr lang="nl-NL" sz="1500" smtClean="0"/>
              <a:t>‹nr.›</a:t>
            </a:fld>
            <a:endParaRPr lang="nl-NL" sz="1500" dirty="0"/>
          </a:p>
        </p:txBody>
      </p:sp>
      <p:sp>
        <p:nvSpPr>
          <p:cNvPr id="27" name="Titel 1">
            <a:extLst>
              <a:ext uri="{FF2B5EF4-FFF2-40B4-BE49-F238E27FC236}">
                <a16:creationId xmlns:a16="http://schemas.microsoft.com/office/drawing/2014/main" id="{2C4636F9-F67F-C622-6796-7D0B3B5F9ED9}"/>
              </a:ext>
            </a:extLst>
          </p:cNvPr>
          <p:cNvSpPr>
            <a:spLocks noGrp="1"/>
          </p:cNvSpPr>
          <p:nvPr>
            <p:ph type="title" hasCustomPrompt="1"/>
          </p:nvPr>
        </p:nvSpPr>
        <p:spPr>
          <a:xfrm>
            <a:off x="482165" y="237062"/>
            <a:ext cx="12226300" cy="1040798"/>
          </a:xfrm>
          <a:prstGeom prst="rect">
            <a:avLst/>
          </a:prstGeom>
        </p:spPr>
        <p:txBody>
          <a:bodyPr wrap="square" lIns="0" tIns="0" rIns="0" bIns="0" anchor="t" anchorCtr="0">
            <a:spAutoFit/>
          </a:bodyPr>
          <a:lstStyle>
            <a:lvl1pPr>
              <a:lnSpc>
                <a:spcPts val="9000"/>
              </a:lnSpc>
              <a:defRPr sz="6000" b="1">
                <a:solidFill>
                  <a:schemeClr val="bg1"/>
                </a:solidFill>
              </a:defRPr>
            </a:lvl1pPr>
          </a:lstStyle>
          <a:p>
            <a:r>
              <a:rPr lang="nl-NL" dirty="0"/>
              <a:t>Titel</a:t>
            </a:r>
          </a:p>
        </p:txBody>
      </p:sp>
      <p:sp>
        <p:nvSpPr>
          <p:cNvPr id="29" name="Tijdelijke aanduiding voor inhoud 2">
            <a:extLst>
              <a:ext uri="{FF2B5EF4-FFF2-40B4-BE49-F238E27FC236}">
                <a16:creationId xmlns:a16="http://schemas.microsoft.com/office/drawing/2014/main" id="{F8AC256C-6463-07E0-23EC-45A061C1473D}"/>
              </a:ext>
            </a:extLst>
          </p:cNvPr>
          <p:cNvSpPr>
            <a:spLocks noGrp="1"/>
          </p:cNvSpPr>
          <p:nvPr>
            <p:ph idx="1" hasCustomPrompt="1"/>
          </p:nvPr>
        </p:nvSpPr>
        <p:spPr>
          <a:xfrm>
            <a:off x="1240258" y="7359087"/>
            <a:ext cx="9938202" cy="236090"/>
          </a:xfrm>
          <a:prstGeom prst="rect">
            <a:avLst/>
          </a:prstGeom>
        </p:spPr>
        <p:txBody>
          <a:bodyPr wrap="square" lIns="0" tIns="0" rIns="0" bIns="0">
            <a:spAutoFit/>
          </a:bodyPr>
          <a:lstStyle>
            <a:lvl1pPr marL="0" indent="0">
              <a:lnSpc>
                <a:spcPts val="2000"/>
              </a:lnSpc>
              <a:buFont typeface="Arial" panose="020B0604020202020204" pitchFamily="34" charset="0"/>
              <a:buNone/>
              <a:defRPr sz="15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6" name="Afbeelding 5">
            <a:extLst>
              <a:ext uri="{FF2B5EF4-FFF2-40B4-BE49-F238E27FC236}">
                <a16:creationId xmlns:a16="http://schemas.microsoft.com/office/drawing/2014/main" id="{0D0FCCA9-6C83-B770-E585-82AA344650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7753" y="7199425"/>
            <a:ext cx="1570633" cy="360000"/>
          </a:xfrm>
          <a:prstGeom prst="rect">
            <a:avLst/>
          </a:prstGeom>
        </p:spPr>
      </p:pic>
    </p:spTree>
    <p:extLst>
      <p:ext uri="{BB962C8B-B14F-4D97-AF65-F5344CB8AC3E}">
        <p14:creationId xmlns:p14="http://schemas.microsoft.com/office/powerpoint/2010/main" val="387801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Tekst groot Water">
    <p:bg>
      <p:bgPr>
        <a:solidFill>
          <a:srgbClr val="2D69A5"/>
        </a:solidFill>
        <a:effectLst/>
      </p:bgPr>
    </p:bg>
    <p:spTree>
      <p:nvGrpSpPr>
        <p:cNvPr id="1" name=""/>
        <p:cNvGrpSpPr/>
        <p:nvPr/>
      </p:nvGrpSpPr>
      <p:grpSpPr>
        <a:xfrm>
          <a:off x="0" y="0"/>
          <a:ext cx="0" cy="0"/>
          <a:chOff x="0" y="0"/>
          <a:chExt cx="0" cy="0"/>
        </a:xfrm>
      </p:grpSpPr>
      <p:sp>
        <p:nvSpPr>
          <p:cNvPr id="15" name="Ondertitel 2">
            <a:extLst>
              <a:ext uri="{FF2B5EF4-FFF2-40B4-BE49-F238E27FC236}">
                <a16:creationId xmlns:a16="http://schemas.microsoft.com/office/drawing/2014/main" id="{A7EA69D8-4FAA-3CDD-9BE0-E1CBBCD323A5}"/>
              </a:ext>
            </a:extLst>
          </p:cNvPr>
          <p:cNvSpPr txBox="1">
            <a:spLocks/>
          </p:cNvSpPr>
          <p:nvPr userDrawn="1"/>
        </p:nvSpPr>
        <p:spPr>
          <a:xfrm>
            <a:off x="540000"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732B37FD-DA2C-3746-A090-7BA31D415EAD}" type="slidenum">
              <a:rPr lang="nl-NL" sz="1500" smtClean="0"/>
              <a:t>‹nr.›</a:t>
            </a:fld>
            <a:endParaRPr lang="nl-NL" sz="1500" dirty="0"/>
          </a:p>
        </p:txBody>
      </p:sp>
      <p:sp>
        <p:nvSpPr>
          <p:cNvPr id="27" name="Titel 1">
            <a:extLst>
              <a:ext uri="{FF2B5EF4-FFF2-40B4-BE49-F238E27FC236}">
                <a16:creationId xmlns:a16="http://schemas.microsoft.com/office/drawing/2014/main" id="{2C4636F9-F67F-C622-6796-7D0B3B5F9ED9}"/>
              </a:ext>
            </a:extLst>
          </p:cNvPr>
          <p:cNvSpPr>
            <a:spLocks noGrp="1"/>
          </p:cNvSpPr>
          <p:nvPr>
            <p:ph type="title" hasCustomPrompt="1"/>
          </p:nvPr>
        </p:nvSpPr>
        <p:spPr>
          <a:xfrm>
            <a:off x="482165" y="237062"/>
            <a:ext cx="12226300" cy="1040798"/>
          </a:xfrm>
          <a:prstGeom prst="rect">
            <a:avLst/>
          </a:prstGeom>
        </p:spPr>
        <p:txBody>
          <a:bodyPr wrap="square" lIns="0" tIns="0" rIns="0" bIns="0" anchor="t" anchorCtr="0">
            <a:spAutoFit/>
          </a:bodyPr>
          <a:lstStyle>
            <a:lvl1pPr>
              <a:lnSpc>
                <a:spcPts val="9000"/>
              </a:lnSpc>
              <a:defRPr sz="6000" b="1">
                <a:solidFill>
                  <a:schemeClr val="bg1"/>
                </a:solidFill>
              </a:defRPr>
            </a:lvl1pPr>
          </a:lstStyle>
          <a:p>
            <a:r>
              <a:rPr lang="nl-NL" dirty="0"/>
              <a:t>Titel</a:t>
            </a:r>
          </a:p>
        </p:txBody>
      </p:sp>
      <p:sp>
        <p:nvSpPr>
          <p:cNvPr id="29" name="Tijdelijke aanduiding voor inhoud 2">
            <a:extLst>
              <a:ext uri="{FF2B5EF4-FFF2-40B4-BE49-F238E27FC236}">
                <a16:creationId xmlns:a16="http://schemas.microsoft.com/office/drawing/2014/main" id="{F8AC256C-6463-07E0-23EC-45A061C1473D}"/>
              </a:ext>
            </a:extLst>
          </p:cNvPr>
          <p:cNvSpPr>
            <a:spLocks noGrp="1"/>
          </p:cNvSpPr>
          <p:nvPr>
            <p:ph idx="1" hasCustomPrompt="1"/>
          </p:nvPr>
        </p:nvSpPr>
        <p:spPr>
          <a:xfrm>
            <a:off x="1240258" y="7359087"/>
            <a:ext cx="9938202" cy="236090"/>
          </a:xfrm>
          <a:prstGeom prst="rect">
            <a:avLst/>
          </a:prstGeom>
        </p:spPr>
        <p:txBody>
          <a:bodyPr wrap="square" lIns="0" tIns="0" rIns="0" bIns="0">
            <a:spAutoFit/>
          </a:bodyPr>
          <a:lstStyle>
            <a:lvl1pPr marL="0" indent="0">
              <a:lnSpc>
                <a:spcPts val="2000"/>
              </a:lnSpc>
              <a:buFont typeface="Arial" panose="020B0604020202020204" pitchFamily="34" charset="0"/>
              <a:buNone/>
              <a:defRPr sz="15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6" name="Afbeelding 5">
            <a:extLst>
              <a:ext uri="{FF2B5EF4-FFF2-40B4-BE49-F238E27FC236}">
                <a16:creationId xmlns:a16="http://schemas.microsoft.com/office/drawing/2014/main" id="{0D0FCCA9-6C83-B770-E585-82AA344650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7753" y="7199425"/>
            <a:ext cx="1570633" cy="360000"/>
          </a:xfrm>
          <a:prstGeom prst="rect">
            <a:avLst/>
          </a:prstGeom>
        </p:spPr>
      </p:pic>
    </p:spTree>
    <p:extLst>
      <p:ext uri="{BB962C8B-B14F-4D97-AF65-F5344CB8AC3E}">
        <p14:creationId xmlns:p14="http://schemas.microsoft.com/office/powerpoint/2010/main" val="247475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Tekst groot Licht">
    <p:bg>
      <p:bgPr>
        <a:solidFill>
          <a:srgbClr val="DCD2C7"/>
        </a:solidFill>
        <a:effectLst/>
      </p:bgPr>
    </p:bg>
    <p:spTree>
      <p:nvGrpSpPr>
        <p:cNvPr id="1" name=""/>
        <p:cNvGrpSpPr/>
        <p:nvPr/>
      </p:nvGrpSpPr>
      <p:grpSpPr>
        <a:xfrm>
          <a:off x="0" y="0"/>
          <a:ext cx="0" cy="0"/>
          <a:chOff x="0" y="0"/>
          <a:chExt cx="0" cy="0"/>
        </a:xfrm>
      </p:grpSpPr>
      <p:sp>
        <p:nvSpPr>
          <p:cNvPr id="15" name="Ondertitel 2">
            <a:extLst>
              <a:ext uri="{FF2B5EF4-FFF2-40B4-BE49-F238E27FC236}">
                <a16:creationId xmlns:a16="http://schemas.microsoft.com/office/drawing/2014/main" id="{A7EA69D8-4FAA-3CDD-9BE0-E1CBBCD323A5}"/>
              </a:ext>
            </a:extLst>
          </p:cNvPr>
          <p:cNvSpPr txBox="1">
            <a:spLocks/>
          </p:cNvSpPr>
          <p:nvPr userDrawn="1"/>
        </p:nvSpPr>
        <p:spPr>
          <a:xfrm>
            <a:off x="540000"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732B37FD-DA2C-3746-A090-7BA31D415EAD}" type="slidenum">
              <a:rPr lang="nl-NL" sz="1500" smtClean="0">
                <a:solidFill>
                  <a:schemeClr val="tx1"/>
                </a:solidFill>
              </a:rPr>
              <a:t>‹nr.›</a:t>
            </a:fld>
            <a:endParaRPr lang="nl-NL" sz="1500" dirty="0">
              <a:solidFill>
                <a:schemeClr val="tx1"/>
              </a:solidFill>
            </a:endParaRPr>
          </a:p>
        </p:txBody>
      </p:sp>
      <p:sp>
        <p:nvSpPr>
          <p:cNvPr id="27" name="Titel 1">
            <a:extLst>
              <a:ext uri="{FF2B5EF4-FFF2-40B4-BE49-F238E27FC236}">
                <a16:creationId xmlns:a16="http://schemas.microsoft.com/office/drawing/2014/main" id="{2C4636F9-F67F-C622-6796-7D0B3B5F9ED9}"/>
              </a:ext>
            </a:extLst>
          </p:cNvPr>
          <p:cNvSpPr>
            <a:spLocks noGrp="1"/>
          </p:cNvSpPr>
          <p:nvPr>
            <p:ph type="title" hasCustomPrompt="1"/>
          </p:nvPr>
        </p:nvSpPr>
        <p:spPr>
          <a:xfrm>
            <a:off x="482165" y="237062"/>
            <a:ext cx="12226300" cy="1040798"/>
          </a:xfrm>
          <a:prstGeom prst="rect">
            <a:avLst/>
          </a:prstGeom>
        </p:spPr>
        <p:txBody>
          <a:bodyPr wrap="square" lIns="0" tIns="0" rIns="0" bIns="0" anchor="t" anchorCtr="0">
            <a:spAutoFit/>
          </a:bodyPr>
          <a:lstStyle>
            <a:lvl1pPr>
              <a:lnSpc>
                <a:spcPts val="9000"/>
              </a:lnSpc>
              <a:defRPr sz="6000" b="1">
                <a:solidFill>
                  <a:schemeClr val="tx1"/>
                </a:solidFill>
              </a:defRPr>
            </a:lvl1pPr>
          </a:lstStyle>
          <a:p>
            <a:r>
              <a:rPr lang="nl-NL" dirty="0"/>
              <a:t>Titel</a:t>
            </a:r>
          </a:p>
        </p:txBody>
      </p:sp>
      <p:sp>
        <p:nvSpPr>
          <p:cNvPr id="29" name="Tijdelijke aanduiding voor inhoud 2">
            <a:extLst>
              <a:ext uri="{FF2B5EF4-FFF2-40B4-BE49-F238E27FC236}">
                <a16:creationId xmlns:a16="http://schemas.microsoft.com/office/drawing/2014/main" id="{F8AC256C-6463-07E0-23EC-45A061C1473D}"/>
              </a:ext>
            </a:extLst>
          </p:cNvPr>
          <p:cNvSpPr>
            <a:spLocks noGrp="1"/>
          </p:cNvSpPr>
          <p:nvPr>
            <p:ph idx="1" hasCustomPrompt="1"/>
          </p:nvPr>
        </p:nvSpPr>
        <p:spPr>
          <a:xfrm>
            <a:off x="1240258" y="7359087"/>
            <a:ext cx="9938202" cy="236090"/>
          </a:xfrm>
          <a:prstGeom prst="rect">
            <a:avLst/>
          </a:prstGeom>
        </p:spPr>
        <p:txBody>
          <a:bodyPr wrap="square" lIns="0" tIns="0" rIns="0" bIns="0">
            <a:spAutoFit/>
          </a:bodyPr>
          <a:lstStyle>
            <a:lvl1pPr marL="0" indent="0">
              <a:lnSpc>
                <a:spcPts val="2000"/>
              </a:lnSpc>
              <a:buFont typeface="Arial" panose="020B0604020202020204" pitchFamily="34" charset="0"/>
              <a:buNone/>
              <a:defRPr sz="1500">
                <a:solidFill>
                  <a:schemeClr val="tx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6" name="Afbeelding 5">
            <a:extLst>
              <a:ext uri="{FF2B5EF4-FFF2-40B4-BE49-F238E27FC236}">
                <a16:creationId xmlns:a16="http://schemas.microsoft.com/office/drawing/2014/main" id="{F16A926F-694C-419D-97EE-C4CC5BE7C0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7753" y="7199425"/>
            <a:ext cx="1570633" cy="360000"/>
          </a:xfrm>
          <a:prstGeom prst="rect">
            <a:avLst/>
          </a:prstGeom>
        </p:spPr>
      </p:pic>
    </p:spTree>
    <p:extLst>
      <p:ext uri="{BB962C8B-B14F-4D97-AF65-F5344CB8AC3E}">
        <p14:creationId xmlns:p14="http://schemas.microsoft.com/office/powerpoint/2010/main" val="152351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Tekst klein Steen">
    <p:bg>
      <p:bgPr>
        <a:solidFill>
          <a:schemeClr val="accent2"/>
        </a:solidFill>
        <a:effectLst/>
      </p:bgPr>
    </p:bg>
    <p:spTree>
      <p:nvGrpSpPr>
        <p:cNvPr id="1" name=""/>
        <p:cNvGrpSpPr/>
        <p:nvPr/>
      </p:nvGrpSpPr>
      <p:grpSpPr>
        <a:xfrm>
          <a:off x="0" y="0"/>
          <a:ext cx="0" cy="0"/>
          <a:chOff x="0" y="0"/>
          <a:chExt cx="0" cy="0"/>
        </a:xfrm>
      </p:grpSpPr>
      <p:sp>
        <p:nvSpPr>
          <p:cNvPr id="15" name="Ondertitel 2">
            <a:extLst>
              <a:ext uri="{FF2B5EF4-FFF2-40B4-BE49-F238E27FC236}">
                <a16:creationId xmlns:a16="http://schemas.microsoft.com/office/drawing/2014/main" id="{A7EA69D8-4FAA-3CDD-9BE0-E1CBBCD323A5}"/>
              </a:ext>
            </a:extLst>
          </p:cNvPr>
          <p:cNvSpPr txBox="1">
            <a:spLocks/>
          </p:cNvSpPr>
          <p:nvPr userDrawn="1"/>
        </p:nvSpPr>
        <p:spPr>
          <a:xfrm>
            <a:off x="540000"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t>‹nr.›</a:t>
            </a:fld>
            <a:endParaRPr lang="nl-NL" sz="1500" dirty="0"/>
          </a:p>
        </p:txBody>
      </p:sp>
      <p:sp>
        <p:nvSpPr>
          <p:cNvPr id="9" name="Titel 1">
            <a:extLst>
              <a:ext uri="{FF2B5EF4-FFF2-40B4-BE49-F238E27FC236}">
                <a16:creationId xmlns:a16="http://schemas.microsoft.com/office/drawing/2014/main" id="{FEAD4FFE-BC30-BFB7-9C2E-42176A44C5AE}"/>
              </a:ext>
            </a:extLst>
          </p:cNvPr>
          <p:cNvSpPr>
            <a:spLocks noGrp="1"/>
          </p:cNvSpPr>
          <p:nvPr>
            <p:ph type="title" hasCustomPrompt="1"/>
          </p:nvPr>
        </p:nvSpPr>
        <p:spPr>
          <a:xfrm>
            <a:off x="499099" y="440264"/>
            <a:ext cx="12226300" cy="597664"/>
          </a:xfrm>
          <a:prstGeom prst="rect">
            <a:avLst/>
          </a:prstGeom>
        </p:spPr>
        <p:txBody>
          <a:bodyPr wrap="square" lIns="0" tIns="0" rIns="0" bIns="0" anchor="t" anchorCtr="0">
            <a:spAutoFit/>
          </a:bodyPr>
          <a:lstStyle>
            <a:lvl1pPr>
              <a:lnSpc>
                <a:spcPts val="5000"/>
              </a:lnSpc>
              <a:defRPr sz="4000" b="1">
                <a:solidFill>
                  <a:schemeClr val="bg1"/>
                </a:solidFill>
              </a:defRPr>
            </a:lvl1pPr>
          </a:lstStyle>
          <a:p>
            <a:r>
              <a:rPr lang="nl-NL" dirty="0"/>
              <a:t>Titel</a:t>
            </a:r>
          </a:p>
        </p:txBody>
      </p:sp>
      <p:sp>
        <p:nvSpPr>
          <p:cNvPr id="11" name="Tijdelijke aanduiding voor inhoud 2">
            <a:extLst>
              <a:ext uri="{FF2B5EF4-FFF2-40B4-BE49-F238E27FC236}">
                <a16:creationId xmlns:a16="http://schemas.microsoft.com/office/drawing/2014/main" id="{77438F86-7E92-EBE2-CFAD-F61DCD6CC885}"/>
              </a:ext>
            </a:extLst>
          </p:cNvPr>
          <p:cNvSpPr>
            <a:spLocks noGrp="1"/>
          </p:cNvSpPr>
          <p:nvPr>
            <p:ph idx="1" hasCustomPrompt="1"/>
          </p:nvPr>
        </p:nvSpPr>
        <p:spPr>
          <a:xfrm>
            <a:off x="499099" y="2049117"/>
            <a:ext cx="12226300" cy="597664"/>
          </a:xfrm>
          <a:prstGeom prst="rect">
            <a:avLst/>
          </a:prstGeom>
        </p:spPr>
        <p:txBody>
          <a:bodyPr wrap="square" lIns="0" tIns="0" rIns="0" bIns="0">
            <a:spAutoFit/>
          </a:bodyPr>
          <a:lstStyle>
            <a:lvl1pPr marL="0" indent="0">
              <a:lnSpc>
                <a:spcPts val="5000"/>
              </a:lnSpc>
              <a:buFont typeface="Arial" panose="020B0604020202020204" pitchFamily="34" charset="0"/>
              <a:buNone/>
              <a:defRPr sz="40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sp>
        <p:nvSpPr>
          <p:cNvPr id="10" name="Tijdelijke aanduiding voor inhoud 2">
            <a:extLst>
              <a:ext uri="{FF2B5EF4-FFF2-40B4-BE49-F238E27FC236}">
                <a16:creationId xmlns:a16="http://schemas.microsoft.com/office/drawing/2014/main" id="{DDC584ED-058E-A735-1190-BBEAB2F639F4}"/>
              </a:ext>
            </a:extLst>
          </p:cNvPr>
          <p:cNvSpPr>
            <a:spLocks noGrp="1"/>
          </p:cNvSpPr>
          <p:nvPr>
            <p:ph idx="10" hasCustomPrompt="1"/>
          </p:nvPr>
        </p:nvSpPr>
        <p:spPr>
          <a:xfrm>
            <a:off x="1240258" y="7359087"/>
            <a:ext cx="9938202" cy="236090"/>
          </a:xfrm>
          <a:prstGeom prst="rect">
            <a:avLst/>
          </a:prstGeom>
        </p:spPr>
        <p:txBody>
          <a:bodyPr wrap="square" lIns="0" tIns="0" rIns="0" bIns="0">
            <a:spAutoFit/>
          </a:bodyPr>
          <a:lstStyle>
            <a:lvl1pPr marL="0" indent="0">
              <a:lnSpc>
                <a:spcPts val="2000"/>
              </a:lnSpc>
              <a:buFont typeface="Arial" panose="020B0604020202020204" pitchFamily="34" charset="0"/>
              <a:buNone/>
              <a:defRPr sz="15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7" name="Afbeelding 6">
            <a:extLst>
              <a:ext uri="{FF2B5EF4-FFF2-40B4-BE49-F238E27FC236}">
                <a16:creationId xmlns:a16="http://schemas.microsoft.com/office/drawing/2014/main" id="{0D0FCCA9-6C83-B770-E585-82AA344650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7753" y="7199425"/>
            <a:ext cx="1570633" cy="360000"/>
          </a:xfrm>
          <a:prstGeom prst="rect">
            <a:avLst/>
          </a:prstGeom>
        </p:spPr>
      </p:pic>
    </p:spTree>
    <p:extLst>
      <p:ext uri="{BB962C8B-B14F-4D97-AF65-F5344CB8AC3E}">
        <p14:creationId xmlns:p14="http://schemas.microsoft.com/office/powerpoint/2010/main" val="225024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Tekst klein Aarde">
    <p:bg>
      <p:bgPr>
        <a:solidFill>
          <a:schemeClr val="accent3"/>
        </a:solidFill>
        <a:effectLst/>
      </p:bgPr>
    </p:bg>
    <p:spTree>
      <p:nvGrpSpPr>
        <p:cNvPr id="1" name=""/>
        <p:cNvGrpSpPr/>
        <p:nvPr/>
      </p:nvGrpSpPr>
      <p:grpSpPr>
        <a:xfrm>
          <a:off x="0" y="0"/>
          <a:ext cx="0" cy="0"/>
          <a:chOff x="0" y="0"/>
          <a:chExt cx="0" cy="0"/>
        </a:xfrm>
      </p:grpSpPr>
      <p:sp>
        <p:nvSpPr>
          <p:cNvPr id="15" name="Ondertitel 2">
            <a:extLst>
              <a:ext uri="{FF2B5EF4-FFF2-40B4-BE49-F238E27FC236}">
                <a16:creationId xmlns:a16="http://schemas.microsoft.com/office/drawing/2014/main" id="{A7EA69D8-4FAA-3CDD-9BE0-E1CBBCD323A5}"/>
              </a:ext>
            </a:extLst>
          </p:cNvPr>
          <p:cNvSpPr txBox="1">
            <a:spLocks/>
          </p:cNvSpPr>
          <p:nvPr userDrawn="1"/>
        </p:nvSpPr>
        <p:spPr>
          <a:xfrm>
            <a:off x="540000"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t>‹nr.›</a:t>
            </a:fld>
            <a:endParaRPr lang="nl-NL" sz="1500" dirty="0"/>
          </a:p>
        </p:txBody>
      </p:sp>
      <p:sp>
        <p:nvSpPr>
          <p:cNvPr id="9" name="Titel 1">
            <a:extLst>
              <a:ext uri="{FF2B5EF4-FFF2-40B4-BE49-F238E27FC236}">
                <a16:creationId xmlns:a16="http://schemas.microsoft.com/office/drawing/2014/main" id="{FEAD4FFE-BC30-BFB7-9C2E-42176A44C5AE}"/>
              </a:ext>
            </a:extLst>
          </p:cNvPr>
          <p:cNvSpPr>
            <a:spLocks noGrp="1"/>
          </p:cNvSpPr>
          <p:nvPr>
            <p:ph type="title" hasCustomPrompt="1"/>
          </p:nvPr>
        </p:nvSpPr>
        <p:spPr>
          <a:xfrm>
            <a:off x="499099" y="440264"/>
            <a:ext cx="12226300" cy="597664"/>
          </a:xfrm>
          <a:prstGeom prst="rect">
            <a:avLst/>
          </a:prstGeom>
        </p:spPr>
        <p:txBody>
          <a:bodyPr wrap="square" lIns="0" tIns="0" rIns="0" bIns="0" anchor="t" anchorCtr="0">
            <a:spAutoFit/>
          </a:bodyPr>
          <a:lstStyle>
            <a:lvl1pPr>
              <a:lnSpc>
                <a:spcPts val="5000"/>
              </a:lnSpc>
              <a:defRPr sz="4000" b="1">
                <a:solidFill>
                  <a:schemeClr val="bg1"/>
                </a:solidFill>
              </a:defRPr>
            </a:lvl1pPr>
          </a:lstStyle>
          <a:p>
            <a:r>
              <a:rPr lang="nl-NL" dirty="0"/>
              <a:t>Titel</a:t>
            </a:r>
          </a:p>
        </p:txBody>
      </p:sp>
      <p:sp>
        <p:nvSpPr>
          <p:cNvPr id="10" name="Tijdelijke aanduiding voor inhoud 2">
            <a:extLst>
              <a:ext uri="{FF2B5EF4-FFF2-40B4-BE49-F238E27FC236}">
                <a16:creationId xmlns:a16="http://schemas.microsoft.com/office/drawing/2014/main" id="{9F2D12D0-33C9-79A4-7417-A6F0FFE0AA0F}"/>
              </a:ext>
            </a:extLst>
          </p:cNvPr>
          <p:cNvSpPr>
            <a:spLocks noGrp="1"/>
          </p:cNvSpPr>
          <p:nvPr>
            <p:ph idx="1" hasCustomPrompt="1"/>
          </p:nvPr>
        </p:nvSpPr>
        <p:spPr>
          <a:xfrm>
            <a:off x="499099" y="2049117"/>
            <a:ext cx="12226300" cy="597664"/>
          </a:xfrm>
          <a:prstGeom prst="rect">
            <a:avLst/>
          </a:prstGeom>
        </p:spPr>
        <p:txBody>
          <a:bodyPr wrap="square" lIns="0" tIns="0" rIns="0" bIns="0">
            <a:spAutoFit/>
          </a:bodyPr>
          <a:lstStyle>
            <a:lvl1pPr marL="0" indent="0">
              <a:lnSpc>
                <a:spcPts val="5000"/>
              </a:lnSpc>
              <a:buFont typeface="Arial" panose="020B0604020202020204" pitchFamily="34" charset="0"/>
              <a:buNone/>
              <a:defRPr sz="40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sp>
        <p:nvSpPr>
          <p:cNvPr id="13" name="Tijdelijke aanduiding voor inhoud 2">
            <a:extLst>
              <a:ext uri="{FF2B5EF4-FFF2-40B4-BE49-F238E27FC236}">
                <a16:creationId xmlns:a16="http://schemas.microsoft.com/office/drawing/2014/main" id="{30DA349D-08BB-20D9-AD46-F878D74FAA83}"/>
              </a:ext>
            </a:extLst>
          </p:cNvPr>
          <p:cNvSpPr>
            <a:spLocks noGrp="1"/>
          </p:cNvSpPr>
          <p:nvPr>
            <p:ph idx="10" hasCustomPrompt="1"/>
          </p:nvPr>
        </p:nvSpPr>
        <p:spPr>
          <a:xfrm>
            <a:off x="1240258" y="7359087"/>
            <a:ext cx="9938202" cy="236090"/>
          </a:xfrm>
          <a:prstGeom prst="rect">
            <a:avLst/>
          </a:prstGeom>
        </p:spPr>
        <p:txBody>
          <a:bodyPr wrap="square" lIns="0" tIns="0" rIns="0" bIns="0">
            <a:spAutoFit/>
          </a:bodyPr>
          <a:lstStyle>
            <a:lvl1pPr marL="0" indent="0">
              <a:lnSpc>
                <a:spcPts val="2000"/>
              </a:lnSpc>
              <a:buFont typeface="Arial" panose="020B0604020202020204" pitchFamily="34" charset="0"/>
              <a:buNone/>
              <a:defRPr sz="15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7" name="Afbeelding 6">
            <a:extLst>
              <a:ext uri="{FF2B5EF4-FFF2-40B4-BE49-F238E27FC236}">
                <a16:creationId xmlns:a16="http://schemas.microsoft.com/office/drawing/2014/main" id="{0D0FCCA9-6C83-B770-E585-82AA344650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7753" y="7199425"/>
            <a:ext cx="1570633" cy="360000"/>
          </a:xfrm>
          <a:prstGeom prst="rect">
            <a:avLst/>
          </a:prstGeom>
        </p:spPr>
      </p:pic>
    </p:spTree>
    <p:extLst>
      <p:ext uri="{BB962C8B-B14F-4D97-AF65-F5344CB8AC3E}">
        <p14:creationId xmlns:p14="http://schemas.microsoft.com/office/powerpoint/2010/main" val="249386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 Tekst klein Energie">
    <p:bg>
      <p:bgPr>
        <a:solidFill>
          <a:schemeClr val="accent4"/>
        </a:solidFill>
        <a:effectLst/>
      </p:bgPr>
    </p:bg>
    <p:spTree>
      <p:nvGrpSpPr>
        <p:cNvPr id="1" name=""/>
        <p:cNvGrpSpPr/>
        <p:nvPr/>
      </p:nvGrpSpPr>
      <p:grpSpPr>
        <a:xfrm>
          <a:off x="0" y="0"/>
          <a:ext cx="0" cy="0"/>
          <a:chOff x="0" y="0"/>
          <a:chExt cx="0" cy="0"/>
        </a:xfrm>
      </p:grpSpPr>
      <p:sp>
        <p:nvSpPr>
          <p:cNvPr id="15" name="Ondertitel 2">
            <a:extLst>
              <a:ext uri="{FF2B5EF4-FFF2-40B4-BE49-F238E27FC236}">
                <a16:creationId xmlns:a16="http://schemas.microsoft.com/office/drawing/2014/main" id="{A7EA69D8-4FAA-3CDD-9BE0-E1CBBCD323A5}"/>
              </a:ext>
            </a:extLst>
          </p:cNvPr>
          <p:cNvSpPr txBox="1">
            <a:spLocks/>
          </p:cNvSpPr>
          <p:nvPr userDrawn="1"/>
        </p:nvSpPr>
        <p:spPr>
          <a:xfrm>
            <a:off x="540000"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solidFill>
                  <a:schemeClr val="tx1"/>
                </a:solidFill>
              </a:rPr>
              <a:t>‹nr.›</a:t>
            </a:fld>
            <a:endParaRPr lang="nl-NL" sz="1500" dirty="0">
              <a:solidFill>
                <a:schemeClr val="tx1"/>
              </a:solidFill>
            </a:endParaRPr>
          </a:p>
        </p:txBody>
      </p:sp>
      <p:sp>
        <p:nvSpPr>
          <p:cNvPr id="9" name="Titel 1">
            <a:extLst>
              <a:ext uri="{FF2B5EF4-FFF2-40B4-BE49-F238E27FC236}">
                <a16:creationId xmlns:a16="http://schemas.microsoft.com/office/drawing/2014/main" id="{FEAD4FFE-BC30-BFB7-9C2E-42176A44C5AE}"/>
              </a:ext>
            </a:extLst>
          </p:cNvPr>
          <p:cNvSpPr>
            <a:spLocks noGrp="1"/>
          </p:cNvSpPr>
          <p:nvPr>
            <p:ph type="title" hasCustomPrompt="1"/>
          </p:nvPr>
        </p:nvSpPr>
        <p:spPr>
          <a:xfrm>
            <a:off x="499099" y="440264"/>
            <a:ext cx="12226300" cy="597664"/>
          </a:xfrm>
          <a:prstGeom prst="rect">
            <a:avLst/>
          </a:prstGeom>
        </p:spPr>
        <p:txBody>
          <a:bodyPr wrap="square" lIns="0" tIns="0" rIns="0" bIns="0" anchor="t" anchorCtr="0">
            <a:spAutoFit/>
          </a:bodyPr>
          <a:lstStyle>
            <a:lvl1pPr>
              <a:lnSpc>
                <a:spcPts val="5000"/>
              </a:lnSpc>
              <a:defRPr sz="4000" b="1">
                <a:solidFill>
                  <a:schemeClr val="tx1"/>
                </a:solidFill>
              </a:defRPr>
            </a:lvl1pPr>
          </a:lstStyle>
          <a:p>
            <a:r>
              <a:rPr lang="nl-NL" dirty="0"/>
              <a:t>Titel</a:t>
            </a:r>
          </a:p>
        </p:txBody>
      </p:sp>
      <p:sp>
        <p:nvSpPr>
          <p:cNvPr id="8" name="Tijdelijke aanduiding voor inhoud 2">
            <a:extLst>
              <a:ext uri="{FF2B5EF4-FFF2-40B4-BE49-F238E27FC236}">
                <a16:creationId xmlns:a16="http://schemas.microsoft.com/office/drawing/2014/main" id="{854165E2-148A-55E9-B693-8D27B5A105C4}"/>
              </a:ext>
            </a:extLst>
          </p:cNvPr>
          <p:cNvSpPr>
            <a:spLocks noGrp="1"/>
          </p:cNvSpPr>
          <p:nvPr>
            <p:ph idx="1" hasCustomPrompt="1"/>
          </p:nvPr>
        </p:nvSpPr>
        <p:spPr>
          <a:xfrm>
            <a:off x="499099" y="2049117"/>
            <a:ext cx="12226300" cy="597664"/>
          </a:xfrm>
          <a:prstGeom prst="rect">
            <a:avLst/>
          </a:prstGeom>
        </p:spPr>
        <p:txBody>
          <a:bodyPr wrap="square" lIns="0" tIns="0" rIns="0" bIns="0">
            <a:spAutoFit/>
          </a:bodyPr>
          <a:lstStyle>
            <a:lvl1pPr marL="0" indent="0">
              <a:lnSpc>
                <a:spcPts val="5000"/>
              </a:lnSpc>
              <a:buFont typeface="Arial" panose="020B0604020202020204" pitchFamily="34" charset="0"/>
              <a:buNone/>
              <a:defRPr sz="4000">
                <a:solidFill>
                  <a:schemeClr val="tx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sp>
        <p:nvSpPr>
          <p:cNvPr id="10" name="Tijdelijke aanduiding voor inhoud 2">
            <a:extLst>
              <a:ext uri="{FF2B5EF4-FFF2-40B4-BE49-F238E27FC236}">
                <a16:creationId xmlns:a16="http://schemas.microsoft.com/office/drawing/2014/main" id="{CA71C998-01C1-13EE-B6A0-F67A7BF09B72}"/>
              </a:ext>
            </a:extLst>
          </p:cNvPr>
          <p:cNvSpPr>
            <a:spLocks noGrp="1"/>
          </p:cNvSpPr>
          <p:nvPr>
            <p:ph idx="10" hasCustomPrompt="1"/>
          </p:nvPr>
        </p:nvSpPr>
        <p:spPr>
          <a:xfrm>
            <a:off x="1240258" y="7359087"/>
            <a:ext cx="9938202" cy="236090"/>
          </a:xfrm>
          <a:prstGeom prst="rect">
            <a:avLst/>
          </a:prstGeom>
        </p:spPr>
        <p:txBody>
          <a:bodyPr wrap="square" lIns="0" tIns="0" rIns="0" bIns="0">
            <a:spAutoFit/>
          </a:bodyPr>
          <a:lstStyle>
            <a:lvl1pPr marL="0" indent="0">
              <a:lnSpc>
                <a:spcPts val="2000"/>
              </a:lnSpc>
              <a:buFont typeface="Arial" panose="020B0604020202020204" pitchFamily="34" charset="0"/>
              <a:buNone/>
              <a:defRPr sz="1500">
                <a:solidFill>
                  <a:schemeClr val="tx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11" name="Afbeelding 10">
            <a:extLst>
              <a:ext uri="{FF2B5EF4-FFF2-40B4-BE49-F238E27FC236}">
                <a16:creationId xmlns:a16="http://schemas.microsoft.com/office/drawing/2014/main" id="{F16A926F-694C-419D-97EE-C4CC5BE7C0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7753" y="7199425"/>
            <a:ext cx="1570633" cy="360000"/>
          </a:xfrm>
          <a:prstGeom prst="rect">
            <a:avLst/>
          </a:prstGeom>
        </p:spPr>
      </p:pic>
    </p:spTree>
    <p:extLst>
      <p:ext uri="{BB962C8B-B14F-4D97-AF65-F5344CB8AC3E}">
        <p14:creationId xmlns:p14="http://schemas.microsoft.com/office/powerpoint/2010/main" val="321430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 Tekst klein Lucht">
    <p:bg>
      <p:bgPr>
        <a:solidFill>
          <a:schemeClr val="accent5"/>
        </a:solidFill>
        <a:effectLst/>
      </p:bgPr>
    </p:bg>
    <p:spTree>
      <p:nvGrpSpPr>
        <p:cNvPr id="1" name=""/>
        <p:cNvGrpSpPr/>
        <p:nvPr/>
      </p:nvGrpSpPr>
      <p:grpSpPr>
        <a:xfrm>
          <a:off x="0" y="0"/>
          <a:ext cx="0" cy="0"/>
          <a:chOff x="0" y="0"/>
          <a:chExt cx="0" cy="0"/>
        </a:xfrm>
      </p:grpSpPr>
      <p:sp>
        <p:nvSpPr>
          <p:cNvPr id="15" name="Ondertitel 2">
            <a:extLst>
              <a:ext uri="{FF2B5EF4-FFF2-40B4-BE49-F238E27FC236}">
                <a16:creationId xmlns:a16="http://schemas.microsoft.com/office/drawing/2014/main" id="{A7EA69D8-4FAA-3CDD-9BE0-E1CBBCD323A5}"/>
              </a:ext>
            </a:extLst>
          </p:cNvPr>
          <p:cNvSpPr txBox="1">
            <a:spLocks/>
          </p:cNvSpPr>
          <p:nvPr userDrawn="1"/>
        </p:nvSpPr>
        <p:spPr>
          <a:xfrm>
            <a:off x="540000"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solidFill>
                  <a:schemeClr val="tx1"/>
                </a:solidFill>
              </a:rPr>
              <a:t>‹nr.›</a:t>
            </a:fld>
            <a:endParaRPr lang="nl-NL" sz="1500" dirty="0">
              <a:solidFill>
                <a:schemeClr val="tx1"/>
              </a:solidFill>
            </a:endParaRPr>
          </a:p>
        </p:txBody>
      </p:sp>
      <p:sp>
        <p:nvSpPr>
          <p:cNvPr id="9" name="Titel 1">
            <a:extLst>
              <a:ext uri="{FF2B5EF4-FFF2-40B4-BE49-F238E27FC236}">
                <a16:creationId xmlns:a16="http://schemas.microsoft.com/office/drawing/2014/main" id="{FEAD4FFE-BC30-BFB7-9C2E-42176A44C5AE}"/>
              </a:ext>
            </a:extLst>
          </p:cNvPr>
          <p:cNvSpPr>
            <a:spLocks noGrp="1"/>
          </p:cNvSpPr>
          <p:nvPr>
            <p:ph type="title" hasCustomPrompt="1"/>
          </p:nvPr>
        </p:nvSpPr>
        <p:spPr>
          <a:xfrm>
            <a:off x="499099" y="440264"/>
            <a:ext cx="12226300" cy="597664"/>
          </a:xfrm>
          <a:prstGeom prst="rect">
            <a:avLst/>
          </a:prstGeom>
        </p:spPr>
        <p:txBody>
          <a:bodyPr wrap="square" lIns="0" tIns="0" rIns="0" bIns="0" anchor="t" anchorCtr="0">
            <a:spAutoFit/>
          </a:bodyPr>
          <a:lstStyle>
            <a:lvl1pPr>
              <a:lnSpc>
                <a:spcPts val="5000"/>
              </a:lnSpc>
              <a:defRPr sz="4000" b="1">
                <a:solidFill>
                  <a:schemeClr val="tx1"/>
                </a:solidFill>
              </a:defRPr>
            </a:lvl1pPr>
          </a:lstStyle>
          <a:p>
            <a:r>
              <a:rPr lang="nl-NL" dirty="0"/>
              <a:t>Titel</a:t>
            </a:r>
          </a:p>
        </p:txBody>
      </p:sp>
      <p:sp>
        <p:nvSpPr>
          <p:cNvPr id="19" name="Tijdelijke aanduiding voor inhoud 2">
            <a:extLst>
              <a:ext uri="{FF2B5EF4-FFF2-40B4-BE49-F238E27FC236}">
                <a16:creationId xmlns:a16="http://schemas.microsoft.com/office/drawing/2014/main" id="{23AF658C-9967-3C9B-591D-06BA694C726A}"/>
              </a:ext>
            </a:extLst>
          </p:cNvPr>
          <p:cNvSpPr>
            <a:spLocks noGrp="1"/>
          </p:cNvSpPr>
          <p:nvPr>
            <p:ph idx="1" hasCustomPrompt="1"/>
          </p:nvPr>
        </p:nvSpPr>
        <p:spPr>
          <a:xfrm>
            <a:off x="499099" y="2049117"/>
            <a:ext cx="12226300" cy="597664"/>
          </a:xfrm>
          <a:prstGeom prst="rect">
            <a:avLst/>
          </a:prstGeom>
        </p:spPr>
        <p:txBody>
          <a:bodyPr wrap="square" lIns="0" tIns="0" rIns="0" bIns="0">
            <a:spAutoFit/>
          </a:bodyPr>
          <a:lstStyle>
            <a:lvl1pPr marL="0" indent="0">
              <a:lnSpc>
                <a:spcPts val="5000"/>
              </a:lnSpc>
              <a:buFont typeface="Arial" panose="020B0604020202020204" pitchFamily="34" charset="0"/>
              <a:buNone/>
              <a:defRPr sz="4000">
                <a:solidFill>
                  <a:schemeClr val="tx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sp>
        <p:nvSpPr>
          <p:cNvPr id="20" name="Tijdelijke aanduiding voor inhoud 2">
            <a:extLst>
              <a:ext uri="{FF2B5EF4-FFF2-40B4-BE49-F238E27FC236}">
                <a16:creationId xmlns:a16="http://schemas.microsoft.com/office/drawing/2014/main" id="{993A5ACA-7468-A72A-710B-3D81F9EC6CAF}"/>
              </a:ext>
            </a:extLst>
          </p:cNvPr>
          <p:cNvSpPr>
            <a:spLocks noGrp="1"/>
          </p:cNvSpPr>
          <p:nvPr>
            <p:ph idx="10" hasCustomPrompt="1"/>
          </p:nvPr>
        </p:nvSpPr>
        <p:spPr>
          <a:xfrm>
            <a:off x="1240258" y="7359087"/>
            <a:ext cx="9938202" cy="236090"/>
          </a:xfrm>
          <a:prstGeom prst="rect">
            <a:avLst/>
          </a:prstGeom>
        </p:spPr>
        <p:txBody>
          <a:bodyPr wrap="square" lIns="0" tIns="0" rIns="0" bIns="0">
            <a:spAutoFit/>
          </a:bodyPr>
          <a:lstStyle>
            <a:lvl1pPr marL="0" indent="0">
              <a:lnSpc>
                <a:spcPts val="2000"/>
              </a:lnSpc>
              <a:buFont typeface="Arial" panose="020B0604020202020204" pitchFamily="34" charset="0"/>
              <a:buNone/>
              <a:defRPr sz="1500">
                <a:solidFill>
                  <a:schemeClr val="tx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8" name="Afbeelding 7">
            <a:extLst>
              <a:ext uri="{FF2B5EF4-FFF2-40B4-BE49-F238E27FC236}">
                <a16:creationId xmlns:a16="http://schemas.microsoft.com/office/drawing/2014/main" id="{F16A926F-694C-419D-97EE-C4CC5BE7C0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7753" y="7199425"/>
            <a:ext cx="1570633" cy="360000"/>
          </a:xfrm>
          <a:prstGeom prst="rect">
            <a:avLst/>
          </a:prstGeom>
        </p:spPr>
      </p:pic>
    </p:spTree>
    <p:extLst>
      <p:ext uri="{BB962C8B-B14F-4D97-AF65-F5344CB8AC3E}">
        <p14:creationId xmlns:p14="http://schemas.microsoft.com/office/powerpoint/2010/main" val="62755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Presentatietitel Natuur">
    <p:bg>
      <p:bgPr>
        <a:solidFill>
          <a:schemeClr val="accent6"/>
        </a:solid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DC22A94B-8AEE-4D25-B542-5AC49E1F8BFE}"/>
              </a:ext>
            </a:extLst>
          </p:cNvPr>
          <p:cNvSpPr>
            <a:spLocks noGrp="1"/>
          </p:cNvSpPr>
          <p:nvPr>
            <p:ph type="subTitle" idx="1" hasCustomPrompt="1"/>
          </p:nvPr>
        </p:nvSpPr>
        <p:spPr>
          <a:xfrm>
            <a:off x="540000" y="6896890"/>
            <a:ext cx="8415766" cy="276999"/>
          </a:xfrm>
          <a:prstGeom prst="rect">
            <a:avLst/>
          </a:prstGeom>
        </p:spPr>
        <p:txBody>
          <a:bodyPr lIns="0" tIns="0" rIns="0" bIns="0">
            <a:sp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Naam</a:t>
            </a:r>
          </a:p>
        </p:txBody>
      </p:sp>
      <p:pic>
        <p:nvPicPr>
          <p:cNvPr id="9" name="Afbeelding 8">
            <a:extLst>
              <a:ext uri="{FF2B5EF4-FFF2-40B4-BE49-F238E27FC236}">
                <a16:creationId xmlns:a16="http://schemas.microsoft.com/office/drawing/2014/main" id="{D503693E-1869-5615-A746-58708ADACB70}"/>
              </a:ext>
            </a:extLst>
          </p:cNvPr>
          <p:cNvPicPr>
            <a:picLocks noChangeAspect="1"/>
          </p:cNvPicPr>
          <p:nvPr userDrawn="1"/>
        </p:nvPicPr>
        <p:blipFill>
          <a:blip r:embed="rId2"/>
          <a:stretch>
            <a:fillRect/>
          </a:stretch>
        </p:blipFill>
        <p:spPr>
          <a:xfrm>
            <a:off x="540000" y="540000"/>
            <a:ext cx="7956000" cy="2155797"/>
          </a:xfrm>
          <a:prstGeom prst="rect">
            <a:avLst/>
          </a:prstGeom>
        </p:spPr>
      </p:pic>
      <p:sp>
        <p:nvSpPr>
          <p:cNvPr id="30" name="Tijdelijke aanduiding voor tekst 28">
            <a:extLst>
              <a:ext uri="{FF2B5EF4-FFF2-40B4-BE49-F238E27FC236}">
                <a16:creationId xmlns:a16="http://schemas.microsoft.com/office/drawing/2014/main" id="{E081A016-2CFA-F1A0-B4AD-D2969034E1D8}"/>
              </a:ext>
            </a:extLst>
          </p:cNvPr>
          <p:cNvSpPr>
            <a:spLocks noGrp="1"/>
          </p:cNvSpPr>
          <p:nvPr>
            <p:ph type="body" sz="quarter" idx="10" hasCustomPrompt="1"/>
          </p:nvPr>
        </p:nvSpPr>
        <p:spPr>
          <a:xfrm>
            <a:off x="539750" y="7286888"/>
            <a:ext cx="8342313" cy="276999"/>
          </a:xfrm>
        </p:spPr>
        <p:txBody>
          <a:bodyPr lIns="0" tIns="0" rIns="0" bIns="0">
            <a:spAutoFit/>
          </a:bodyPr>
          <a:lstStyle>
            <a:lvl1pPr marL="0" indent="0">
              <a:buNone/>
              <a:defRPr sz="2000">
                <a:solidFill>
                  <a:schemeClr val="bg1"/>
                </a:solidFill>
              </a:defRPr>
            </a:lvl1pPr>
          </a:lstStyle>
          <a:p>
            <a:pPr lvl="0"/>
            <a:r>
              <a:rPr lang="nl-NL" dirty="0"/>
              <a:t>Datum</a:t>
            </a:r>
          </a:p>
        </p:txBody>
      </p:sp>
      <p:pic>
        <p:nvPicPr>
          <p:cNvPr id="6" name="Afbeelding 5">
            <a:extLst>
              <a:ext uri="{FF2B5EF4-FFF2-40B4-BE49-F238E27FC236}">
                <a16:creationId xmlns:a16="http://schemas.microsoft.com/office/drawing/2014/main" id="{B366C5F9-7E16-C047-3404-26430A038F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28214" y="6840591"/>
            <a:ext cx="3131999" cy="717875"/>
          </a:xfrm>
          <a:prstGeom prst="rect">
            <a:avLst/>
          </a:prstGeom>
        </p:spPr>
      </p:pic>
    </p:spTree>
    <p:extLst>
      <p:ext uri="{BB962C8B-B14F-4D97-AF65-F5344CB8AC3E}">
        <p14:creationId xmlns:p14="http://schemas.microsoft.com/office/powerpoint/2010/main" val="251399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 Tekst klein Natuur">
    <p:bg>
      <p:bgPr>
        <a:solidFill>
          <a:schemeClr val="accent6"/>
        </a:solidFill>
        <a:effectLst/>
      </p:bgPr>
    </p:bg>
    <p:spTree>
      <p:nvGrpSpPr>
        <p:cNvPr id="1" name=""/>
        <p:cNvGrpSpPr/>
        <p:nvPr/>
      </p:nvGrpSpPr>
      <p:grpSpPr>
        <a:xfrm>
          <a:off x="0" y="0"/>
          <a:ext cx="0" cy="0"/>
          <a:chOff x="0" y="0"/>
          <a:chExt cx="0" cy="0"/>
        </a:xfrm>
      </p:grpSpPr>
      <p:sp>
        <p:nvSpPr>
          <p:cNvPr id="15" name="Ondertitel 2">
            <a:extLst>
              <a:ext uri="{FF2B5EF4-FFF2-40B4-BE49-F238E27FC236}">
                <a16:creationId xmlns:a16="http://schemas.microsoft.com/office/drawing/2014/main" id="{A7EA69D8-4FAA-3CDD-9BE0-E1CBBCD323A5}"/>
              </a:ext>
            </a:extLst>
          </p:cNvPr>
          <p:cNvSpPr txBox="1">
            <a:spLocks/>
          </p:cNvSpPr>
          <p:nvPr userDrawn="1"/>
        </p:nvSpPr>
        <p:spPr>
          <a:xfrm>
            <a:off x="540000"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t>‹nr.›</a:t>
            </a:fld>
            <a:endParaRPr lang="nl-NL" sz="1500" dirty="0"/>
          </a:p>
        </p:txBody>
      </p:sp>
      <p:sp>
        <p:nvSpPr>
          <p:cNvPr id="9" name="Titel 1">
            <a:extLst>
              <a:ext uri="{FF2B5EF4-FFF2-40B4-BE49-F238E27FC236}">
                <a16:creationId xmlns:a16="http://schemas.microsoft.com/office/drawing/2014/main" id="{FEAD4FFE-BC30-BFB7-9C2E-42176A44C5AE}"/>
              </a:ext>
            </a:extLst>
          </p:cNvPr>
          <p:cNvSpPr>
            <a:spLocks noGrp="1"/>
          </p:cNvSpPr>
          <p:nvPr>
            <p:ph type="title" hasCustomPrompt="1"/>
          </p:nvPr>
        </p:nvSpPr>
        <p:spPr>
          <a:xfrm>
            <a:off x="499099" y="440264"/>
            <a:ext cx="12226300" cy="597664"/>
          </a:xfrm>
          <a:prstGeom prst="rect">
            <a:avLst/>
          </a:prstGeom>
        </p:spPr>
        <p:txBody>
          <a:bodyPr wrap="square" lIns="0" tIns="0" rIns="0" bIns="0" anchor="t" anchorCtr="0">
            <a:spAutoFit/>
          </a:bodyPr>
          <a:lstStyle>
            <a:lvl1pPr>
              <a:lnSpc>
                <a:spcPts val="5000"/>
              </a:lnSpc>
              <a:defRPr sz="4000" b="1">
                <a:solidFill>
                  <a:schemeClr val="bg1"/>
                </a:solidFill>
              </a:defRPr>
            </a:lvl1pPr>
          </a:lstStyle>
          <a:p>
            <a:r>
              <a:rPr lang="nl-NL" dirty="0"/>
              <a:t>Titel</a:t>
            </a:r>
          </a:p>
        </p:txBody>
      </p:sp>
      <p:sp>
        <p:nvSpPr>
          <p:cNvPr id="14" name="Tijdelijke aanduiding voor inhoud 2">
            <a:extLst>
              <a:ext uri="{FF2B5EF4-FFF2-40B4-BE49-F238E27FC236}">
                <a16:creationId xmlns:a16="http://schemas.microsoft.com/office/drawing/2014/main" id="{1CD21ED2-526A-9BF6-CF75-FB400C1AB477}"/>
              </a:ext>
            </a:extLst>
          </p:cNvPr>
          <p:cNvSpPr>
            <a:spLocks noGrp="1"/>
          </p:cNvSpPr>
          <p:nvPr>
            <p:ph idx="1" hasCustomPrompt="1"/>
          </p:nvPr>
        </p:nvSpPr>
        <p:spPr>
          <a:xfrm>
            <a:off x="499099" y="2049117"/>
            <a:ext cx="12226300" cy="597664"/>
          </a:xfrm>
          <a:prstGeom prst="rect">
            <a:avLst/>
          </a:prstGeom>
        </p:spPr>
        <p:txBody>
          <a:bodyPr wrap="square" lIns="0" tIns="0" rIns="0" bIns="0">
            <a:spAutoFit/>
          </a:bodyPr>
          <a:lstStyle>
            <a:lvl1pPr marL="0" indent="0">
              <a:lnSpc>
                <a:spcPts val="5000"/>
              </a:lnSpc>
              <a:buFont typeface="Arial" panose="020B0604020202020204" pitchFamily="34" charset="0"/>
              <a:buNone/>
              <a:defRPr sz="40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sp>
        <p:nvSpPr>
          <p:cNvPr id="17" name="Tijdelijke aanduiding voor inhoud 2">
            <a:extLst>
              <a:ext uri="{FF2B5EF4-FFF2-40B4-BE49-F238E27FC236}">
                <a16:creationId xmlns:a16="http://schemas.microsoft.com/office/drawing/2014/main" id="{851560F4-FA77-B0C6-5DA4-F2D14CADA339}"/>
              </a:ext>
            </a:extLst>
          </p:cNvPr>
          <p:cNvSpPr>
            <a:spLocks noGrp="1"/>
          </p:cNvSpPr>
          <p:nvPr>
            <p:ph idx="10" hasCustomPrompt="1"/>
          </p:nvPr>
        </p:nvSpPr>
        <p:spPr>
          <a:xfrm>
            <a:off x="1240258" y="7359087"/>
            <a:ext cx="9938202" cy="236090"/>
          </a:xfrm>
          <a:prstGeom prst="rect">
            <a:avLst/>
          </a:prstGeom>
        </p:spPr>
        <p:txBody>
          <a:bodyPr wrap="square" lIns="0" tIns="0" rIns="0" bIns="0">
            <a:spAutoFit/>
          </a:bodyPr>
          <a:lstStyle>
            <a:lvl1pPr marL="0" indent="0">
              <a:lnSpc>
                <a:spcPts val="2000"/>
              </a:lnSpc>
              <a:buFont typeface="Arial" panose="020B0604020202020204" pitchFamily="34" charset="0"/>
              <a:buNone/>
              <a:defRPr sz="15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7" name="Afbeelding 6">
            <a:extLst>
              <a:ext uri="{FF2B5EF4-FFF2-40B4-BE49-F238E27FC236}">
                <a16:creationId xmlns:a16="http://schemas.microsoft.com/office/drawing/2014/main" id="{0D0FCCA9-6C83-B770-E585-82AA344650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7753" y="7199425"/>
            <a:ext cx="1570633" cy="360000"/>
          </a:xfrm>
          <a:prstGeom prst="rect">
            <a:avLst/>
          </a:prstGeom>
        </p:spPr>
      </p:pic>
    </p:spTree>
    <p:extLst>
      <p:ext uri="{BB962C8B-B14F-4D97-AF65-F5344CB8AC3E}">
        <p14:creationId xmlns:p14="http://schemas.microsoft.com/office/powerpoint/2010/main" val="342212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Tekst klein Water">
    <p:bg>
      <p:bgPr>
        <a:solidFill>
          <a:srgbClr val="2D69A5"/>
        </a:solidFill>
        <a:effectLst/>
      </p:bgPr>
    </p:bg>
    <p:spTree>
      <p:nvGrpSpPr>
        <p:cNvPr id="1" name=""/>
        <p:cNvGrpSpPr/>
        <p:nvPr/>
      </p:nvGrpSpPr>
      <p:grpSpPr>
        <a:xfrm>
          <a:off x="0" y="0"/>
          <a:ext cx="0" cy="0"/>
          <a:chOff x="0" y="0"/>
          <a:chExt cx="0" cy="0"/>
        </a:xfrm>
      </p:grpSpPr>
      <p:sp>
        <p:nvSpPr>
          <p:cNvPr id="15" name="Ondertitel 2">
            <a:extLst>
              <a:ext uri="{FF2B5EF4-FFF2-40B4-BE49-F238E27FC236}">
                <a16:creationId xmlns:a16="http://schemas.microsoft.com/office/drawing/2014/main" id="{A7EA69D8-4FAA-3CDD-9BE0-E1CBBCD323A5}"/>
              </a:ext>
            </a:extLst>
          </p:cNvPr>
          <p:cNvSpPr txBox="1">
            <a:spLocks/>
          </p:cNvSpPr>
          <p:nvPr userDrawn="1"/>
        </p:nvSpPr>
        <p:spPr>
          <a:xfrm>
            <a:off x="540000"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t>‹nr.›</a:t>
            </a:fld>
            <a:endParaRPr lang="nl-NL" sz="1500" dirty="0"/>
          </a:p>
        </p:txBody>
      </p:sp>
      <p:sp>
        <p:nvSpPr>
          <p:cNvPr id="9" name="Titel 1">
            <a:extLst>
              <a:ext uri="{FF2B5EF4-FFF2-40B4-BE49-F238E27FC236}">
                <a16:creationId xmlns:a16="http://schemas.microsoft.com/office/drawing/2014/main" id="{FEAD4FFE-BC30-BFB7-9C2E-42176A44C5AE}"/>
              </a:ext>
            </a:extLst>
          </p:cNvPr>
          <p:cNvSpPr>
            <a:spLocks noGrp="1"/>
          </p:cNvSpPr>
          <p:nvPr>
            <p:ph type="title" hasCustomPrompt="1"/>
          </p:nvPr>
        </p:nvSpPr>
        <p:spPr>
          <a:xfrm>
            <a:off x="499099" y="440264"/>
            <a:ext cx="12226300" cy="597664"/>
          </a:xfrm>
          <a:prstGeom prst="rect">
            <a:avLst/>
          </a:prstGeom>
        </p:spPr>
        <p:txBody>
          <a:bodyPr wrap="square" lIns="0" tIns="0" rIns="0" bIns="0" anchor="t" anchorCtr="0">
            <a:spAutoFit/>
          </a:bodyPr>
          <a:lstStyle>
            <a:lvl1pPr>
              <a:lnSpc>
                <a:spcPts val="5000"/>
              </a:lnSpc>
              <a:defRPr sz="4000" b="1">
                <a:solidFill>
                  <a:schemeClr val="bg1"/>
                </a:solidFill>
              </a:defRPr>
            </a:lvl1pPr>
          </a:lstStyle>
          <a:p>
            <a:r>
              <a:rPr lang="nl-NL" dirty="0"/>
              <a:t>Titel</a:t>
            </a:r>
          </a:p>
        </p:txBody>
      </p:sp>
      <p:sp>
        <p:nvSpPr>
          <p:cNvPr id="10" name="Tijdelijke aanduiding voor inhoud 2">
            <a:extLst>
              <a:ext uri="{FF2B5EF4-FFF2-40B4-BE49-F238E27FC236}">
                <a16:creationId xmlns:a16="http://schemas.microsoft.com/office/drawing/2014/main" id="{6C1DF3F8-5C99-8DE9-71AC-A197323255BF}"/>
              </a:ext>
            </a:extLst>
          </p:cNvPr>
          <p:cNvSpPr>
            <a:spLocks noGrp="1"/>
          </p:cNvSpPr>
          <p:nvPr>
            <p:ph idx="1" hasCustomPrompt="1"/>
          </p:nvPr>
        </p:nvSpPr>
        <p:spPr>
          <a:xfrm>
            <a:off x="499099" y="2049117"/>
            <a:ext cx="12226300" cy="597664"/>
          </a:xfrm>
          <a:prstGeom prst="rect">
            <a:avLst/>
          </a:prstGeom>
        </p:spPr>
        <p:txBody>
          <a:bodyPr wrap="square" lIns="0" tIns="0" rIns="0" bIns="0">
            <a:spAutoFit/>
          </a:bodyPr>
          <a:lstStyle>
            <a:lvl1pPr marL="0" indent="0">
              <a:lnSpc>
                <a:spcPts val="5000"/>
              </a:lnSpc>
              <a:buFont typeface="Arial" panose="020B0604020202020204" pitchFamily="34" charset="0"/>
              <a:buNone/>
              <a:defRPr sz="40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sp>
        <p:nvSpPr>
          <p:cNvPr id="13" name="Tijdelijke aanduiding voor inhoud 2">
            <a:extLst>
              <a:ext uri="{FF2B5EF4-FFF2-40B4-BE49-F238E27FC236}">
                <a16:creationId xmlns:a16="http://schemas.microsoft.com/office/drawing/2014/main" id="{968E9D88-B573-CCB6-F294-CECE126B2578}"/>
              </a:ext>
            </a:extLst>
          </p:cNvPr>
          <p:cNvSpPr>
            <a:spLocks noGrp="1"/>
          </p:cNvSpPr>
          <p:nvPr>
            <p:ph idx="10" hasCustomPrompt="1"/>
          </p:nvPr>
        </p:nvSpPr>
        <p:spPr>
          <a:xfrm>
            <a:off x="1240258" y="7359087"/>
            <a:ext cx="9938202" cy="236090"/>
          </a:xfrm>
          <a:prstGeom prst="rect">
            <a:avLst/>
          </a:prstGeom>
        </p:spPr>
        <p:txBody>
          <a:bodyPr wrap="square" lIns="0" tIns="0" rIns="0" bIns="0">
            <a:spAutoFit/>
          </a:bodyPr>
          <a:lstStyle>
            <a:lvl1pPr marL="0" indent="0">
              <a:lnSpc>
                <a:spcPts val="2000"/>
              </a:lnSpc>
              <a:buFont typeface="Arial" panose="020B0604020202020204" pitchFamily="34" charset="0"/>
              <a:buNone/>
              <a:defRPr sz="15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7" name="Afbeelding 6">
            <a:extLst>
              <a:ext uri="{FF2B5EF4-FFF2-40B4-BE49-F238E27FC236}">
                <a16:creationId xmlns:a16="http://schemas.microsoft.com/office/drawing/2014/main" id="{0D0FCCA9-6C83-B770-E585-82AA344650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7753" y="7199425"/>
            <a:ext cx="1570633" cy="360000"/>
          </a:xfrm>
          <a:prstGeom prst="rect">
            <a:avLst/>
          </a:prstGeom>
        </p:spPr>
      </p:pic>
    </p:spTree>
    <p:extLst>
      <p:ext uri="{BB962C8B-B14F-4D97-AF65-F5344CB8AC3E}">
        <p14:creationId xmlns:p14="http://schemas.microsoft.com/office/powerpoint/2010/main" val="376732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Tekst klein Licht">
    <p:bg>
      <p:bgPr>
        <a:solidFill>
          <a:srgbClr val="DCD2C7"/>
        </a:solidFill>
        <a:effectLst/>
      </p:bgPr>
    </p:bg>
    <p:spTree>
      <p:nvGrpSpPr>
        <p:cNvPr id="1" name=""/>
        <p:cNvGrpSpPr/>
        <p:nvPr/>
      </p:nvGrpSpPr>
      <p:grpSpPr>
        <a:xfrm>
          <a:off x="0" y="0"/>
          <a:ext cx="0" cy="0"/>
          <a:chOff x="0" y="0"/>
          <a:chExt cx="0" cy="0"/>
        </a:xfrm>
      </p:grpSpPr>
      <p:sp>
        <p:nvSpPr>
          <p:cNvPr id="15" name="Ondertitel 2">
            <a:extLst>
              <a:ext uri="{FF2B5EF4-FFF2-40B4-BE49-F238E27FC236}">
                <a16:creationId xmlns:a16="http://schemas.microsoft.com/office/drawing/2014/main" id="{A7EA69D8-4FAA-3CDD-9BE0-E1CBBCD323A5}"/>
              </a:ext>
            </a:extLst>
          </p:cNvPr>
          <p:cNvSpPr txBox="1">
            <a:spLocks/>
          </p:cNvSpPr>
          <p:nvPr userDrawn="1"/>
        </p:nvSpPr>
        <p:spPr>
          <a:xfrm>
            <a:off x="540000"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solidFill>
                  <a:schemeClr val="tx1"/>
                </a:solidFill>
              </a:rPr>
              <a:t>‹nr.›</a:t>
            </a:fld>
            <a:endParaRPr lang="nl-NL" sz="1500" dirty="0">
              <a:solidFill>
                <a:schemeClr val="tx1"/>
              </a:solidFill>
            </a:endParaRPr>
          </a:p>
        </p:txBody>
      </p:sp>
      <p:sp>
        <p:nvSpPr>
          <p:cNvPr id="9" name="Titel 1">
            <a:extLst>
              <a:ext uri="{FF2B5EF4-FFF2-40B4-BE49-F238E27FC236}">
                <a16:creationId xmlns:a16="http://schemas.microsoft.com/office/drawing/2014/main" id="{FEAD4FFE-BC30-BFB7-9C2E-42176A44C5AE}"/>
              </a:ext>
            </a:extLst>
          </p:cNvPr>
          <p:cNvSpPr>
            <a:spLocks noGrp="1"/>
          </p:cNvSpPr>
          <p:nvPr>
            <p:ph type="title" hasCustomPrompt="1"/>
          </p:nvPr>
        </p:nvSpPr>
        <p:spPr>
          <a:xfrm>
            <a:off x="499099" y="440264"/>
            <a:ext cx="12226300" cy="597664"/>
          </a:xfrm>
          <a:prstGeom prst="rect">
            <a:avLst/>
          </a:prstGeom>
        </p:spPr>
        <p:txBody>
          <a:bodyPr wrap="square" lIns="0" tIns="0" rIns="0" bIns="0" anchor="t" anchorCtr="0">
            <a:spAutoFit/>
          </a:bodyPr>
          <a:lstStyle>
            <a:lvl1pPr>
              <a:lnSpc>
                <a:spcPts val="5000"/>
              </a:lnSpc>
              <a:defRPr sz="4000" b="1">
                <a:solidFill>
                  <a:schemeClr val="tx1"/>
                </a:solidFill>
              </a:defRPr>
            </a:lvl1pPr>
          </a:lstStyle>
          <a:p>
            <a:r>
              <a:rPr lang="nl-NL" dirty="0"/>
              <a:t>Titel</a:t>
            </a:r>
          </a:p>
        </p:txBody>
      </p:sp>
      <p:sp>
        <p:nvSpPr>
          <p:cNvPr id="12" name="Tijdelijke aanduiding voor inhoud 2">
            <a:extLst>
              <a:ext uri="{FF2B5EF4-FFF2-40B4-BE49-F238E27FC236}">
                <a16:creationId xmlns:a16="http://schemas.microsoft.com/office/drawing/2014/main" id="{F153F1C0-9D88-4086-A80D-27483A01B78A}"/>
              </a:ext>
            </a:extLst>
          </p:cNvPr>
          <p:cNvSpPr>
            <a:spLocks noGrp="1"/>
          </p:cNvSpPr>
          <p:nvPr>
            <p:ph idx="1" hasCustomPrompt="1"/>
          </p:nvPr>
        </p:nvSpPr>
        <p:spPr>
          <a:xfrm>
            <a:off x="499099" y="2049117"/>
            <a:ext cx="12226300" cy="597664"/>
          </a:xfrm>
          <a:prstGeom prst="rect">
            <a:avLst/>
          </a:prstGeom>
        </p:spPr>
        <p:txBody>
          <a:bodyPr wrap="square" lIns="0" tIns="0" rIns="0" bIns="0">
            <a:spAutoFit/>
          </a:bodyPr>
          <a:lstStyle>
            <a:lvl1pPr marL="0" indent="0">
              <a:lnSpc>
                <a:spcPts val="5000"/>
              </a:lnSpc>
              <a:buFont typeface="Arial" panose="020B0604020202020204" pitchFamily="34" charset="0"/>
              <a:buNone/>
              <a:defRPr sz="4000">
                <a:solidFill>
                  <a:schemeClr val="tx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sp>
        <p:nvSpPr>
          <p:cNvPr id="14" name="Tijdelijke aanduiding voor inhoud 2">
            <a:extLst>
              <a:ext uri="{FF2B5EF4-FFF2-40B4-BE49-F238E27FC236}">
                <a16:creationId xmlns:a16="http://schemas.microsoft.com/office/drawing/2014/main" id="{877025DD-7957-42A0-5F54-B932E020448A}"/>
              </a:ext>
            </a:extLst>
          </p:cNvPr>
          <p:cNvSpPr>
            <a:spLocks noGrp="1"/>
          </p:cNvSpPr>
          <p:nvPr>
            <p:ph idx="10" hasCustomPrompt="1"/>
          </p:nvPr>
        </p:nvSpPr>
        <p:spPr>
          <a:xfrm>
            <a:off x="1240258" y="7359087"/>
            <a:ext cx="9938202" cy="236090"/>
          </a:xfrm>
          <a:prstGeom prst="rect">
            <a:avLst/>
          </a:prstGeom>
        </p:spPr>
        <p:txBody>
          <a:bodyPr wrap="square" lIns="0" tIns="0" rIns="0" bIns="0">
            <a:spAutoFit/>
          </a:bodyPr>
          <a:lstStyle>
            <a:lvl1pPr marL="0" indent="0">
              <a:lnSpc>
                <a:spcPts val="2000"/>
              </a:lnSpc>
              <a:buFont typeface="Arial" panose="020B0604020202020204" pitchFamily="34" charset="0"/>
              <a:buNone/>
              <a:defRPr sz="1500">
                <a:solidFill>
                  <a:schemeClr val="tx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7" name="Afbeelding 6">
            <a:extLst>
              <a:ext uri="{FF2B5EF4-FFF2-40B4-BE49-F238E27FC236}">
                <a16:creationId xmlns:a16="http://schemas.microsoft.com/office/drawing/2014/main" id="{F16A926F-694C-419D-97EE-C4CC5BE7C0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7753" y="7199425"/>
            <a:ext cx="1570633" cy="360000"/>
          </a:xfrm>
          <a:prstGeom prst="rect">
            <a:avLst/>
          </a:prstGeom>
        </p:spPr>
      </p:pic>
    </p:spTree>
    <p:extLst>
      <p:ext uri="{BB962C8B-B14F-4D97-AF65-F5344CB8AC3E}">
        <p14:creationId xmlns:p14="http://schemas.microsoft.com/office/powerpoint/2010/main" val="287091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 beeld L / tekst R Steen">
    <p:bg>
      <p:bgPr>
        <a:solidFill>
          <a:schemeClr val="accent2"/>
        </a:solidFill>
        <a:effectLst/>
      </p:bgPr>
    </p:bg>
    <p:spTree>
      <p:nvGrpSpPr>
        <p:cNvPr id="1" name=""/>
        <p:cNvGrpSpPr/>
        <p:nvPr/>
      </p:nvGrpSpPr>
      <p:grpSpPr>
        <a:xfrm>
          <a:off x="0" y="0"/>
          <a:ext cx="0" cy="0"/>
          <a:chOff x="0" y="0"/>
          <a:chExt cx="0" cy="0"/>
        </a:xfrm>
      </p:grpSpPr>
      <p:sp>
        <p:nvSpPr>
          <p:cNvPr id="19" name="Tijdelijke aanduiding voor afbeelding 5">
            <a:extLst>
              <a:ext uri="{FF2B5EF4-FFF2-40B4-BE49-F238E27FC236}">
                <a16:creationId xmlns:a16="http://schemas.microsoft.com/office/drawing/2014/main" id="{702B3F29-AC8E-3F70-511E-D24BF619E7FF}"/>
              </a:ext>
            </a:extLst>
          </p:cNvPr>
          <p:cNvSpPr>
            <a:spLocks noGrp="1"/>
          </p:cNvSpPr>
          <p:nvPr>
            <p:ph type="pic" sz="quarter" idx="10" hasCustomPrompt="1"/>
          </p:nvPr>
        </p:nvSpPr>
        <p:spPr>
          <a:xfrm>
            <a:off x="0" y="0"/>
            <a:ext cx="7199313" cy="8099425"/>
          </a:xfrm>
          <a:prstGeom prst="rect">
            <a:avLst/>
          </a:prstGeom>
        </p:spPr>
        <p:txBody>
          <a:bodyPr/>
          <a:lstStyle>
            <a:lvl1pPr>
              <a:defRPr>
                <a:solidFill>
                  <a:schemeClr val="bg1"/>
                </a:solidFill>
              </a:defRPr>
            </a:lvl1pPr>
          </a:lstStyle>
          <a:p>
            <a:r>
              <a:rPr lang="nl-NL" dirty="0"/>
              <a:t>Klik icoon om afbeelding in te voegen</a:t>
            </a:r>
          </a:p>
        </p:txBody>
      </p:sp>
      <p:sp>
        <p:nvSpPr>
          <p:cNvPr id="15" name="Ondertitel 2">
            <a:extLst>
              <a:ext uri="{FF2B5EF4-FFF2-40B4-BE49-F238E27FC236}">
                <a16:creationId xmlns:a16="http://schemas.microsoft.com/office/drawing/2014/main" id="{3050D427-8F5F-233E-9970-29B572C870B3}"/>
              </a:ext>
            </a:extLst>
          </p:cNvPr>
          <p:cNvSpPr txBox="1">
            <a:spLocks/>
          </p:cNvSpPr>
          <p:nvPr userDrawn="1"/>
        </p:nvSpPr>
        <p:spPr>
          <a:xfrm>
            <a:off x="7739313"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t>‹nr.›</a:t>
            </a:fld>
            <a:endParaRPr lang="nl-NL" sz="1500" dirty="0"/>
          </a:p>
        </p:txBody>
      </p:sp>
      <p:sp>
        <p:nvSpPr>
          <p:cNvPr id="30" name="Titel 1">
            <a:extLst>
              <a:ext uri="{FF2B5EF4-FFF2-40B4-BE49-F238E27FC236}">
                <a16:creationId xmlns:a16="http://schemas.microsoft.com/office/drawing/2014/main" id="{72ECF3A9-A717-26F6-F035-5A9C3A286B07}"/>
              </a:ext>
            </a:extLst>
          </p:cNvPr>
          <p:cNvSpPr>
            <a:spLocks noGrp="1"/>
          </p:cNvSpPr>
          <p:nvPr>
            <p:ph type="title" hasCustomPrompt="1"/>
          </p:nvPr>
        </p:nvSpPr>
        <p:spPr>
          <a:xfrm>
            <a:off x="7739313" y="437851"/>
            <a:ext cx="5832000" cy="472245"/>
          </a:xfrm>
          <a:prstGeom prst="rect">
            <a:avLst/>
          </a:prstGeom>
        </p:spPr>
        <p:txBody>
          <a:bodyPr lIns="0" tIns="0" rIns="0" bIns="0" anchor="t" anchorCtr="0">
            <a:spAutoFit/>
          </a:bodyPr>
          <a:lstStyle>
            <a:lvl1pPr>
              <a:lnSpc>
                <a:spcPts val="4000"/>
              </a:lnSpc>
              <a:defRPr sz="3000" b="1">
                <a:solidFill>
                  <a:schemeClr val="bg1"/>
                </a:solidFill>
              </a:defRPr>
            </a:lvl1pPr>
          </a:lstStyle>
          <a:p>
            <a:r>
              <a:rPr lang="nl-NL" dirty="0"/>
              <a:t>Titel</a:t>
            </a:r>
          </a:p>
        </p:txBody>
      </p:sp>
      <p:sp>
        <p:nvSpPr>
          <p:cNvPr id="31" name="Tijdelijke aanduiding voor inhoud 2">
            <a:extLst>
              <a:ext uri="{FF2B5EF4-FFF2-40B4-BE49-F238E27FC236}">
                <a16:creationId xmlns:a16="http://schemas.microsoft.com/office/drawing/2014/main" id="{34334BA8-E39D-7A4B-A3D6-B4C0082CAB49}"/>
              </a:ext>
            </a:extLst>
          </p:cNvPr>
          <p:cNvSpPr>
            <a:spLocks noGrp="1"/>
          </p:cNvSpPr>
          <p:nvPr>
            <p:ph idx="1" hasCustomPrompt="1"/>
          </p:nvPr>
        </p:nvSpPr>
        <p:spPr>
          <a:xfrm>
            <a:off x="7739314" y="1533150"/>
            <a:ext cx="5832000" cy="346890"/>
          </a:xfrm>
          <a:prstGeom prst="rect">
            <a:avLst/>
          </a:prstGeom>
        </p:spPr>
        <p:txBody>
          <a:bodyPr lIns="0" tIns="0" rIns="0" bIns="0">
            <a:spAutoFit/>
          </a:bodyPr>
          <a:lstStyle>
            <a:lvl1pPr marL="0" indent="0">
              <a:lnSpc>
                <a:spcPts val="3000"/>
              </a:lnSpc>
              <a:buFont typeface="Arial" panose="020B0604020202020204" pitchFamily="34" charset="0"/>
              <a:buNone/>
              <a:defRPr sz="20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7" name="Afbeelding 6">
            <a:extLst>
              <a:ext uri="{FF2B5EF4-FFF2-40B4-BE49-F238E27FC236}">
                <a16:creationId xmlns:a16="http://schemas.microsoft.com/office/drawing/2014/main" id="{0D0FCCA9-6C83-B770-E585-82AA344650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7753" y="7199425"/>
            <a:ext cx="1570633" cy="360000"/>
          </a:xfrm>
          <a:prstGeom prst="rect">
            <a:avLst/>
          </a:prstGeom>
        </p:spPr>
      </p:pic>
    </p:spTree>
    <p:extLst>
      <p:ext uri="{BB962C8B-B14F-4D97-AF65-F5344CB8AC3E}">
        <p14:creationId xmlns:p14="http://schemas.microsoft.com/office/powerpoint/2010/main" val="150284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 beeld L / tekst R Aarde">
    <p:bg>
      <p:bgPr>
        <a:solidFill>
          <a:schemeClr val="accent3"/>
        </a:solidFill>
        <a:effectLst/>
      </p:bgPr>
    </p:bg>
    <p:spTree>
      <p:nvGrpSpPr>
        <p:cNvPr id="1" name=""/>
        <p:cNvGrpSpPr/>
        <p:nvPr/>
      </p:nvGrpSpPr>
      <p:grpSpPr>
        <a:xfrm>
          <a:off x="0" y="0"/>
          <a:ext cx="0" cy="0"/>
          <a:chOff x="0" y="0"/>
          <a:chExt cx="0" cy="0"/>
        </a:xfrm>
      </p:grpSpPr>
      <p:sp>
        <p:nvSpPr>
          <p:cNvPr id="19" name="Tijdelijke aanduiding voor afbeelding 5">
            <a:extLst>
              <a:ext uri="{FF2B5EF4-FFF2-40B4-BE49-F238E27FC236}">
                <a16:creationId xmlns:a16="http://schemas.microsoft.com/office/drawing/2014/main" id="{702B3F29-AC8E-3F70-511E-D24BF619E7FF}"/>
              </a:ext>
            </a:extLst>
          </p:cNvPr>
          <p:cNvSpPr>
            <a:spLocks noGrp="1"/>
          </p:cNvSpPr>
          <p:nvPr>
            <p:ph type="pic" sz="quarter" idx="10" hasCustomPrompt="1"/>
          </p:nvPr>
        </p:nvSpPr>
        <p:spPr>
          <a:xfrm>
            <a:off x="0" y="0"/>
            <a:ext cx="7199313" cy="8099425"/>
          </a:xfrm>
          <a:prstGeom prst="rect">
            <a:avLst/>
          </a:prstGeom>
        </p:spPr>
        <p:txBody>
          <a:bodyPr/>
          <a:lstStyle>
            <a:lvl1pPr>
              <a:defRPr>
                <a:solidFill>
                  <a:schemeClr val="bg1"/>
                </a:solidFill>
              </a:defRPr>
            </a:lvl1pPr>
          </a:lstStyle>
          <a:p>
            <a:r>
              <a:rPr lang="nl-NL" dirty="0"/>
              <a:t>Klik icoon om afbeelding in te voegen</a:t>
            </a:r>
          </a:p>
        </p:txBody>
      </p:sp>
      <p:sp>
        <p:nvSpPr>
          <p:cNvPr id="15" name="Ondertitel 2">
            <a:extLst>
              <a:ext uri="{FF2B5EF4-FFF2-40B4-BE49-F238E27FC236}">
                <a16:creationId xmlns:a16="http://schemas.microsoft.com/office/drawing/2014/main" id="{3050D427-8F5F-233E-9970-29B572C870B3}"/>
              </a:ext>
            </a:extLst>
          </p:cNvPr>
          <p:cNvSpPr txBox="1">
            <a:spLocks/>
          </p:cNvSpPr>
          <p:nvPr userDrawn="1"/>
        </p:nvSpPr>
        <p:spPr>
          <a:xfrm>
            <a:off x="7739313"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t>‹nr.›</a:t>
            </a:fld>
            <a:endParaRPr lang="nl-NL" sz="1500" dirty="0"/>
          </a:p>
        </p:txBody>
      </p:sp>
      <p:sp>
        <p:nvSpPr>
          <p:cNvPr id="30" name="Titel 1">
            <a:extLst>
              <a:ext uri="{FF2B5EF4-FFF2-40B4-BE49-F238E27FC236}">
                <a16:creationId xmlns:a16="http://schemas.microsoft.com/office/drawing/2014/main" id="{72ECF3A9-A717-26F6-F035-5A9C3A286B07}"/>
              </a:ext>
            </a:extLst>
          </p:cNvPr>
          <p:cNvSpPr>
            <a:spLocks noGrp="1"/>
          </p:cNvSpPr>
          <p:nvPr>
            <p:ph type="title" hasCustomPrompt="1"/>
          </p:nvPr>
        </p:nvSpPr>
        <p:spPr>
          <a:xfrm>
            <a:off x="7739313" y="437851"/>
            <a:ext cx="5832000" cy="472245"/>
          </a:xfrm>
          <a:prstGeom prst="rect">
            <a:avLst/>
          </a:prstGeom>
        </p:spPr>
        <p:txBody>
          <a:bodyPr lIns="0" tIns="0" rIns="0" bIns="0" anchor="t" anchorCtr="0">
            <a:spAutoFit/>
          </a:bodyPr>
          <a:lstStyle>
            <a:lvl1pPr>
              <a:lnSpc>
                <a:spcPts val="4000"/>
              </a:lnSpc>
              <a:defRPr sz="3000" b="1">
                <a:solidFill>
                  <a:schemeClr val="bg1"/>
                </a:solidFill>
              </a:defRPr>
            </a:lvl1pPr>
          </a:lstStyle>
          <a:p>
            <a:r>
              <a:rPr lang="nl-NL" dirty="0"/>
              <a:t>Titel</a:t>
            </a:r>
          </a:p>
        </p:txBody>
      </p:sp>
      <p:sp>
        <p:nvSpPr>
          <p:cNvPr id="31" name="Tijdelijke aanduiding voor inhoud 2">
            <a:extLst>
              <a:ext uri="{FF2B5EF4-FFF2-40B4-BE49-F238E27FC236}">
                <a16:creationId xmlns:a16="http://schemas.microsoft.com/office/drawing/2014/main" id="{34334BA8-E39D-7A4B-A3D6-B4C0082CAB49}"/>
              </a:ext>
            </a:extLst>
          </p:cNvPr>
          <p:cNvSpPr>
            <a:spLocks noGrp="1"/>
          </p:cNvSpPr>
          <p:nvPr>
            <p:ph idx="1" hasCustomPrompt="1"/>
          </p:nvPr>
        </p:nvSpPr>
        <p:spPr>
          <a:xfrm>
            <a:off x="7739314" y="1533150"/>
            <a:ext cx="5832000" cy="346890"/>
          </a:xfrm>
          <a:prstGeom prst="rect">
            <a:avLst/>
          </a:prstGeom>
        </p:spPr>
        <p:txBody>
          <a:bodyPr lIns="0" tIns="0" rIns="0" bIns="0">
            <a:spAutoFit/>
          </a:bodyPr>
          <a:lstStyle>
            <a:lvl1pPr marL="0" indent="0">
              <a:lnSpc>
                <a:spcPts val="3000"/>
              </a:lnSpc>
              <a:buFont typeface="Arial" panose="020B0604020202020204" pitchFamily="34" charset="0"/>
              <a:buNone/>
              <a:defRPr sz="20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7" name="Afbeelding 6">
            <a:extLst>
              <a:ext uri="{FF2B5EF4-FFF2-40B4-BE49-F238E27FC236}">
                <a16:creationId xmlns:a16="http://schemas.microsoft.com/office/drawing/2014/main" id="{0D0FCCA9-6C83-B770-E585-82AA344650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7753" y="7199425"/>
            <a:ext cx="1570633" cy="360000"/>
          </a:xfrm>
          <a:prstGeom prst="rect">
            <a:avLst/>
          </a:prstGeom>
        </p:spPr>
      </p:pic>
    </p:spTree>
    <p:extLst>
      <p:ext uri="{BB962C8B-B14F-4D97-AF65-F5344CB8AC3E}">
        <p14:creationId xmlns:p14="http://schemas.microsoft.com/office/powerpoint/2010/main" val="140521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 beeld L / tekst R Energie">
    <p:bg>
      <p:bgPr>
        <a:solidFill>
          <a:schemeClr val="accent4"/>
        </a:solidFill>
        <a:effectLst/>
      </p:bgPr>
    </p:bg>
    <p:spTree>
      <p:nvGrpSpPr>
        <p:cNvPr id="1" name=""/>
        <p:cNvGrpSpPr/>
        <p:nvPr/>
      </p:nvGrpSpPr>
      <p:grpSpPr>
        <a:xfrm>
          <a:off x="0" y="0"/>
          <a:ext cx="0" cy="0"/>
          <a:chOff x="0" y="0"/>
          <a:chExt cx="0" cy="0"/>
        </a:xfrm>
      </p:grpSpPr>
      <p:sp>
        <p:nvSpPr>
          <p:cNvPr id="19" name="Tijdelijke aanduiding voor afbeelding 5">
            <a:extLst>
              <a:ext uri="{FF2B5EF4-FFF2-40B4-BE49-F238E27FC236}">
                <a16:creationId xmlns:a16="http://schemas.microsoft.com/office/drawing/2014/main" id="{702B3F29-AC8E-3F70-511E-D24BF619E7FF}"/>
              </a:ext>
            </a:extLst>
          </p:cNvPr>
          <p:cNvSpPr>
            <a:spLocks noGrp="1"/>
          </p:cNvSpPr>
          <p:nvPr>
            <p:ph type="pic" sz="quarter" idx="10" hasCustomPrompt="1"/>
          </p:nvPr>
        </p:nvSpPr>
        <p:spPr>
          <a:xfrm>
            <a:off x="0" y="0"/>
            <a:ext cx="7199313" cy="8099425"/>
          </a:xfrm>
          <a:prstGeom prst="rect">
            <a:avLst/>
          </a:prstGeom>
        </p:spPr>
        <p:txBody>
          <a:bodyPr/>
          <a:lstStyle>
            <a:lvl1pPr>
              <a:defRPr>
                <a:solidFill>
                  <a:schemeClr val="tx1"/>
                </a:solidFill>
              </a:defRPr>
            </a:lvl1pPr>
          </a:lstStyle>
          <a:p>
            <a:r>
              <a:rPr lang="nl-NL" dirty="0"/>
              <a:t>Klik icoon om afbeelding in te voegen</a:t>
            </a:r>
          </a:p>
        </p:txBody>
      </p:sp>
      <p:sp>
        <p:nvSpPr>
          <p:cNvPr id="15" name="Ondertitel 2">
            <a:extLst>
              <a:ext uri="{FF2B5EF4-FFF2-40B4-BE49-F238E27FC236}">
                <a16:creationId xmlns:a16="http://schemas.microsoft.com/office/drawing/2014/main" id="{3050D427-8F5F-233E-9970-29B572C870B3}"/>
              </a:ext>
            </a:extLst>
          </p:cNvPr>
          <p:cNvSpPr txBox="1">
            <a:spLocks/>
          </p:cNvSpPr>
          <p:nvPr userDrawn="1"/>
        </p:nvSpPr>
        <p:spPr>
          <a:xfrm>
            <a:off x="7739313"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solidFill>
                  <a:schemeClr val="tx1"/>
                </a:solidFill>
              </a:rPr>
              <a:t>‹nr.›</a:t>
            </a:fld>
            <a:endParaRPr lang="nl-NL" sz="1500" dirty="0">
              <a:solidFill>
                <a:schemeClr val="tx1"/>
              </a:solidFill>
            </a:endParaRPr>
          </a:p>
        </p:txBody>
      </p:sp>
      <p:sp>
        <p:nvSpPr>
          <p:cNvPr id="30" name="Titel 1">
            <a:extLst>
              <a:ext uri="{FF2B5EF4-FFF2-40B4-BE49-F238E27FC236}">
                <a16:creationId xmlns:a16="http://schemas.microsoft.com/office/drawing/2014/main" id="{72ECF3A9-A717-26F6-F035-5A9C3A286B07}"/>
              </a:ext>
            </a:extLst>
          </p:cNvPr>
          <p:cNvSpPr>
            <a:spLocks noGrp="1"/>
          </p:cNvSpPr>
          <p:nvPr>
            <p:ph type="title" hasCustomPrompt="1"/>
          </p:nvPr>
        </p:nvSpPr>
        <p:spPr>
          <a:xfrm>
            <a:off x="7739313" y="437851"/>
            <a:ext cx="5832000" cy="472245"/>
          </a:xfrm>
          <a:prstGeom prst="rect">
            <a:avLst/>
          </a:prstGeom>
        </p:spPr>
        <p:txBody>
          <a:bodyPr lIns="0" tIns="0" rIns="0" bIns="0" anchor="t" anchorCtr="0">
            <a:spAutoFit/>
          </a:bodyPr>
          <a:lstStyle>
            <a:lvl1pPr>
              <a:lnSpc>
                <a:spcPts val="4000"/>
              </a:lnSpc>
              <a:defRPr sz="3000" b="1">
                <a:solidFill>
                  <a:schemeClr val="tx1"/>
                </a:solidFill>
              </a:defRPr>
            </a:lvl1pPr>
          </a:lstStyle>
          <a:p>
            <a:r>
              <a:rPr lang="nl-NL" dirty="0"/>
              <a:t>Titel</a:t>
            </a:r>
          </a:p>
        </p:txBody>
      </p:sp>
      <p:sp>
        <p:nvSpPr>
          <p:cNvPr id="31" name="Tijdelijke aanduiding voor inhoud 2">
            <a:extLst>
              <a:ext uri="{FF2B5EF4-FFF2-40B4-BE49-F238E27FC236}">
                <a16:creationId xmlns:a16="http://schemas.microsoft.com/office/drawing/2014/main" id="{34334BA8-E39D-7A4B-A3D6-B4C0082CAB49}"/>
              </a:ext>
            </a:extLst>
          </p:cNvPr>
          <p:cNvSpPr>
            <a:spLocks noGrp="1"/>
          </p:cNvSpPr>
          <p:nvPr>
            <p:ph idx="1" hasCustomPrompt="1"/>
          </p:nvPr>
        </p:nvSpPr>
        <p:spPr>
          <a:xfrm>
            <a:off x="7739314" y="1533150"/>
            <a:ext cx="5832000" cy="346890"/>
          </a:xfrm>
          <a:prstGeom prst="rect">
            <a:avLst/>
          </a:prstGeom>
        </p:spPr>
        <p:txBody>
          <a:bodyPr lIns="0" tIns="0" rIns="0" bIns="0">
            <a:spAutoFit/>
          </a:bodyPr>
          <a:lstStyle>
            <a:lvl1pPr marL="0" indent="0">
              <a:lnSpc>
                <a:spcPts val="3000"/>
              </a:lnSpc>
              <a:buFont typeface="Arial" panose="020B0604020202020204" pitchFamily="34" charset="0"/>
              <a:buNone/>
              <a:defRPr sz="2000">
                <a:solidFill>
                  <a:schemeClr val="tx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7" name="Afbeelding 6">
            <a:extLst>
              <a:ext uri="{FF2B5EF4-FFF2-40B4-BE49-F238E27FC236}">
                <a16:creationId xmlns:a16="http://schemas.microsoft.com/office/drawing/2014/main" id="{F16A926F-694C-419D-97EE-C4CC5BE7C0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7753" y="7199425"/>
            <a:ext cx="1570633" cy="360000"/>
          </a:xfrm>
          <a:prstGeom prst="rect">
            <a:avLst/>
          </a:prstGeom>
        </p:spPr>
      </p:pic>
    </p:spTree>
    <p:extLst>
      <p:ext uri="{BB962C8B-B14F-4D97-AF65-F5344CB8AC3E}">
        <p14:creationId xmlns:p14="http://schemas.microsoft.com/office/powerpoint/2010/main" val="234560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beeld L / tekst R Lucht">
    <p:bg>
      <p:bgPr>
        <a:solidFill>
          <a:schemeClr val="accent5"/>
        </a:solidFill>
        <a:effectLst/>
      </p:bgPr>
    </p:bg>
    <p:spTree>
      <p:nvGrpSpPr>
        <p:cNvPr id="1" name=""/>
        <p:cNvGrpSpPr/>
        <p:nvPr/>
      </p:nvGrpSpPr>
      <p:grpSpPr>
        <a:xfrm>
          <a:off x="0" y="0"/>
          <a:ext cx="0" cy="0"/>
          <a:chOff x="0" y="0"/>
          <a:chExt cx="0" cy="0"/>
        </a:xfrm>
      </p:grpSpPr>
      <p:sp>
        <p:nvSpPr>
          <p:cNvPr id="19" name="Tijdelijke aanduiding voor afbeelding 5">
            <a:extLst>
              <a:ext uri="{FF2B5EF4-FFF2-40B4-BE49-F238E27FC236}">
                <a16:creationId xmlns:a16="http://schemas.microsoft.com/office/drawing/2014/main" id="{702B3F29-AC8E-3F70-511E-D24BF619E7FF}"/>
              </a:ext>
            </a:extLst>
          </p:cNvPr>
          <p:cNvSpPr>
            <a:spLocks noGrp="1"/>
          </p:cNvSpPr>
          <p:nvPr>
            <p:ph type="pic" sz="quarter" idx="10" hasCustomPrompt="1"/>
          </p:nvPr>
        </p:nvSpPr>
        <p:spPr>
          <a:xfrm>
            <a:off x="0" y="0"/>
            <a:ext cx="7199313" cy="8099425"/>
          </a:xfrm>
          <a:prstGeom prst="rect">
            <a:avLst/>
          </a:prstGeom>
        </p:spPr>
        <p:txBody>
          <a:bodyPr/>
          <a:lstStyle>
            <a:lvl1pPr>
              <a:defRPr>
                <a:solidFill>
                  <a:schemeClr val="tx1"/>
                </a:solidFill>
              </a:defRPr>
            </a:lvl1pPr>
          </a:lstStyle>
          <a:p>
            <a:r>
              <a:rPr lang="nl-NL" dirty="0"/>
              <a:t>Klik icoon om afbeelding in te voegen</a:t>
            </a:r>
          </a:p>
        </p:txBody>
      </p:sp>
      <p:sp>
        <p:nvSpPr>
          <p:cNvPr id="15" name="Ondertitel 2">
            <a:extLst>
              <a:ext uri="{FF2B5EF4-FFF2-40B4-BE49-F238E27FC236}">
                <a16:creationId xmlns:a16="http://schemas.microsoft.com/office/drawing/2014/main" id="{3050D427-8F5F-233E-9970-29B572C870B3}"/>
              </a:ext>
            </a:extLst>
          </p:cNvPr>
          <p:cNvSpPr txBox="1">
            <a:spLocks/>
          </p:cNvSpPr>
          <p:nvPr userDrawn="1"/>
        </p:nvSpPr>
        <p:spPr>
          <a:xfrm>
            <a:off x="7739313"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solidFill>
                  <a:schemeClr val="tx1"/>
                </a:solidFill>
              </a:rPr>
              <a:t>‹nr.›</a:t>
            </a:fld>
            <a:endParaRPr lang="nl-NL" sz="1500" dirty="0">
              <a:solidFill>
                <a:schemeClr val="tx1"/>
              </a:solidFill>
            </a:endParaRPr>
          </a:p>
        </p:txBody>
      </p:sp>
      <p:sp>
        <p:nvSpPr>
          <p:cNvPr id="30" name="Titel 1">
            <a:extLst>
              <a:ext uri="{FF2B5EF4-FFF2-40B4-BE49-F238E27FC236}">
                <a16:creationId xmlns:a16="http://schemas.microsoft.com/office/drawing/2014/main" id="{72ECF3A9-A717-26F6-F035-5A9C3A286B07}"/>
              </a:ext>
            </a:extLst>
          </p:cNvPr>
          <p:cNvSpPr>
            <a:spLocks noGrp="1"/>
          </p:cNvSpPr>
          <p:nvPr>
            <p:ph type="title" hasCustomPrompt="1"/>
          </p:nvPr>
        </p:nvSpPr>
        <p:spPr>
          <a:xfrm>
            <a:off x="7739313" y="437851"/>
            <a:ext cx="5832000" cy="472245"/>
          </a:xfrm>
          <a:prstGeom prst="rect">
            <a:avLst/>
          </a:prstGeom>
        </p:spPr>
        <p:txBody>
          <a:bodyPr lIns="0" tIns="0" rIns="0" bIns="0" anchor="t" anchorCtr="0">
            <a:spAutoFit/>
          </a:bodyPr>
          <a:lstStyle>
            <a:lvl1pPr>
              <a:lnSpc>
                <a:spcPts val="4000"/>
              </a:lnSpc>
              <a:defRPr sz="3000" b="1">
                <a:solidFill>
                  <a:schemeClr val="tx1"/>
                </a:solidFill>
              </a:defRPr>
            </a:lvl1pPr>
          </a:lstStyle>
          <a:p>
            <a:r>
              <a:rPr lang="nl-NL" dirty="0"/>
              <a:t>Titel</a:t>
            </a:r>
          </a:p>
        </p:txBody>
      </p:sp>
      <p:sp>
        <p:nvSpPr>
          <p:cNvPr id="31" name="Tijdelijke aanduiding voor inhoud 2">
            <a:extLst>
              <a:ext uri="{FF2B5EF4-FFF2-40B4-BE49-F238E27FC236}">
                <a16:creationId xmlns:a16="http://schemas.microsoft.com/office/drawing/2014/main" id="{34334BA8-E39D-7A4B-A3D6-B4C0082CAB49}"/>
              </a:ext>
            </a:extLst>
          </p:cNvPr>
          <p:cNvSpPr>
            <a:spLocks noGrp="1"/>
          </p:cNvSpPr>
          <p:nvPr>
            <p:ph idx="1" hasCustomPrompt="1"/>
          </p:nvPr>
        </p:nvSpPr>
        <p:spPr>
          <a:xfrm>
            <a:off x="7739314" y="1533150"/>
            <a:ext cx="5832000" cy="346890"/>
          </a:xfrm>
          <a:prstGeom prst="rect">
            <a:avLst/>
          </a:prstGeom>
        </p:spPr>
        <p:txBody>
          <a:bodyPr lIns="0" tIns="0" rIns="0" bIns="0">
            <a:spAutoFit/>
          </a:bodyPr>
          <a:lstStyle>
            <a:lvl1pPr marL="0" indent="0">
              <a:lnSpc>
                <a:spcPts val="3000"/>
              </a:lnSpc>
              <a:buFont typeface="Arial" panose="020B0604020202020204" pitchFamily="34" charset="0"/>
              <a:buNone/>
              <a:defRPr sz="2000">
                <a:solidFill>
                  <a:schemeClr val="tx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7" name="Afbeelding 6">
            <a:extLst>
              <a:ext uri="{FF2B5EF4-FFF2-40B4-BE49-F238E27FC236}">
                <a16:creationId xmlns:a16="http://schemas.microsoft.com/office/drawing/2014/main" id="{F16A926F-694C-419D-97EE-C4CC5BE7C0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7753" y="7199425"/>
            <a:ext cx="1570633" cy="360000"/>
          </a:xfrm>
          <a:prstGeom prst="rect">
            <a:avLst/>
          </a:prstGeom>
        </p:spPr>
      </p:pic>
    </p:spTree>
    <p:extLst>
      <p:ext uri="{BB962C8B-B14F-4D97-AF65-F5344CB8AC3E}">
        <p14:creationId xmlns:p14="http://schemas.microsoft.com/office/powerpoint/2010/main" val="390119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beeld L / tekst R Natuur">
    <p:bg>
      <p:bgPr>
        <a:solidFill>
          <a:schemeClr val="accent6"/>
        </a:solidFill>
        <a:effectLst/>
      </p:bgPr>
    </p:bg>
    <p:spTree>
      <p:nvGrpSpPr>
        <p:cNvPr id="1" name=""/>
        <p:cNvGrpSpPr/>
        <p:nvPr/>
      </p:nvGrpSpPr>
      <p:grpSpPr>
        <a:xfrm>
          <a:off x="0" y="0"/>
          <a:ext cx="0" cy="0"/>
          <a:chOff x="0" y="0"/>
          <a:chExt cx="0" cy="0"/>
        </a:xfrm>
      </p:grpSpPr>
      <p:sp>
        <p:nvSpPr>
          <p:cNvPr id="19" name="Tijdelijke aanduiding voor afbeelding 5">
            <a:extLst>
              <a:ext uri="{FF2B5EF4-FFF2-40B4-BE49-F238E27FC236}">
                <a16:creationId xmlns:a16="http://schemas.microsoft.com/office/drawing/2014/main" id="{702B3F29-AC8E-3F70-511E-D24BF619E7FF}"/>
              </a:ext>
            </a:extLst>
          </p:cNvPr>
          <p:cNvSpPr>
            <a:spLocks noGrp="1"/>
          </p:cNvSpPr>
          <p:nvPr>
            <p:ph type="pic" sz="quarter" idx="10" hasCustomPrompt="1"/>
          </p:nvPr>
        </p:nvSpPr>
        <p:spPr>
          <a:xfrm>
            <a:off x="0" y="0"/>
            <a:ext cx="7199313" cy="8099425"/>
          </a:xfrm>
          <a:prstGeom prst="rect">
            <a:avLst/>
          </a:prstGeom>
        </p:spPr>
        <p:txBody>
          <a:bodyPr/>
          <a:lstStyle>
            <a:lvl1pPr>
              <a:defRPr>
                <a:solidFill>
                  <a:schemeClr val="bg1"/>
                </a:solidFill>
              </a:defRPr>
            </a:lvl1pPr>
          </a:lstStyle>
          <a:p>
            <a:r>
              <a:rPr lang="nl-NL" dirty="0"/>
              <a:t>Klik icoon om afbeelding in te voegen</a:t>
            </a:r>
          </a:p>
        </p:txBody>
      </p:sp>
      <p:sp>
        <p:nvSpPr>
          <p:cNvPr id="15" name="Ondertitel 2">
            <a:extLst>
              <a:ext uri="{FF2B5EF4-FFF2-40B4-BE49-F238E27FC236}">
                <a16:creationId xmlns:a16="http://schemas.microsoft.com/office/drawing/2014/main" id="{3050D427-8F5F-233E-9970-29B572C870B3}"/>
              </a:ext>
            </a:extLst>
          </p:cNvPr>
          <p:cNvSpPr txBox="1">
            <a:spLocks/>
          </p:cNvSpPr>
          <p:nvPr userDrawn="1"/>
        </p:nvSpPr>
        <p:spPr>
          <a:xfrm>
            <a:off x="7739313"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t>‹nr.›</a:t>
            </a:fld>
            <a:endParaRPr lang="nl-NL" sz="1500" dirty="0"/>
          </a:p>
        </p:txBody>
      </p:sp>
      <p:sp>
        <p:nvSpPr>
          <p:cNvPr id="30" name="Titel 1">
            <a:extLst>
              <a:ext uri="{FF2B5EF4-FFF2-40B4-BE49-F238E27FC236}">
                <a16:creationId xmlns:a16="http://schemas.microsoft.com/office/drawing/2014/main" id="{72ECF3A9-A717-26F6-F035-5A9C3A286B07}"/>
              </a:ext>
            </a:extLst>
          </p:cNvPr>
          <p:cNvSpPr>
            <a:spLocks noGrp="1"/>
          </p:cNvSpPr>
          <p:nvPr>
            <p:ph type="title" hasCustomPrompt="1"/>
          </p:nvPr>
        </p:nvSpPr>
        <p:spPr>
          <a:xfrm>
            <a:off x="7739313" y="437851"/>
            <a:ext cx="5832000" cy="472245"/>
          </a:xfrm>
          <a:prstGeom prst="rect">
            <a:avLst/>
          </a:prstGeom>
        </p:spPr>
        <p:txBody>
          <a:bodyPr lIns="0" tIns="0" rIns="0" bIns="0" anchor="t" anchorCtr="0">
            <a:spAutoFit/>
          </a:bodyPr>
          <a:lstStyle>
            <a:lvl1pPr>
              <a:lnSpc>
                <a:spcPts val="4000"/>
              </a:lnSpc>
              <a:defRPr sz="3000" b="1">
                <a:solidFill>
                  <a:schemeClr val="bg1"/>
                </a:solidFill>
              </a:defRPr>
            </a:lvl1pPr>
          </a:lstStyle>
          <a:p>
            <a:r>
              <a:rPr lang="nl-NL" dirty="0"/>
              <a:t>Titel</a:t>
            </a:r>
          </a:p>
        </p:txBody>
      </p:sp>
      <p:sp>
        <p:nvSpPr>
          <p:cNvPr id="31" name="Tijdelijke aanduiding voor inhoud 2">
            <a:extLst>
              <a:ext uri="{FF2B5EF4-FFF2-40B4-BE49-F238E27FC236}">
                <a16:creationId xmlns:a16="http://schemas.microsoft.com/office/drawing/2014/main" id="{34334BA8-E39D-7A4B-A3D6-B4C0082CAB49}"/>
              </a:ext>
            </a:extLst>
          </p:cNvPr>
          <p:cNvSpPr>
            <a:spLocks noGrp="1"/>
          </p:cNvSpPr>
          <p:nvPr>
            <p:ph idx="1" hasCustomPrompt="1"/>
          </p:nvPr>
        </p:nvSpPr>
        <p:spPr>
          <a:xfrm>
            <a:off x="7739314" y="1533150"/>
            <a:ext cx="5832000" cy="346890"/>
          </a:xfrm>
          <a:prstGeom prst="rect">
            <a:avLst/>
          </a:prstGeom>
        </p:spPr>
        <p:txBody>
          <a:bodyPr wrap="square" lIns="0" tIns="0" rIns="0" bIns="0">
            <a:spAutoFit/>
          </a:bodyPr>
          <a:lstStyle>
            <a:lvl1pPr marL="0" indent="0">
              <a:lnSpc>
                <a:spcPts val="3000"/>
              </a:lnSpc>
              <a:buFont typeface="Arial" panose="020B0604020202020204" pitchFamily="34" charset="0"/>
              <a:buNone/>
              <a:defRPr sz="20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7" name="Afbeelding 6">
            <a:extLst>
              <a:ext uri="{FF2B5EF4-FFF2-40B4-BE49-F238E27FC236}">
                <a16:creationId xmlns:a16="http://schemas.microsoft.com/office/drawing/2014/main" id="{0D0FCCA9-6C83-B770-E585-82AA344650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7753" y="7199425"/>
            <a:ext cx="1570633" cy="360000"/>
          </a:xfrm>
          <a:prstGeom prst="rect">
            <a:avLst/>
          </a:prstGeom>
        </p:spPr>
      </p:pic>
    </p:spTree>
    <p:extLst>
      <p:ext uri="{BB962C8B-B14F-4D97-AF65-F5344CB8AC3E}">
        <p14:creationId xmlns:p14="http://schemas.microsoft.com/office/powerpoint/2010/main" val="268202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 beeld L / tekst R Water">
    <p:bg>
      <p:bgPr>
        <a:solidFill>
          <a:srgbClr val="2D69A5"/>
        </a:solidFill>
        <a:effectLst/>
      </p:bgPr>
    </p:bg>
    <p:spTree>
      <p:nvGrpSpPr>
        <p:cNvPr id="1" name=""/>
        <p:cNvGrpSpPr/>
        <p:nvPr/>
      </p:nvGrpSpPr>
      <p:grpSpPr>
        <a:xfrm>
          <a:off x="0" y="0"/>
          <a:ext cx="0" cy="0"/>
          <a:chOff x="0" y="0"/>
          <a:chExt cx="0" cy="0"/>
        </a:xfrm>
      </p:grpSpPr>
      <p:sp>
        <p:nvSpPr>
          <p:cNvPr id="19" name="Tijdelijke aanduiding voor afbeelding 5">
            <a:extLst>
              <a:ext uri="{FF2B5EF4-FFF2-40B4-BE49-F238E27FC236}">
                <a16:creationId xmlns:a16="http://schemas.microsoft.com/office/drawing/2014/main" id="{702B3F29-AC8E-3F70-511E-D24BF619E7FF}"/>
              </a:ext>
            </a:extLst>
          </p:cNvPr>
          <p:cNvSpPr>
            <a:spLocks noGrp="1"/>
          </p:cNvSpPr>
          <p:nvPr>
            <p:ph type="pic" sz="quarter" idx="10" hasCustomPrompt="1"/>
          </p:nvPr>
        </p:nvSpPr>
        <p:spPr>
          <a:xfrm>
            <a:off x="0" y="0"/>
            <a:ext cx="7199313" cy="8099425"/>
          </a:xfrm>
          <a:prstGeom prst="rect">
            <a:avLst/>
          </a:prstGeom>
        </p:spPr>
        <p:txBody>
          <a:bodyPr/>
          <a:lstStyle>
            <a:lvl1pPr>
              <a:defRPr>
                <a:solidFill>
                  <a:schemeClr val="bg1"/>
                </a:solidFill>
              </a:defRPr>
            </a:lvl1pPr>
          </a:lstStyle>
          <a:p>
            <a:r>
              <a:rPr lang="nl-NL" dirty="0"/>
              <a:t>Klik icoon om afbeelding in te voegen</a:t>
            </a:r>
          </a:p>
        </p:txBody>
      </p:sp>
      <p:sp>
        <p:nvSpPr>
          <p:cNvPr id="15" name="Ondertitel 2">
            <a:extLst>
              <a:ext uri="{FF2B5EF4-FFF2-40B4-BE49-F238E27FC236}">
                <a16:creationId xmlns:a16="http://schemas.microsoft.com/office/drawing/2014/main" id="{3050D427-8F5F-233E-9970-29B572C870B3}"/>
              </a:ext>
            </a:extLst>
          </p:cNvPr>
          <p:cNvSpPr txBox="1">
            <a:spLocks/>
          </p:cNvSpPr>
          <p:nvPr userDrawn="1"/>
        </p:nvSpPr>
        <p:spPr>
          <a:xfrm>
            <a:off x="7739313"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t>‹nr.›</a:t>
            </a:fld>
            <a:endParaRPr lang="nl-NL" sz="1500" dirty="0"/>
          </a:p>
        </p:txBody>
      </p:sp>
      <p:sp>
        <p:nvSpPr>
          <p:cNvPr id="30" name="Titel 1">
            <a:extLst>
              <a:ext uri="{FF2B5EF4-FFF2-40B4-BE49-F238E27FC236}">
                <a16:creationId xmlns:a16="http://schemas.microsoft.com/office/drawing/2014/main" id="{72ECF3A9-A717-26F6-F035-5A9C3A286B07}"/>
              </a:ext>
            </a:extLst>
          </p:cNvPr>
          <p:cNvSpPr>
            <a:spLocks noGrp="1"/>
          </p:cNvSpPr>
          <p:nvPr>
            <p:ph type="title" hasCustomPrompt="1"/>
          </p:nvPr>
        </p:nvSpPr>
        <p:spPr>
          <a:xfrm>
            <a:off x="7739313" y="437851"/>
            <a:ext cx="5832000" cy="472245"/>
          </a:xfrm>
          <a:prstGeom prst="rect">
            <a:avLst/>
          </a:prstGeom>
        </p:spPr>
        <p:txBody>
          <a:bodyPr lIns="0" tIns="0" rIns="0" bIns="0" anchor="t" anchorCtr="0">
            <a:spAutoFit/>
          </a:bodyPr>
          <a:lstStyle>
            <a:lvl1pPr>
              <a:lnSpc>
                <a:spcPts val="4000"/>
              </a:lnSpc>
              <a:defRPr sz="3000" b="1">
                <a:solidFill>
                  <a:schemeClr val="bg1"/>
                </a:solidFill>
              </a:defRPr>
            </a:lvl1pPr>
          </a:lstStyle>
          <a:p>
            <a:r>
              <a:rPr lang="nl-NL" dirty="0"/>
              <a:t>Titel</a:t>
            </a:r>
          </a:p>
        </p:txBody>
      </p:sp>
      <p:sp>
        <p:nvSpPr>
          <p:cNvPr id="31" name="Tijdelijke aanduiding voor inhoud 2">
            <a:extLst>
              <a:ext uri="{FF2B5EF4-FFF2-40B4-BE49-F238E27FC236}">
                <a16:creationId xmlns:a16="http://schemas.microsoft.com/office/drawing/2014/main" id="{34334BA8-E39D-7A4B-A3D6-B4C0082CAB49}"/>
              </a:ext>
            </a:extLst>
          </p:cNvPr>
          <p:cNvSpPr>
            <a:spLocks noGrp="1"/>
          </p:cNvSpPr>
          <p:nvPr>
            <p:ph idx="1" hasCustomPrompt="1"/>
          </p:nvPr>
        </p:nvSpPr>
        <p:spPr>
          <a:xfrm>
            <a:off x="7739314" y="1533150"/>
            <a:ext cx="5832000" cy="346890"/>
          </a:xfrm>
          <a:prstGeom prst="rect">
            <a:avLst/>
          </a:prstGeom>
        </p:spPr>
        <p:txBody>
          <a:bodyPr lIns="0" tIns="0" rIns="0" bIns="0">
            <a:spAutoFit/>
          </a:bodyPr>
          <a:lstStyle>
            <a:lvl1pPr marL="0" indent="0">
              <a:lnSpc>
                <a:spcPts val="3000"/>
              </a:lnSpc>
              <a:buFont typeface="Arial" panose="020B0604020202020204" pitchFamily="34" charset="0"/>
              <a:buNone/>
              <a:defRPr sz="20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7" name="Afbeelding 6">
            <a:extLst>
              <a:ext uri="{FF2B5EF4-FFF2-40B4-BE49-F238E27FC236}">
                <a16:creationId xmlns:a16="http://schemas.microsoft.com/office/drawing/2014/main" id="{0D0FCCA9-6C83-B770-E585-82AA344650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7753" y="7199425"/>
            <a:ext cx="1570633" cy="360000"/>
          </a:xfrm>
          <a:prstGeom prst="rect">
            <a:avLst/>
          </a:prstGeom>
        </p:spPr>
      </p:pic>
    </p:spTree>
    <p:extLst>
      <p:ext uri="{BB962C8B-B14F-4D97-AF65-F5344CB8AC3E}">
        <p14:creationId xmlns:p14="http://schemas.microsoft.com/office/powerpoint/2010/main" val="357517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 beeld L / tekst R Licht">
    <p:bg>
      <p:bgPr>
        <a:solidFill>
          <a:srgbClr val="DCD2C7"/>
        </a:solidFill>
        <a:effectLst/>
      </p:bgPr>
    </p:bg>
    <p:spTree>
      <p:nvGrpSpPr>
        <p:cNvPr id="1" name=""/>
        <p:cNvGrpSpPr/>
        <p:nvPr/>
      </p:nvGrpSpPr>
      <p:grpSpPr>
        <a:xfrm>
          <a:off x="0" y="0"/>
          <a:ext cx="0" cy="0"/>
          <a:chOff x="0" y="0"/>
          <a:chExt cx="0" cy="0"/>
        </a:xfrm>
      </p:grpSpPr>
      <p:sp>
        <p:nvSpPr>
          <p:cNvPr id="19" name="Tijdelijke aanduiding voor afbeelding 5">
            <a:extLst>
              <a:ext uri="{FF2B5EF4-FFF2-40B4-BE49-F238E27FC236}">
                <a16:creationId xmlns:a16="http://schemas.microsoft.com/office/drawing/2014/main" id="{702B3F29-AC8E-3F70-511E-D24BF619E7FF}"/>
              </a:ext>
            </a:extLst>
          </p:cNvPr>
          <p:cNvSpPr>
            <a:spLocks noGrp="1"/>
          </p:cNvSpPr>
          <p:nvPr>
            <p:ph type="pic" sz="quarter" idx="10" hasCustomPrompt="1"/>
          </p:nvPr>
        </p:nvSpPr>
        <p:spPr>
          <a:xfrm>
            <a:off x="0" y="0"/>
            <a:ext cx="7199313" cy="8099425"/>
          </a:xfrm>
          <a:prstGeom prst="rect">
            <a:avLst/>
          </a:prstGeom>
        </p:spPr>
        <p:txBody>
          <a:bodyPr/>
          <a:lstStyle>
            <a:lvl1pPr>
              <a:defRPr>
                <a:solidFill>
                  <a:schemeClr val="tx1"/>
                </a:solidFill>
              </a:defRPr>
            </a:lvl1pPr>
          </a:lstStyle>
          <a:p>
            <a:r>
              <a:rPr lang="nl-NL" dirty="0"/>
              <a:t>Klik icoon om afbeelding in te voegen</a:t>
            </a:r>
          </a:p>
        </p:txBody>
      </p:sp>
      <p:sp>
        <p:nvSpPr>
          <p:cNvPr id="15" name="Ondertitel 2">
            <a:extLst>
              <a:ext uri="{FF2B5EF4-FFF2-40B4-BE49-F238E27FC236}">
                <a16:creationId xmlns:a16="http://schemas.microsoft.com/office/drawing/2014/main" id="{3050D427-8F5F-233E-9970-29B572C870B3}"/>
              </a:ext>
            </a:extLst>
          </p:cNvPr>
          <p:cNvSpPr txBox="1">
            <a:spLocks/>
          </p:cNvSpPr>
          <p:nvPr userDrawn="1"/>
        </p:nvSpPr>
        <p:spPr>
          <a:xfrm>
            <a:off x="7739313"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solidFill>
                  <a:schemeClr val="tx1"/>
                </a:solidFill>
              </a:rPr>
              <a:t>‹nr.›</a:t>
            </a:fld>
            <a:endParaRPr lang="nl-NL" sz="1500" dirty="0">
              <a:solidFill>
                <a:schemeClr val="tx1"/>
              </a:solidFill>
            </a:endParaRPr>
          </a:p>
        </p:txBody>
      </p:sp>
      <p:sp>
        <p:nvSpPr>
          <p:cNvPr id="30" name="Titel 1">
            <a:extLst>
              <a:ext uri="{FF2B5EF4-FFF2-40B4-BE49-F238E27FC236}">
                <a16:creationId xmlns:a16="http://schemas.microsoft.com/office/drawing/2014/main" id="{72ECF3A9-A717-26F6-F035-5A9C3A286B07}"/>
              </a:ext>
            </a:extLst>
          </p:cNvPr>
          <p:cNvSpPr>
            <a:spLocks noGrp="1"/>
          </p:cNvSpPr>
          <p:nvPr>
            <p:ph type="title" hasCustomPrompt="1"/>
          </p:nvPr>
        </p:nvSpPr>
        <p:spPr>
          <a:xfrm>
            <a:off x="7739313" y="437851"/>
            <a:ext cx="5832000" cy="472245"/>
          </a:xfrm>
          <a:prstGeom prst="rect">
            <a:avLst/>
          </a:prstGeom>
        </p:spPr>
        <p:txBody>
          <a:bodyPr lIns="0" tIns="0" rIns="0" bIns="0" anchor="t" anchorCtr="0">
            <a:spAutoFit/>
          </a:bodyPr>
          <a:lstStyle>
            <a:lvl1pPr>
              <a:lnSpc>
                <a:spcPts val="4000"/>
              </a:lnSpc>
              <a:defRPr sz="3000" b="1">
                <a:solidFill>
                  <a:schemeClr val="tx1"/>
                </a:solidFill>
              </a:defRPr>
            </a:lvl1pPr>
          </a:lstStyle>
          <a:p>
            <a:r>
              <a:rPr lang="nl-NL" dirty="0"/>
              <a:t>Titel</a:t>
            </a:r>
          </a:p>
        </p:txBody>
      </p:sp>
      <p:sp>
        <p:nvSpPr>
          <p:cNvPr id="31" name="Tijdelijke aanduiding voor inhoud 2">
            <a:extLst>
              <a:ext uri="{FF2B5EF4-FFF2-40B4-BE49-F238E27FC236}">
                <a16:creationId xmlns:a16="http://schemas.microsoft.com/office/drawing/2014/main" id="{34334BA8-E39D-7A4B-A3D6-B4C0082CAB49}"/>
              </a:ext>
            </a:extLst>
          </p:cNvPr>
          <p:cNvSpPr>
            <a:spLocks noGrp="1"/>
          </p:cNvSpPr>
          <p:nvPr>
            <p:ph idx="1" hasCustomPrompt="1"/>
          </p:nvPr>
        </p:nvSpPr>
        <p:spPr>
          <a:xfrm>
            <a:off x="7739314" y="1533150"/>
            <a:ext cx="5832000" cy="346890"/>
          </a:xfrm>
          <a:prstGeom prst="rect">
            <a:avLst/>
          </a:prstGeom>
        </p:spPr>
        <p:txBody>
          <a:bodyPr lIns="0" tIns="0" rIns="0" bIns="0">
            <a:spAutoFit/>
          </a:bodyPr>
          <a:lstStyle>
            <a:lvl1pPr marL="0" indent="0">
              <a:lnSpc>
                <a:spcPts val="3000"/>
              </a:lnSpc>
              <a:buFont typeface="Arial" panose="020B0604020202020204" pitchFamily="34" charset="0"/>
              <a:buNone/>
              <a:defRPr sz="2000">
                <a:solidFill>
                  <a:schemeClr val="tx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7" name="Afbeelding 6">
            <a:extLst>
              <a:ext uri="{FF2B5EF4-FFF2-40B4-BE49-F238E27FC236}">
                <a16:creationId xmlns:a16="http://schemas.microsoft.com/office/drawing/2014/main" id="{F16A926F-694C-419D-97EE-C4CC5BE7C0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7753" y="7199425"/>
            <a:ext cx="1570633" cy="360000"/>
          </a:xfrm>
          <a:prstGeom prst="rect">
            <a:avLst/>
          </a:prstGeom>
        </p:spPr>
      </p:pic>
    </p:spTree>
    <p:extLst>
      <p:ext uri="{BB962C8B-B14F-4D97-AF65-F5344CB8AC3E}">
        <p14:creationId xmlns:p14="http://schemas.microsoft.com/office/powerpoint/2010/main" val="344578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Presentatietitel Water">
    <p:bg>
      <p:bgPr>
        <a:solidFill>
          <a:srgbClr val="2D69A5"/>
        </a:solid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DC22A94B-8AEE-4D25-B542-5AC49E1F8BFE}"/>
              </a:ext>
            </a:extLst>
          </p:cNvPr>
          <p:cNvSpPr>
            <a:spLocks noGrp="1"/>
          </p:cNvSpPr>
          <p:nvPr>
            <p:ph type="subTitle" idx="1" hasCustomPrompt="1"/>
          </p:nvPr>
        </p:nvSpPr>
        <p:spPr>
          <a:xfrm>
            <a:off x="540000" y="6896890"/>
            <a:ext cx="8415766" cy="276999"/>
          </a:xfrm>
          <a:prstGeom prst="rect">
            <a:avLst/>
          </a:prstGeom>
        </p:spPr>
        <p:txBody>
          <a:bodyPr lIns="0" tIns="0" rIns="0" bIns="0">
            <a:sp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Naam</a:t>
            </a:r>
          </a:p>
        </p:txBody>
      </p:sp>
      <p:pic>
        <p:nvPicPr>
          <p:cNvPr id="9" name="Afbeelding 8">
            <a:extLst>
              <a:ext uri="{FF2B5EF4-FFF2-40B4-BE49-F238E27FC236}">
                <a16:creationId xmlns:a16="http://schemas.microsoft.com/office/drawing/2014/main" id="{D503693E-1869-5615-A746-58708ADACB70}"/>
              </a:ext>
            </a:extLst>
          </p:cNvPr>
          <p:cNvPicPr>
            <a:picLocks noChangeAspect="1"/>
          </p:cNvPicPr>
          <p:nvPr userDrawn="1"/>
        </p:nvPicPr>
        <p:blipFill>
          <a:blip r:embed="rId2"/>
          <a:stretch>
            <a:fillRect/>
          </a:stretch>
        </p:blipFill>
        <p:spPr>
          <a:xfrm>
            <a:off x="540000" y="540000"/>
            <a:ext cx="7956000" cy="2155797"/>
          </a:xfrm>
          <a:prstGeom prst="rect">
            <a:avLst/>
          </a:prstGeom>
        </p:spPr>
      </p:pic>
      <p:sp>
        <p:nvSpPr>
          <p:cNvPr id="30" name="Tijdelijke aanduiding voor tekst 28">
            <a:extLst>
              <a:ext uri="{FF2B5EF4-FFF2-40B4-BE49-F238E27FC236}">
                <a16:creationId xmlns:a16="http://schemas.microsoft.com/office/drawing/2014/main" id="{E081A016-2CFA-F1A0-B4AD-D2969034E1D8}"/>
              </a:ext>
            </a:extLst>
          </p:cNvPr>
          <p:cNvSpPr>
            <a:spLocks noGrp="1"/>
          </p:cNvSpPr>
          <p:nvPr>
            <p:ph type="body" sz="quarter" idx="10" hasCustomPrompt="1"/>
          </p:nvPr>
        </p:nvSpPr>
        <p:spPr>
          <a:xfrm>
            <a:off x="539750" y="7286888"/>
            <a:ext cx="8342313" cy="276999"/>
          </a:xfrm>
        </p:spPr>
        <p:txBody>
          <a:bodyPr lIns="0" tIns="0" rIns="0" bIns="0">
            <a:spAutoFit/>
          </a:bodyPr>
          <a:lstStyle>
            <a:lvl1pPr marL="0" indent="0">
              <a:buNone/>
              <a:defRPr sz="2000">
                <a:solidFill>
                  <a:schemeClr val="bg1"/>
                </a:solidFill>
              </a:defRPr>
            </a:lvl1pPr>
          </a:lstStyle>
          <a:p>
            <a:pPr lvl="0"/>
            <a:r>
              <a:rPr lang="nl-NL" dirty="0"/>
              <a:t>Datum</a:t>
            </a:r>
          </a:p>
        </p:txBody>
      </p:sp>
      <p:pic>
        <p:nvPicPr>
          <p:cNvPr id="6" name="Afbeelding 5">
            <a:extLst>
              <a:ext uri="{FF2B5EF4-FFF2-40B4-BE49-F238E27FC236}">
                <a16:creationId xmlns:a16="http://schemas.microsoft.com/office/drawing/2014/main" id="{B366C5F9-7E16-C047-3404-26430A038F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28214" y="6840591"/>
            <a:ext cx="3131999" cy="717875"/>
          </a:xfrm>
          <a:prstGeom prst="rect">
            <a:avLst/>
          </a:prstGeom>
        </p:spPr>
      </p:pic>
    </p:spTree>
    <p:extLst>
      <p:ext uri="{BB962C8B-B14F-4D97-AF65-F5344CB8AC3E}">
        <p14:creationId xmlns:p14="http://schemas.microsoft.com/office/powerpoint/2010/main" val="11638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 tekst L / beeld R Steen">
    <p:bg>
      <p:bgPr>
        <a:solidFill>
          <a:schemeClr val="accent2"/>
        </a:solidFill>
        <a:effectLst/>
      </p:bgPr>
    </p:bg>
    <p:spTree>
      <p:nvGrpSpPr>
        <p:cNvPr id="1" name=""/>
        <p:cNvGrpSpPr/>
        <p:nvPr/>
      </p:nvGrpSpPr>
      <p:grpSpPr>
        <a:xfrm>
          <a:off x="0" y="0"/>
          <a:ext cx="0" cy="0"/>
          <a:chOff x="0" y="0"/>
          <a:chExt cx="0" cy="0"/>
        </a:xfrm>
      </p:grpSpPr>
      <p:sp>
        <p:nvSpPr>
          <p:cNvPr id="7" name="Tijdelijke aanduiding voor afbeelding 5">
            <a:extLst>
              <a:ext uri="{FF2B5EF4-FFF2-40B4-BE49-F238E27FC236}">
                <a16:creationId xmlns:a16="http://schemas.microsoft.com/office/drawing/2014/main" id="{53B4B9D1-6A5E-F2BF-C44F-5EE4D5D7E8F1}"/>
              </a:ext>
            </a:extLst>
          </p:cNvPr>
          <p:cNvSpPr>
            <a:spLocks noGrp="1"/>
          </p:cNvSpPr>
          <p:nvPr>
            <p:ph type="pic" sz="quarter" idx="10" hasCustomPrompt="1"/>
          </p:nvPr>
        </p:nvSpPr>
        <p:spPr>
          <a:xfrm>
            <a:off x="7200106" y="0"/>
            <a:ext cx="7199313" cy="8099425"/>
          </a:xfrm>
          <a:prstGeom prst="rect">
            <a:avLst/>
          </a:prstGeom>
        </p:spPr>
        <p:txBody>
          <a:bodyPr/>
          <a:lstStyle>
            <a:lvl1pPr>
              <a:defRPr>
                <a:solidFill>
                  <a:schemeClr val="bg1"/>
                </a:solidFill>
              </a:defRPr>
            </a:lvl1pPr>
          </a:lstStyle>
          <a:p>
            <a:r>
              <a:rPr lang="nl-NL" dirty="0"/>
              <a:t>Klik icoon om afbeelding in te voegen</a:t>
            </a:r>
          </a:p>
        </p:txBody>
      </p:sp>
      <p:sp>
        <p:nvSpPr>
          <p:cNvPr id="15" name="Ondertitel 2">
            <a:extLst>
              <a:ext uri="{FF2B5EF4-FFF2-40B4-BE49-F238E27FC236}">
                <a16:creationId xmlns:a16="http://schemas.microsoft.com/office/drawing/2014/main" id="{3050D427-8F5F-233E-9970-29B572C870B3}"/>
              </a:ext>
            </a:extLst>
          </p:cNvPr>
          <p:cNvSpPr txBox="1">
            <a:spLocks/>
          </p:cNvSpPr>
          <p:nvPr userDrawn="1"/>
        </p:nvSpPr>
        <p:spPr>
          <a:xfrm>
            <a:off x="539605"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t>‹nr.›</a:t>
            </a:fld>
            <a:endParaRPr lang="nl-NL" sz="1500" dirty="0"/>
          </a:p>
        </p:txBody>
      </p:sp>
      <p:sp>
        <p:nvSpPr>
          <p:cNvPr id="20" name="Titel 1">
            <a:extLst>
              <a:ext uri="{FF2B5EF4-FFF2-40B4-BE49-F238E27FC236}">
                <a16:creationId xmlns:a16="http://schemas.microsoft.com/office/drawing/2014/main" id="{9BC7E090-60F2-C64D-72F3-AE0D8C2531EA}"/>
              </a:ext>
            </a:extLst>
          </p:cNvPr>
          <p:cNvSpPr>
            <a:spLocks noGrp="1"/>
          </p:cNvSpPr>
          <p:nvPr>
            <p:ph type="title" hasCustomPrompt="1"/>
          </p:nvPr>
        </p:nvSpPr>
        <p:spPr>
          <a:xfrm>
            <a:off x="539604" y="437851"/>
            <a:ext cx="5740662" cy="472245"/>
          </a:xfrm>
          <a:prstGeom prst="rect">
            <a:avLst/>
          </a:prstGeom>
        </p:spPr>
        <p:txBody>
          <a:bodyPr wrap="square" lIns="0" tIns="0" rIns="0" bIns="0" anchor="t" anchorCtr="0">
            <a:spAutoFit/>
          </a:bodyPr>
          <a:lstStyle>
            <a:lvl1pPr>
              <a:lnSpc>
                <a:spcPts val="4000"/>
              </a:lnSpc>
              <a:defRPr sz="3000" b="1">
                <a:solidFill>
                  <a:schemeClr val="bg1"/>
                </a:solidFill>
              </a:defRPr>
            </a:lvl1pPr>
          </a:lstStyle>
          <a:p>
            <a:r>
              <a:rPr lang="nl-NL" dirty="0"/>
              <a:t>Titel</a:t>
            </a:r>
          </a:p>
        </p:txBody>
      </p:sp>
      <p:sp>
        <p:nvSpPr>
          <p:cNvPr id="21" name="Tijdelijke aanduiding voor inhoud 2">
            <a:extLst>
              <a:ext uri="{FF2B5EF4-FFF2-40B4-BE49-F238E27FC236}">
                <a16:creationId xmlns:a16="http://schemas.microsoft.com/office/drawing/2014/main" id="{1131B590-23D3-4237-5059-68BEA67D7454}"/>
              </a:ext>
            </a:extLst>
          </p:cNvPr>
          <p:cNvSpPr>
            <a:spLocks noGrp="1"/>
          </p:cNvSpPr>
          <p:nvPr>
            <p:ph idx="1" hasCustomPrompt="1"/>
          </p:nvPr>
        </p:nvSpPr>
        <p:spPr>
          <a:xfrm>
            <a:off x="539604" y="2127892"/>
            <a:ext cx="5740662" cy="472245"/>
          </a:xfrm>
          <a:prstGeom prst="rect">
            <a:avLst/>
          </a:prstGeom>
        </p:spPr>
        <p:txBody>
          <a:bodyPr wrap="square" lIns="0" tIns="0" rIns="0" bIns="0">
            <a:spAutoFit/>
          </a:bodyPr>
          <a:lstStyle>
            <a:lvl1pPr marL="0" indent="0">
              <a:lnSpc>
                <a:spcPts val="4000"/>
              </a:lnSpc>
              <a:buFont typeface="Arial" panose="020B0604020202020204" pitchFamily="34" charset="0"/>
              <a:buNone/>
              <a:defRPr sz="30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10" name="Afbeelding 9">
            <a:extLst>
              <a:ext uri="{FF2B5EF4-FFF2-40B4-BE49-F238E27FC236}">
                <a16:creationId xmlns:a16="http://schemas.microsoft.com/office/drawing/2014/main" id="{FE94668C-A05B-A2D1-FBD6-84173F02AD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7741" y="7199321"/>
            <a:ext cx="1570633" cy="360000"/>
          </a:xfrm>
          <a:prstGeom prst="rect">
            <a:avLst/>
          </a:prstGeom>
        </p:spPr>
      </p:pic>
    </p:spTree>
    <p:extLst>
      <p:ext uri="{BB962C8B-B14F-4D97-AF65-F5344CB8AC3E}">
        <p14:creationId xmlns:p14="http://schemas.microsoft.com/office/powerpoint/2010/main" val="9586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 tekst L / beeld R Aarde">
    <p:bg>
      <p:bgPr>
        <a:solidFill>
          <a:schemeClr val="accent3"/>
        </a:solidFill>
        <a:effectLst/>
      </p:bgPr>
    </p:bg>
    <p:spTree>
      <p:nvGrpSpPr>
        <p:cNvPr id="1" name=""/>
        <p:cNvGrpSpPr/>
        <p:nvPr/>
      </p:nvGrpSpPr>
      <p:grpSpPr>
        <a:xfrm>
          <a:off x="0" y="0"/>
          <a:ext cx="0" cy="0"/>
          <a:chOff x="0" y="0"/>
          <a:chExt cx="0" cy="0"/>
        </a:xfrm>
      </p:grpSpPr>
      <p:sp>
        <p:nvSpPr>
          <p:cNvPr id="7" name="Tijdelijke aanduiding voor afbeelding 5">
            <a:extLst>
              <a:ext uri="{FF2B5EF4-FFF2-40B4-BE49-F238E27FC236}">
                <a16:creationId xmlns:a16="http://schemas.microsoft.com/office/drawing/2014/main" id="{53B4B9D1-6A5E-F2BF-C44F-5EE4D5D7E8F1}"/>
              </a:ext>
            </a:extLst>
          </p:cNvPr>
          <p:cNvSpPr>
            <a:spLocks noGrp="1"/>
          </p:cNvSpPr>
          <p:nvPr>
            <p:ph type="pic" sz="quarter" idx="10" hasCustomPrompt="1"/>
          </p:nvPr>
        </p:nvSpPr>
        <p:spPr>
          <a:xfrm>
            <a:off x="7200106" y="0"/>
            <a:ext cx="7199313" cy="8099425"/>
          </a:xfrm>
          <a:prstGeom prst="rect">
            <a:avLst/>
          </a:prstGeom>
        </p:spPr>
        <p:txBody>
          <a:bodyPr/>
          <a:lstStyle>
            <a:lvl1pPr>
              <a:defRPr>
                <a:solidFill>
                  <a:schemeClr val="bg1"/>
                </a:solidFill>
              </a:defRPr>
            </a:lvl1pPr>
          </a:lstStyle>
          <a:p>
            <a:r>
              <a:rPr lang="nl-NL" dirty="0"/>
              <a:t>Klik icoon om afbeelding in te voegen</a:t>
            </a:r>
          </a:p>
        </p:txBody>
      </p:sp>
      <p:sp>
        <p:nvSpPr>
          <p:cNvPr id="15" name="Ondertitel 2">
            <a:extLst>
              <a:ext uri="{FF2B5EF4-FFF2-40B4-BE49-F238E27FC236}">
                <a16:creationId xmlns:a16="http://schemas.microsoft.com/office/drawing/2014/main" id="{3050D427-8F5F-233E-9970-29B572C870B3}"/>
              </a:ext>
            </a:extLst>
          </p:cNvPr>
          <p:cNvSpPr txBox="1">
            <a:spLocks/>
          </p:cNvSpPr>
          <p:nvPr userDrawn="1"/>
        </p:nvSpPr>
        <p:spPr>
          <a:xfrm>
            <a:off x="539605"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t>‹nr.›</a:t>
            </a:fld>
            <a:endParaRPr lang="nl-NL" sz="1500" dirty="0"/>
          </a:p>
        </p:txBody>
      </p:sp>
      <p:sp>
        <p:nvSpPr>
          <p:cNvPr id="20" name="Titel 1">
            <a:extLst>
              <a:ext uri="{FF2B5EF4-FFF2-40B4-BE49-F238E27FC236}">
                <a16:creationId xmlns:a16="http://schemas.microsoft.com/office/drawing/2014/main" id="{9BC7E090-60F2-C64D-72F3-AE0D8C2531EA}"/>
              </a:ext>
            </a:extLst>
          </p:cNvPr>
          <p:cNvSpPr>
            <a:spLocks noGrp="1"/>
          </p:cNvSpPr>
          <p:nvPr>
            <p:ph type="title" hasCustomPrompt="1"/>
          </p:nvPr>
        </p:nvSpPr>
        <p:spPr>
          <a:xfrm>
            <a:off x="539604" y="437851"/>
            <a:ext cx="5740662" cy="472245"/>
          </a:xfrm>
          <a:prstGeom prst="rect">
            <a:avLst/>
          </a:prstGeom>
        </p:spPr>
        <p:txBody>
          <a:bodyPr wrap="square" lIns="0" tIns="0" rIns="0" bIns="0" anchor="t" anchorCtr="0">
            <a:spAutoFit/>
          </a:bodyPr>
          <a:lstStyle>
            <a:lvl1pPr>
              <a:lnSpc>
                <a:spcPts val="4000"/>
              </a:lnSpc>
              <a:defRPr sz="3000" b="1">
                <a:solidFill>
                  <a:schemeClr val="bg1"/>
                </a:solidFill>
              </a:defRPr>
            </a:lvl1pPr>
          </a:lstStyle>
          <a:p>
            <a:r>
              <a:rPr lang="nl-NL" dirty="0"/>
              <a:t>Titel</a:t>
            </a:r>
          </a:p>
        </p:txBody>
      </p:sp>
      <p:sp>
        <p:nvSpPr>
          <p:cNvPr id="21" name="Tijdelijke aanduiding voor inhoud 2">
            <a:extLst>
              <a:ext uri="{FF2B5EF4-FFF2-40B4-BE49-F238E27FC236}">
                <a16:creationId xmlns:a16="http://schemas.microsoft.com/office/drawing/2014/main" id="{1131B590-23D3-4237-5059-68BEA67D7454}"/>
              </a:ext>
            </a:extLst>
          </p:cNvPr>
          <p:cNvSpPr>
            <a:spLocks noGrp="1"/>
          </p:cNvSpPr>
          <p:nvPr>
            <p:ph idx="1" hasCustomPrompt="1"/>
          </p:nvPr>
        </p:nvSpPr>
        <p:spPr>
          <a:xfrm>
            <a:off x="539604" y="2127892"/>
            <a:ext cx="5740662" cy="472245"/>
          </a:xfrm>
          <a:prstGeom prst="rect">
            <a:avLst/>
          </a:prstGeom>
        </p:spPr>
        <p:txBody>
          <a:bodyPr wrap="square" lIns="0" tIns="0" rIns="0" bIns="0">
            <a:spAutoFit/>
          </a:bodyPr>
          <a:lstStyle>
            <a:lvl1pPr marL="0" indent="0">
              <a:lnSpc>
                <a:spcPts val="4000"/>
              </a:lnSpc>
              <a:buFont typeface="Arial" panose="020B0604020202020204" pitchFamily="34" charset="0"/>
              <a:buNone/>
              <a:defRPr sz="30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8" name="Afbeelding 7">
            <a:extLst>
              <a:ext uri="{FF2B5EF4-FFF2-40B4-BE49-F238E27FC236}">
                <a16:creationId xmlns:a16="http://schemas.microsoft.com/office/drawing/2014/main" id="{FE94668C-A05B-A2D1-FBD6-84173F02AD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7741" y="7199321"/>
            <a:ext cx="1570633" cy="360000"/>
          </a:xfrm>
          <a:prstGeom prst="rect">
            <a:avLst/>
          </a:prstGeom>
        </p:spPr>
      </p:pic>
    </p:spTree>
    <p:extLst>
      <p:ext uri="{BB962C8B-B14F-4D97-AF65-F5344CB8AC3E}">
        <p14:creationId xmlns:p14="http://schemas.microsoft.com/office/powerpoint/2010/main" val="303608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 tekst L / beeld R Energie">
    <p:bg>
      <p:bgPr>
        <a:solidFill>
          <a:schemeClr val="accent4"/>
        </a:solidFill>
        <a:effectLst/>
      </p:bgPr>
    </p:bg>
    <p:spTree>
      <p:nvGrpSpPr>
        <p:cNvPr id="1" name=""/>
        <p:cNvGrpSpPr/>
        <p:nvPr/>
      </p:nvGrpSpPr>
      <p:grpSpPr>
        <a:xfrm>
          <a:off x="0" y="0"/>
          <a:ext cx="0" cy="0"/>
          <a:chOff x="0" y="0"/>
          <a:chExt cx="0" cy="0"/>
        </a:xfrm>
      </p:grpSpPr>
      <p:sp>
        <p:nvSpPr>
          <p:cNvPr id="7" name="Tijdelijke aanduiding voor afbeelding 5">
            <a:extLst>
              <a:ext uri="{FF2B5EF4-FFF2-40B4-BE49-F238E27FC236}">
                <a16:creationId xmlns:a16="http://schemas.microsoft.com/office/drawing/2014/main" id="{53B4B9D1-6A5E-F2BF-C44F-5EE4D5D7E8F1}"/>
              </a:ext>
            </a:extLst>
          </p:cNvPr>
          <p:cNvSpPr>
            <a:spLocks noGrp="1"/>
          </p:cNvSpPr>
          <p:nvPr>
            <p:ph type="pic" sz="quarter" idx="10" hasCustomPrompt="1"/>
          </p:nvPr>
        </p:nvSpPr>
        <p:spPr>
          <a:xfrm>
            <a:off x="7200106" y="0"/>
            <a:ext cx="7199313" cy="8099425"/>
          </a:xfrm>
          <a:prstGeom prst="rect">
            <a:avLst/>
          </a:prstGeom>
        </p:spPr>
        <p:txBody>
          <a:bodyPr/>
          <a:lstStyle>
            <a:lvl1pPr>
              <a:defRPr>
                <a:solidFill>
                  <a:schemeClr val="tx1"/>
                </a:solidFill>
              </a:defRPr>
            </a:lvl1pPr>
          </a:lstStyle>
          <a:p>
            <a:r>
              <a:rPr lang="nl-NL" dirty="0"/>
              <a:t>Klik icoon om afbeelding in te voegen</a:t>
            </a:r>
          </a:p>
        </p:txBody>
      </p:sp>
      <p:sp>
        <p:nvSpPr>
          <p:cNvPr id="15" name="Ondertitel 2">
            <a:extLst>
              <a:ext uri="{FF2B5EF4-FFF2-40B4-BE49-F238E27FC236}">
                <a16:creationId xmlns:a16="http://schemas.microsoft.com/office/drawing/2014/main" id="{3050D427-8F5F-233E-9970-29B572C870B3}"/>
              </a:ext>
            </a:extLst>
          </p:cNvPr>
          <p:cNvSpPr txBox="1">
            <a:spLocks/>
          </p:cNvSpPr>
          <p:nvPr userDrawn="1"/>
        </p:nvSpPr>
        <p:spPr>
          <a:xfrm>
            <a:off x="539605"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solidFill>
                  <a:schemeClr val="tx1"/>
                </a:solidFill>
              </a:rPr>
              <a:t>‹nr.›</a:t>
            </a:fld>
            <a:endParaRPr lang="nl-NL" sz="1500" dirty="0">
              <a:solidFill>
                <a:schemeClr val="tx1"/>
              </a:solidFill>
            </a:endParaRPr>
          </a:p>
        </p:txBody>
      </p:sp>
      <p:sp>
        <p:nvSpPr>
          <p:cNvPr id="20" name="Titel 1">
            <a:extLst>
              <a:ext uri="{FF2B5EF4-FFF2-40B4-BE49-F238E27FC236}">
                <a16:creationId xmlns:a16="http://schemas.microsoft.com/office/drawing/2014/main" id="{9BC7E090-60F2-C64D-72F3-AE0D8C2531EA}"/>
              </a:ext>
            </a:extLst>
          </p:cNvPr>
          <p:cNvSpPr>
            <a:spLocks noGrp="1"/>
          </p:cNvSpPr>
          <p:nvPr>
            <p:ph type="title" hasCustomPrompt="1"/>
          </p:nvPr>
        </p:nvSpPr>
        <p:spPr>
          <a:xfrm>
            <a:off x="539604" y="437851"/>
            <a:ext cx="5740662" cy="472245"/>
          </a:xfrm>
          <a:prstGeom prst="rect">
            <a:avLst/>
          </a:prstGeom>
        </p:spPr>
        <p:txBody>
          <a:bodyPr wrap="square" lIns="0" tIns="0" rIns="0" bIns="0" anchor="t" anchorCtr="0">
            <a:spAutoFit/>
          </a:bodyPr>
          <a:lstStyle>
            <a:lvl1pPr>
              <a:lnSpc>
                <a:spcPts val="4000"/>
              </a:lnSpc>
              <a:defRPr sz="3000" b="1">
                <a:solidFill>
                  <a:schemeClr val="tx1"/>
                </a:solidFill>
              </a:defRPr>
            </a:lvl1pPr>
          </a:lstStyle>
          <a:p>
            <a:r>
              <a:rPr lang="nl-NL" dirty="0"/>
              <a:t>Titel</a:t>
            </a:r>
          </a:p>
        </p:txBody>
      </p:sp>
      <p:sp>
        <p:nvSpPr>
          <p:cNvPr id="21" name="Tijdelijke aanduiding voor inhoud 2">
            <a:extLst>
              <a:ext uri="{FF2B5EF4-FFF2-40B4-BE49-F238E27FC236}">
                <a16:creationId xmlns:a16="http://schemas.microsoft.com/office/drawing/2014/main" id="{1131B590-23D3-4237-5059-68BEA67D7454}"/>
              </a:ext>
            </a:extLst>
          </p:cNvPr>
          <p:cNvSpPr>
            <a:spLocks noGrp="1"/>
          </p:cNvSpPr>
          <p:nvPr>
            <p:ph idx="1" hasCustomPrompt="1"/>
          </p:nvPr>
        </p:nvSpPr>
        <p:spPr>
          <a:xfrm>
            <a:off x="539604" y="2127892"/>
            <a:ext cx="5740662" cy="472245"/>
          </a:xfrm>
          <a:prstGeom prst="rect">
            <a:avLst/>
          </a:prstGeom>
        </p:spPr>
        <p:txBody>
          <a:bodyPr wrap="square" lIns="0" tIns="0" rIns="0" bIns="0">
            <a:spAutoFit/>
          </a:bodyPr>
          <a:lstStyle>
            <a:lvl1pPr marL="0" indent="0">
              <a:lnSpc>
                <a:spcPts val="4000"/>
              </a:lnSpc>
              <a:buFont typeface="Arial" panose="020B0604020202020204" pitchFamily="34" charset="0"/>
              <a:buNone/>
              <a:defRPr sz="3000">
                <a:solidFill>
                  <a:schemeClr val="tx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11" name="Afbeelding 10">
            <a:extLst>
              <a:ext uri="{FF2B5EF4-FFF2-40B4-BE49-F238E27FC236}">
                <a16:creationId xmlns:a16="http://schemas.microsoft.com/office/drawing/2014/main" id="{6A733F76-CC5B-0316-FD82-12992D842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5266" y="7199321"/>
            <a:ext cx="1570633" cy="360000"/>
          </a:xfrm>
          <a:prstGeom prst="rect">
            <a:avLst/>
          </a:prstGeom>
        </p:spPr>
      </p:pic>
    </p:spTree>
    <p:extLst>
      <p:ext uri="{BB962C8B-B14F-4D97-AF65-F5344CB8AC3E}">
        <p14:creationId xmlns:p14="http://schemas.microsoft.com/office/powerpoint/2010/main" val="197734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 tekst L / beeld R Lucht">
    <p:bg>
      <p:bgPr>
        <a:solidFill>
          <a:schemeClr val="accent5"/>
        </a:solidFill>
        <a:effectLst/>
      </p:bgPr>
    </p:bg>
    <p:spTree>
      <p:nvGrpSpPr>
        <p:cNvPr id="1" name=""/>
        <p:cNvGrpSpPr/>
        <p:nvPr/>
      </p:nvGrpSpPr>
      <p:grpSpPr>
        <a:xfrm>
          <a:off x="0" y="0"/>
          <a:ext cx="0" cy="0"/>
          <a:chOff x="0" y="0"/>
          <a:chExt cx="0" cy="0"/>
        </a:xfrm>
      </p:grpSpPr>
      <p:sp>
        <p:nvSpPr>
          <p:cNvPr id="7" name="Tijdelijke aanduiding voor afbeelding 5">
            <a:extLst>
              <a:ext uri="{FF2B5EF4-FFF2-40B4-BE49-F238E27FC236}">
                <a16:creationId xmlns:a16="http://schemas.microsoft.com/office/drawing/2014/main" id="{53B4B9D1-6A5E-F2BF-C44F-5EE4D5D7E8F1}"/>
              </a:ext>
            </a:extLst>
          </p:cNvPr>
          <p:cNvSpPr>
            <a:spLocks noGrp="1"/>
          </p:cNvSpPr>
          <p:nvPr>
            <p:ph type="pic" sz="quarter" idx="10" hasCustomPrompt="1"/>
          </p:nvPr>
        </p:nvSpPr>
        <p:spPr>
          <a:xfrm>
            <a:off x="7200106" y="0"/>
            <a:ext cx="7199313" cy="8099425"/>
          </a:xfrm>
          <a:prstGeom prst="rect">
            <a:avLst/>
          </a:prstGeom>
        </p:spPr>
        <p:txBody>
          <a:bodyPr/>
          <a:lstStyle>
            <a:lvl1pPr>
              <a:defRPr>
                <a:solidFill>
                  <a:schemeClr val="tx1"/>
                </a:solidFill>
              </a:defRPr>
            </a:lvl1pPr>
          </a:lstStyle>
          <a:p>
            <a:r>
              <a:rPr lang="nl-NL" dirty="0"/>
              <a:t>Klik icoon om afbeelding in te voegen</a:t>
            </a:r>
          </a:p>
        </p:txBody>
      </p:sp>
      <p:sp>
        <p:nvSpPr>
          <p:cNvPr id="15" name="Ondertitel 2">
            <a:extLst>
              <a:ext uri="{FF2B5EF4-FFF2-40B4-BE49-F238E27FC236}">
                <a16:creationId xmlns:a16="http://schemas.microsoft.com/office/drawing/2014/main" id="{3050D427-8F5F-233E-9970-29B572C870B3}"/>
              </a:ext>
            </a:extLst>
          </p:cNvPr>
          <p:cNvSpPr txBox="1">
            <a:spLocks/>
          </p:cNvSpPr>
          <p:nvPr userDrawn="1"/>
        </p:nvSpPr>
        <p:spPr>
          <a:xfrm>
            <a:off x="539605"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solidFill>
                  <a:schemeClr val="tx1"/>
                </a:solidFill>
              </a:rPr>
              <a:t>‹nr.›</a:t>
            </a:fld>
            <a:endParaRPr lang="nl-NL" sz="1500" dirty="0">
              <a:solidFill>
                <a:schemeClr val="tx1"/>
              </a:solidFill>
            </a:endParaRPr>
          </a:p>
        </p:txBody>
      </p:sp>
      <p:sp>
        <p:nvSpPr>
          <p:cNvPr id="20" name="Titel 1">
            <a:extLst>
              <a:ext uri="{FF2B5EF4-FFF2-40B4-BE49-F238E27FC236}">
                <a16:creationId xmlns:a16="http://schemas.microsoft.com/office/drawing/2014/main" id="{9BC7E090-60F2-C64D-72F3-AE0D8C2531EA}"/>
              </a:ext>
            </a:extLst>
          </p:cNvPr>
          <p:cNvSpPr>
            <a:spLocks noGrp="1"/>
          </p:cNvSpPr>
          <p:nvPr>
            <p:ph type="title" hasCustomPrompt="1"/>
          </p:nvPr>
        </p:nvSpPr>
        <p:spPr>
          <a:xfrm>
            <a:off x="539604" y="437851"/>
            <a:ext cx="5740662" cy="472245"/>
          </a:xfrm>
          <a:prstGeom prst="rect">
            <a:avLst/>
          </a:prstGeom>
        </p:spPr>
        <p:txBody>
          <a:bodyPr wrap="square" lIns="0" tIns="0" rIns="0" bIns="0" anchor="t" anchorCtr="0">
            <a:spAutoFit/>
          </a:bodyPr>
          <a:lstStyle>
            <a:lvl1pPr>
              <a:lnSpc>
                <a:spcPts val="4000"/>
              </a:lnSpc>
              <a:defRPr sz="3000" b="1">
                <a:solidFill>
                  <a:schemeClr val="tx1"/>
                </a:solidFill>
              </a:defRPr>
            </a:lvl1pPr>
          </a:lstStyle>
          <a:p>
            <a:r>
              <a:rPr lang="nl-NL" dirty="0"/>
              <a:t>Titel</a:t>
            </a:r>
          </a:p>
        </p:txBody>
      </p:sp>
      <p:sp>
        <p:nvSpPr>
          <p:cNvPr id="21" name="Tijdelijke aanduiding voor inhoud 2">
            <a:extLst>
              <a:ext uri="{FF2B5EF4-FFF2-40B4-BE49-F238E27FC236}">
                <a16:creationId xmlns:a16="http://schemas.microsoft.com/office/drawing/2014/main" id="{1131B590-23D3-4237-5059-68BEA67D7454}"/>
              </a:ext>
            </a:extLst>
          </p:cNvPr>
          <p:cNvSpPr>
            <a:spLocks noGrp="1"/>
          </p:cNvSpPr>
          <p:nvPr>
            <p:ph idx="1" hasCustomPrompt="1"/>
          </p:nvPr>
        </p:nvSpPr>
        <p:spPr>
          <a:xfrm>
            <a:off x="539604" y="2127892"/>
            <a:ext cx="5740662" cy="472245"/>
          </a:xfrm>
          <a:prstGeom prst="rect">
            <a:avLst/>
          </a:prstGeom>
        </p:spPr>
        <p:txBody>
          <a:bodyPr wrap="square" lIns="0" tIns="0" rIns="0" bIns="0">
            <a:spAutoFit/>
          </a:bodyPr>
          <a:lstStyle>
            <a:lvl1pPr marL="0" indent="0">
              <a:lnSpc>
                <a:spcPts val="4000"/>
              </a:lnSpc>
              <a:buFont typeface="Arial" panose="020B0604020202020204" pitchFamily="34" charset="0"/>
              <a:buNone/>
              <a:defRPr sz="3000">
                <a:solidFill>
                  <a:schemeClr val="tx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9" name="Afbeelding 8">
            <a:extLst>
              <a:ext uri="{FF2B5EF4-FFF2-40B4-BE49-F238E27FC236}">
                <a16:creationId xmlns:a16="http://schemas.microsoft.com/office/drawing/2014/main" id="{6A733F76-CC5B-0316-FD82-12992D842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5266" y="7199321"/>
            <a:ext cx="1570633" cy="360000"/>
          </a:xfrm>
          <a:prstGeom prst="rect">
            <a:avLst/>
          </a:prstGeom>
        </p:spPr>
      </p:pic>
    </p:spTree>
    <p:extLst>
      <p:ext uri="{BB962C8B-B14F-4D97-AF65-F5344CB8AC3E}">
        <p14:creationId xmlns:p14="http://schemas.microsoft.com/office/powerpoint/2010/main" val="158750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 tekst L / beeld R Natuur">
    <p:bg>
      <p:bgPr>
        <a:solidFill>
          <a:schemeClr val="accent6"/>
        </a:solidFill>
        <a:effectLst/>
      </p:bgPr>
    </p:bg>
    <p:spTree>
      <p:nvGrpSpPr>
        <p:cNvPr id="1" name=""/>
        <p:cNvGrpSpPr/>
        <p:nvPr/>
      </p:nvGrpSpPr>
      <p:grpSpPr>
        <a:xfrm>
          <a:off x="0" y="0"/>
          <a:ext cx="0" cy="0"/>
          <a:chOff x="0" y="0"/>
          <a:chExt cx="0" cy="0"/>
        </a:xfrm>
      </p:grpSpPr>
      <p:sp>
        <p:nvSpPr>
          <p:cNvPr id="7" name="Tijdelijke aanduiding voor afbeelding 5">
            <a:extLst>
              <a:ext uri="{FF2B5EF4-FFF2-40B4-BE49-F238E27FC236}">
                <a16:creationId xmlns:a16="http://schemas.microsoft.com/office/drawing/2014/main" id="{53B4B9D1-6A5E-F2BF-C44F-5EE4D5D7E8F1}"/>
              </a:ext>
            </a:extLst>
          </p:cNvPr>
          <p:cNvSpPr>
            <a:spLocks noGrp="1"/>
          </p:cNvSpPr>
          <p:nvPr>
            <p:ph type="pic" sz="quarter" idx="10" hasCustomPrompt="1"/>
          </p:nvPr>
        </p:nvSpPr>
        <p:spPr>
          <a:xfrm>
            <a:off x="7200106" y="0"/>
            <a:ext cx="7199313" cy="8099425"/>
          </a:xfrm>
          <a:prstGeom prst="rect">
            <a:avLst/>
          </a:prstGeom>
        </p:spPr>
        <p:txBody>
          <a:bodyPr/>
          <a:lstStyle>
            <a:lvl1pPr>
              <a:defRPr>
                <a:solidFill>
                  <a:schemeClr val="bg1"/>
                </a:solidFill>
              </a:defRPr>
            </a:lvl1pPr>
          </a:lstStyle>
          <a:p>
            <a:r>
              <a:rPr lang="nl-NL" dirty="0"/>
              <a:t>Klik icoon om afbeelding in te voegen</a:t>
            </a:r>
          </a:p>
        </p:txBody>
      </p:sp>
      <p:sp>
        <p:nvSpPr>
          <p:cNvPr id="15" name="Ondertitel 2">
            <a:extLst>
              <a:ext uri="{FF2B5EF4-FFF2-40B4-BE49-F238E27FC236}">
                <a16:creationId xmlns:a16="http://schemas.microsoft.com/office/drawing/2014/main" id="{3050D427-8F5F-233E-9970-29B572C870B3}"/>
              </a:ext>
            </a:extLst>
          </p:cNvPr>
          <p:cNvSpPr txBox="1">
            <a:spLocks/>
          </p:cNvSpPr>
          <p:nvPr userDrawn="1"/>
        </p:nvSpPr>
        <p:spPr>
          <a:xfrm>
            <a:off x="539605"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t>‹nr.›</a:t>
            </a:fld>
            <a:endParaRPr lang="nl-NL" sz="1500" dirty="0"/>
          </a:p>
        </p:txBody>
      </p:sp>
      <p:sp>
        <p:nvSpPr>
          <p:cNvPr id="20" name="Titel 1">
            <a:extLst>
              <a:ext uri="{FF2B5EF4-FFF2-40B4-BE49-F238E27FC236}">
                <a16:creationId xmlns:a16="http://schemas.microsoft.com/office/drawing/2014/main" id="{9BC7E090-60F2-C64D-72F3-AE0D8C2531EA}"/>
              </a:ext>
            </a:extLst>
          </p:cNvPr>
          <p:cNvSpPr>
            <a:spLocks noGrp="1"/>
          </p:cNvSpPr>
          <p:nvPr>
            <p:ph type="title" hasCustomPrompt="1"/>
          </p:nvPr>
        </p:nvSpPr>
        <p:spPr>
          <a:xfrm>
            <a:off x="539604" y="437851"/>
            <a:ext cx="5740662" cy="472245"/>
          </a:xfrm>
          <a:prstGeom prst="rect">
            <a:avLst/>
          </a:prstGeom>
        </p:spPr>
        <p:txBody>
          <a:bodyPr wrap="square" lIns="0" tIns="0" rIns="0" bIns="0" anchor="t" anchorCtr="0">
            <a:spAutoFit/>
          </a:bodyPr>
          <a:lstStyle>
            <a:lvl1pPr>
              <a:lnSpc>
                <a:spcPts val="4000"/>
              </a:lnSpc>
              <a:defRPr sz="3000" b="1">
                <a:solidFill>
                  <a:schemeClr val="bg1"/>
                </a:solidFill>
              </a:defRPr>
            </a:lvl1pPr>
          </a:lstStyle>
          <a:p>
            <a:r>
              <a:rPr lang="nl-NL" dirty="0"/>
              <a:t>Titel</a:t>
            </a:r>
          </a:p>
        </p:txBody>
      </p:sp>
      <p:sp>
        <p:nvSpPr>
          <p:cNvPr id="21" name="Tijdelijke aanduiding voor inhoud 2">
            <a:extLst>
              <a:ext uri="{FF2B5EF4-FFF2-40B4-BE49-F238E27FC236}">
                <a16:creationId xmlns:a16="http://schemas.microsoft.com/office/drawing/2014/main" id="{1131B590-23D3-4237-5059-68BEA67D7454}"/>
              </a:ext>
            </a:extLst>
          </p:cNvPr>
          <p:cNvSpPr>
            <a:spLocks noGrp="1"/>
          </p:cNvSpPr>
          <p:nvPr>
            <p:ph idx="1" hasCustomPrompt="1"/>
          </p:nvPr>
        </p:nvSpPr>
        <p:spPr>
          <a:xfrm>
            <a:off x="539604" y="2127892"/>
            <a:ext cx="5740662" cy="472245"/>
          </a:xfrm>
          <a:prstGeom prst="rect">
            <a:avLst/>
          </a:prstGeom>
        </p:spPr>
        <p:txBody>
          <a:bodyPr wrap="square" lIns="0" tIns="0" rIns="0" bIns="0">
            <a:spAutoFit/>
          </a:bodyPr>
          <a:lstStyle>
            <a:lvl1pPr marL="0" indent="0">
              <a:lnSpc>
                <a:spcPts val="4000"/>
              </a:lnSpc>
              <a:buFont typeface="Arial" panose="020B0604020202020204" pitchFamily="34" charset="0"/>
              <a:buNone/>
              <a:defRPr sz="30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8" name="Afbeelding 7">
            <a:extLst>
              <a:ext uri="{FF2B5EF4-FFF2-40B4-BE49-F238E27FC236}">
                <a16:creationId xmlns:a16="http://schemas.microsoft.com/office/drawing/2014/main" id="{FE94668C-A05B-A2D1-FBD6-84173F02AD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7741" y="7199321"/>
            <a:ext cx="1570633" cy="360000"/>
          </a:xfrm>
          <a:prstGeom prst="rect">
            <a:avLst/>
          </a:prstGeom>
        </p:spPr>
      </p:pic>
    </p:spTree>
    <p:extLst>
      <p:ext uri="{BB962C8B-B14F-4D97-AF65-F5344CB8AC3E}">
        <p14:creationId xmlns:p14="http://schemas.microsoft.com/office/powerpoint/2010/main" val="10990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 tekst L / beeld R Water">
    <p:bg>
      <p:bgPr>
        <a:solidFill>
          <a:srgbClr val="2D69A5"/>
        </a:solidFill>
        <a:effectLst/>
      </p:bgPr>
    </p:bg>
    <p:spTree>
      <p:nvGrpSpPr>
        <p:cNvPr id="1" name=""/>
        <p:cNvGrpSpPr/>
        <p:nvPr/>
      </p:nvGrpSpPr>
      <p:grpSpPr>
        <a:xfrm>
          <a:off x="0" y="0"/>
          <a:ext cx="0" cy="0"/>
          <a:chOff x="0" y="0"/>
          <a:chExt cx="0" cy="0"/>
        </a:xfrm>
      </p:grpSpPr>
      <p:sp>
        <p:nvSpPr>
          <p:cNvPr id="7" name="Tijdelijke aanduiding voor afbeelding 5">
            <a:extLst>
              <a:ext uri="{FF2B5EF4-FFF2-40B4-BE49-F238E27FC236}">
                <a16:creationId xmlns:a16="http://schemas.microsoft.com/office/drawing/2014/main" id="{53B4B9D1-6A5E-F2BF-C44F-5EE4D5D7E8F1}"/>
              </a:ext>
            </a:extLst>
          </p:cNvPr>
          <p:cNvSpPr>
            <a:spLocks noGrp="1"/>
          </p:cNvSpPr>
          <p:nvPr>
            <p:ph type="pic" sz="quarter" idx="10" hasCustomPrompt="1"/>
          </p:nvPr>
        </p:nvSpPr>
        <p:spPr>
          <a:xfrm>
            <a:off x="7200106" y="0"/>
            <a:ext cx="7199313" cy="8099425"/>
          </a:xfrm>
          <a:prstGeom prst="rect">
            <a:avLst/>
          </a:prstGeom>
        </p:spPr>
        <p:txBody>
          <a:bodyPr/>
          <a:lstStyle>
            <a:lvl1pPr>
              <a:defRPr>
                <a:solidFill>
                  <a:schemeClr val="bg1"/>
                </a:solidFill>
              </a:defRPr>
            </a:lvl1pPr>
          </a:lstStyle>
          <a:p>
            <a:r>
              <a:rPr lang="nl-NL" dirty="0"/>
              <a:t>Klik icoon om afbeelding in te voegen</a:t>
            </a:r>
          </a:p>
        </p:txBody>
      </p:sp>
      <p:sp>
        <p:nvSpPr>
          <p:cNvPr id="15" name="Ondertitel 2">
            <a:extLst>
              <a:ext uri="{FF2B5EF4-FFF2-40B4-BE49-F238E27FC236}">
                <a16:creationId xmlns:a16="http://schemas.microsoft.com/office/drawing/2014/main" id="{3050D427-8F5F-233E-9970-29B572C870B3}"/>
              </a:ext>
            </a:extLst>
          </p:cNvPr>
          <p:cNvSpPr txBox="1">
            <a:spLocks/>
          </p:cNvSpPr>
          <p:nvPr userDrawn="1"/>
        </p:nvSpPr>
        <p:spPr>
          <a:xfrm>
            <a:off x="539605"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t>‹nr.›</a:t>
            </a:fld>
            <a:endParaRPr lang="nl-NL" sz="1500" dirty="0"/>
          </a:p>
        </p:txBody>
      </p:sp>
      <p:sp>
        <p:nvSpPr>
          <p:cNvPr id="20" name="Titel 1">
            <a:extLst>
              <a:ext uri="{FF2B5EF4-FFF2-40B4-BE49-F238E27FC236}">
                <a16:creationId xmlns:a16="http://schemas.microsoft.com/office/drawing/2014/main" id="{9BC7E090-60F2-C64D-72F3-AE0D8C2531EA}"/>
              </a:ext>
            </a:extLst>
          </p:cNvPr>
          <p:cNvSpPr>
            <a:spLocks noGrp="1"/>
          </p:cNvSpPr>
          <p:nvPr>
            <p:ph type="title" hasCustomPrompt="1"/>
          </p:nvPr>
        </p:nvSpPr>
        <p:spPr>
          <a:xfrm>
            <a:off x="539604" y="437851"/>
            <a:ext cx="5740662" cy="472245"/>
          </a:xfrm>
          <a:prstGeom prst="rect">
            <a:avLst/>
          </a:prstGeom>
        </p:spPr>
        <p:txBody>
          <a:bodyPr wrap="square" lIns="0" tIns="0" rIns="0" bIns="0" anchor="t" anchorCtr="0">
            <a:spAutoFit/>
          </a:bodyPr>
          <a:lstStyle>
            <a:lvl1pPr>
              <a:lnSpc>
                <a:spcPts val="4000"/>
              </a:lnSpc>
              <a:defRPr sz="3000" b="1">
                <a:solidFill>
                  <a:schemeClr val="bg1"/>
                </a:solidFill>
              </a:defRPr>
            </a:lvl1pPr>
          </a:lstStyle>
          <a:p>
            <a:r>
              <a:rPr lang="nl-NL" dirty="0"/>
              <a:t>Titel</a:t>
            </a:r>
          </a:p>
        </p:txBody>
      </p:sp>
      <p:sp>
        <p:nvSpPr>
          <p:cNvPr id="21" name="Tijdelijke aanduiding voor inhoud 2">
            <a:extLst>
              <a:ext uri="{FF2B5EF4-FFF2-40B4-BE49-F238E27FC236}">
                <a16:creationId xmlns:a16="http://schemas.microsoft.com/office/drawing/2014/main" id="{1131B590-23D3-4237-5059-68BEA67D7454}"/>
              </a:ext>
            </a:extLst>
          </p:cNvPr>
          <p:cNvSpPr>
            <a:spLocks noGrp="1"/>
          </p:cNvSpPr>
          <p:nvPr>
            <p:ph idx="1" hasCustomPrompt="1"/>
          </p:nvPr>
        </p:nvSpPr>
        <p:spPr>
          <a:xfrm>
            <a:off x="539604" y="2127892"/>
            <a:ext cx="5740662" cy="472245"/>
          </a:xfrm>
          <a:prstGeom prst="rect">
            <a:avLst/>
          </a:prstGeom>
        </p:spPr>
        <p:txBody>
          <a:bodyPr wrap="square" lIns="0" tIns="0" rIns="0" bIns="0">
            <a:spAutoFit/>
          </a:bodyPr>
          <a:lstStyle>
            <a:lvl1pPr marL="0" indent="0">
              <a:lnSpc>
                <a:spcPts val="4000"/>
              </a:lnSpc>
              <a:buFont typeface="Arial" panose="020B0604020202020204" pitchFamily="34" charset="0"/>
              <a:buNone/>
              <a:defRPr sz="30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8" name="Afbeelding 7">
            <a:extLst>
              <a:ext uri="{FF2B5EF4-FFF2-40B4-BE49-F238E27FC236}">
                <a16:creationId xmlns:a16="http://schemas.microsoft.com/office/drawing/2014/main" id="{FE94668C-A05B-A2D1-FBD6-84173F02AD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7741" y="7199321"/>
            <a:ext cx="1570633" cy="360000"/>
          </a:xfrm>
          <a:prstGeom prst="rect">
            <a:avLst/>
          </a:prstGeom>
        </p:spPr>
      </p:pic>
    </p:spTree>
    <p:extLst>
      <p:ext uri="{BB962C8B-B14F-4D97-AF65-F5344CB8AC3E}">
        <p14:creationId xmlns:p14="http://schemas.microsoft.com/office/powerpoint/2010/main" val="137676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 tekst L / beeld R Licht">
    <p:bg>
      <p:bgPr>
        <a:solidFill>
          <a:srgbClr val="DCD2C7"/>
        </a:solidFill>
        <a:effectLst/>
      </p:bgPr>
    </p:bg>
    <p:spTree>
      <p:nvGrpSpPr>
        <p:cNvPr id="1" name=""/>
        <p:cNvGrpSpPr/>
        <p:nvPr/>
      </p:nvGrpSpPr>
      <p:grpSpPr>
        <a:xfrm>
          <a:off x="0" y="0"/>
          <a:ext cx="0" cy="0"/>
          <a:chOff x="0" y="0"/>
          <a:chExt cx="0" cy="0"/>
        </a:xfrm>
      </p:grpSpPr>
      <p:sp>
        <p:nvSpPr>
          <p:cNvPr id="7" name="Tijdelijke aanduiding voor afbeelding 5">
            <a:extLst>
              <a:ext uri="{FF2B5EF4-FFF2-40B4-BE49-F238E27FC236}">
                <a16:creationId xmlns:a16="http://schemas.microsoft.com/office/drawing/2014/main" id="{53B4B9D1-6A5E-F2BF-C44F-5EE4D5D7E8F1}"/>
              </a:ext>
            </a:extLst>
          </p:cNvPr>
          <p:cNvSpPr>
            <a:spLocks noGrp="1"/>
          </p:cNvSpPr>
          <p:nvPr>
            <p:ph type="pic" sz="quarter" idx="10" hasCustomPrompt="1"/>
          </p:nvPr>
        </p:nvSpPr>
        <p:spPr>
          <a:xfrm>
            <a:off x="7200106" y="0"/>
            <a:ext cx="7199313" cy="8099425"/>
          </a:xfrm>
          <a:prstGeom prst="rect">
            <a:avLst/>
          </a:prstGeom>
        </p:spPr>
        <p:txBody>
          <a:bodyPr/>
          <a:lstStyle>
            <a:lvl1pPr>
              <a:defRPr>
                <a:solidFill>
                  <a:schemeClr val="tx1"/>
                </a:solidFill>
              </a:defRPr>
            </a:lvl1pPr>
          </a:lstStyle>
          <a:p>
            <a:r>
              <a:rPr lang="nl-NL" dirty="0"/>
              <a:t>Klik icoon om afbeelding in te voegen</a:t>
            </a:r>
          </a:p>
        </p:txBody>
      </p:sp>
      <p:sp>
        <p:nvSpPr>
          <p:cNvPr id="15" name="Ondertitel 2">
            <a:extLst>
              <a:ext uri="{FF2B5EF4-FFF2-40B4-BE49-F238E27FC236}">
                <a16:creationId xmlns:a16="http://schemas.microsoft.com/office/drawing/2014/main" id="{3050D427-8F5F-233E-9970-29B572C870B3}"/>
              </a:ext>
            </a:extLst>
          </p:cNvPr>
          <p:cNvSpPr txBox="1">
            <a:spLocks/>
          </p:cNvSpPr>
          <p:nvPr userDrawn="1"/>
        </p:nvSpPr>
        <p:spPr>
          <a:xfrm>
            <a:off x="539605"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solidFill>
                  <a:schemeClr val="tx1"/>
                </a:solidFill>
              </a:rPr>
              <a:t>‹nr.›</a:t>
            </a:fld>
            <a:endParaRPr lang="nl-NL" sz="1500" dirty="0">
              <a:solidFill>
                <a:schemeClr val="tx1"/>
              </a:solidFill>
            </a:endParaRPr>
          </a:p>
        </p:txBody>
      </p:sp>
      <p:sp>
        <p:nvSpPr>
          <p:cNvPr id="20" name="Titel 1">
            <a:extLst>
              <a:ext uri="{FF2B5EF4-FFF2-40B4-BE49-F238E27FC236}">
                <a16:creationId xmlns:a16="http://schemas.microsoft.com/office/drawing/2014/main" id="{9BC7E090-60F2-C64D-72F3-AE0D8C2531EA}"/>
              </a:ext>
            </a:extLst>
          </p:cNvPr>
          <p:cNvSpPr>
            <a:spLocks noGrp="1"/>
          </p:cNvSpPr>
          <p:nvPr>
            <p:ph type="title" hasCustomPrompt="1"/>
          </p:nvPr>
        </p:nvSpPr>
        <p:spPr>
          <a:xfrm>
            <a:off x="539604" y="437851"/>
            <a:ext cx="5740662" cy="472245"/>
          </a:xfrm>
          <a:prstGeom prst="rect">
            <a:avLst/>
          </a:prstGeom>
        </p:spPr>
        <p:txBody>
          <a:bodyPr wrap="square" lIns="0" tIns="0" rIns="0" bIns="0" anchor="t" anchorCtr="0">
            <a:spAutoFit/>
          </a:bodyPr>
          <a:lstStyle>
            <a:lvl1pPr>
              <a:lnSpc>
                <a:spcPts val="4000"/>
              </a:lnSpc>
              <a:defRPr sz="3000" b="1">
                <a:solidFill>
                  <a:schemeClr val="tx1"/>
                </a:solidFill>
              </a:defRPr>
            </a:lvl1pPr>
          </a:lstStyle>
          <a:p>
            <a:r>
              <a:rPr lang="nl-NL" dirty="0"/>
              <a:t>Titel</a:t>
            </a:r>
          </a:p>
        </p:txBody>
      </p:sp>
      <p:sp>
        <p:nvSpPr>
          <p:cNvPr id="21" name="Tijdelijke aanduiding voor inhoud 2">
            <a:extLst>
              <a:ext uri="{FF2B5EF4-FFF2-40B4-BE49-F238E27FC236}">
                <a16:creationId xmlns:a16="http://schemas.microsoft.com/office/drawing/2014/main" id="{1131B590-23D3-4237-5059-68BEA67D7454}"/>
              </a:ext>
            </a:extLst>
          </p:cNvPr>
          <p:cNvSpPr>
            <a:spLocks noGrp="1"/>
          </p:cNvSpPr>
          <p:nvPr>
            <p:ph idx="1" hasCustomPrompt="1"/>
          </p:nvPr>
        </p:nvSpPr>
        <p:spPr>
          <a:xfrm>
            <a:off x="539604" y="2127892"/>
            <a:ext cx="5740662" cy="472245"/>
          </a:xfrm>
          <a:prstGeom prst="rect">
            <a:avLst/>
          </a:prstGeom>
        </p:spPr>
        <p:txBody>
          <a:bodyPr wrap="square" lIns="0" tIns="0" rIns="0" bIns="0">
            <a:spAutoFit/>
          </a:bodyPr>
          <a:lstStyle>
            <a:lvl1pPr marL="0" indent="0">
              <a:lnSpc>
                <a:spcPts val="4000"/>
              </a:lnSpc>
              <a:buFont typeface="Arial" panose="020B0604020202020204" pitchFamily="34" charset="0"/>
              <a:buNone/>
              <a:defRPr sz="3000">
                <a:solidFill>
                  <a:schemeClr val="tx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9" name="Afbeelding 8">
            <a:extLst>
              <a:ext uri="{FF2B5EF4-FFF2-40B4-BE49-F238E27FC236}">
                <a16:creationId xmlns:a16="http://schemas.microsoft.com/office/drawing/2014/main" id="{6A733F76-CC5B-0316-FD82-12992D842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5266" y="7199321"/>
            <a:ext cx="1570633" cy="360000"/>
          </a:xfrm>
          <a:prstGeom prst="rect">
            <a:avLst/>
          </a:prstGeom>
        </p:spPr>
      </p:pic>
    </p:spTree>
    <p:extLst>
      <p:ext uri="{BB962C8B-B14F-4D97-AF65-F5344CB8AC3E}">
        <p14:creationId xmlns:p14="http://schemas.microsoft.com/office/powerpoint/2010/main" val="402814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 Groot beeld">
    <p:bg>
      <p:bgPr>
        <a:solidFill>
          <a:schemeClr val="bg1"/>
        </a:solidFill>
        <a:effectLst/>
      </p:bgPr>
    </p:bg>
    <p:spTree>
      <p:nvGrpSpPr>
        <p:cNvPr id="1" name=""/>
        <p:cNvGrpSpPr/>
        <p:nvPr/>
      </p:nvGrpSpPr>
      <p:grpSpPr>
        <a:xfrm>
          <a:off x="0" y="0"/>
          <a:ext cx="0" cy="0"/>
          <a:chOff x="0" y="0"/>
          <a:chExt cx="0" cy="0"/>
        </a:xfrm>
      </p:grpSpPr>
      <p:sp>
        <p:nvSpPr>
          <p:cNvPr id="7" name="Tijdelijke aanduiding voor afbeelding 5">
            <a:extLst>
              <a:ext uri="{FF2B5EF4-FFF2-40B4-BE49-F238E27FC236}">
                <a16:creationId xmlns:a16="http://schemas.microsoft.com/office/drawing/2014/main" id="{53B4B9D1-6A5E-F2BF-C44F-5EE4D5D7E8F1}"/>
              </a:ext>
            </a:extLst>
          </p:cNvPr>
          <p:cNvSpPr>
            <a:spLocks noGrp="1"/>
          </p:cNvSpPr>
          <p:nvPr>
            <p:ph type="pic" sz="quarter" idx="10" hasCustomPrompt="1"/>
          </p:nvPr>
        </p:nvSpPr>
        <p:spPr>
          <a:xfrm>
            <a:off x="0" y="0"/>
            <a:ext cx="14399419" cy="8099425"/>
          </a:xfrm>
          <a:prstGeom prst="rect">
            <a:avLst/>
          </a:prstGeom>
        </p:spPr>
        <p:txBody>
          <a:bodyPr/>
          <a:lstStyle/>
          <a:p>
            <a:r>
              <a:rPr lang="nl-NL" dirty="0"/>
              <a:t>Klik icoon om afbeelding in te voegen</a:t>
            </a:r>
          </a:p>
        </p:txBody>
      </p:sp>
    </p:spTree>
    <p:extLst>
      <p:ext uri="{BB962C8B-B14F-4D97-AF65-F5344CB8AC3E}">
        <p14:creationId xmlns:p14="http://schemas.microsoft.com/office/powerpoint/2010/main" val="105232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 Contact Steen">
    <p:bg>
      <p:bgPr>
        <a:solidFill>
          <a:schemeClr val="accent2"/>
        </a:solidFill>
        <a:effectLst/>
      </p:bgPr>
    </p:bg>
    <p:spTree>
      <p:nvGrpSpPr>
        <p:cNvPr id="1" name=""/>
        <p:cNvGrpSpPr/>
        <p:nvPr/>
      </p:nvGrpSpPr>
      <p:grpSpPr>
        <a:xfrm>
          <a:off x="0" y="0"/>
          <a:ext cx="0" cy="0"/>
          <a:chOff x="0" y="0"/>
          <a:chExt cx="0" cy="0"/>
        </a:xfrm>
      </p:grpSpPr>
      <p:sp>
        <p:nvSpPr>
          <p:cNvPr id="15" name="Ondertitel 2">
            <a:extLst>
              <a:ext uri="{FF2B5EF4-FFF2-40B4-BE49-F238E27FC236}">
                <a16:creationId xmlns:a16="http://schemas.microsoft.com/office/drawing/2014/main" id="{3050D427-8F5F-233E-9970-29B572C870B3}"/>
              </a:ext>
            </a:extLst>
          </p:cNvPr>
          <p:cNvSpPr txBox="1">
            <a:spLocks/>
          </p:cNvSpPr>
          <p:nvPr userDrawn="1"/>
        </p:nvSpPr>
        <p:spPr>
          <a:xfrm>
            <a:off x="539605"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t>‹nr.›</a:t>
            </a:fld>
            <a:endParaRPr lang="nl-NL" sz="1500" dirty="0"/>
          </a:p>
        </p:txBody>
      </p:sp>
      <p:sp>
        <p:nvSpPr>
          <p:cNvPr id="16" name="Tekstvak 15">
            <a:extLst>
              <a:ext uri="{FF2B5EF4-FFF2-40B4-BE49-F238E27FC236}">
                <a16:creationId xmlns:a16="http://schemas.microsoft.com/office/drawing/2014/main" id="{6239468A-5B77-24BC-FDB6-91EFB144C918}"/>
              </a:ext>
            </a:extLst>
          </p:cNvPr>
          <p:cNvSpPr txBox="1"/>
          <p:nvPr userDrawn="1"/>
        </p:nvSpPr>
        <p:spPr>
          <a:xfrm>
            <a:off x="539604" y="440264"/>
            <a:ext cx="6120107" cy="472245"/>
          </a:xfrm>
          <a:prstGeom prst="rect">
            <a:avLst/>
          </a:prstGeom>
          <a:noFill/>
        </p:spPr>
        <p:txBody>
          <a:bodyPr wrap="square" lIns="0" tIns="0" rIns="0" bIns="0" rtlCol="0">
            <a:spAutoFit/>
          </a:bodyPr>
          <a:lstStyle/>
          <a:p>
            <a:pPr>
              <a:lnSpc>
                <a:spcPts val="4000"/>
              </a:lnSpc>
            </a:pPr>
            <a:r>
              <a:rPr lang="nl-NL" sz="3000" b="1" dirty="0">
                <a:solidFill>
                  <a:schemeClr val="bg1"/>
                </a:solidFill>
                <a:latin typeface="Arial" panose="020B0604020202020204" pitchFamily="34" charset="0"/>
                <a:cs typeface="Arial" panose="020B0604020202020204" pitchFamily="34" charset="0"/>
              </a:rPr>
              <a:t>Uw contactpersoon bij BRO:</a:t>
            </a:r>
          </a:p>
        </p:txBody>
      </p:sp>
      <p:sp>
        <p:nvSpPr>
          <p:cNvPr id="7" name="Tijdelijke aanduiding voor afbeelding 5">
            <a:extLst>
              <a:ext uri="{FF2B5EF4-FFF2-40B4-BE49-F238E27FC236}">
                <a16:creationId xmlns:a16="http://schemas.microsoft.com/office/drawing/2014/main" id="{53B4B9D1-6A5E-F2BF-C44F-5EE4D5D7E8F1}"/>
              </a:ext>
            </a:extLst>
          </p:cNvPr>
          <p:cNvSpPr>
            <a:spLocks noGrp="1"/>
          </p:cNvSpPr>
          <p:nvPr>
            <p:ph type="pic" sz="quarter" idx="10" hasCustomPrompt="1"/>
          </p:nvPr>
        </p:nvSpPr>
        <p:spPr>
          <a:xfrm>
            <a:off x="7200106" y="0"/>
            <a:ext cx="7199313" cy="8099425"/>
          </a:xfrm>
          <a:prstGeom prst="rect">
            <a:avLst/>
          </a:prstGeom>
        </p:spPr>
        <p:txBody>
          <a:bodyPr/>
          <a:lstStyle>
            <a:lvl1pPr>
              <a:defRPr>
                <a:solidFill>
                  <a:schemeClr val="bg1"/>
                </a:solidFill>
              </a:defRPr>
            </a:lvl1pPr>
          </a:lstStyle>
          <a:p>
            <a:r>
              <a:rPr lang="nl-NL" dirty="0"/>
              <a:t>Klik icoon om afbeelding in te voegen</a:t>
            </a:r>
          </a:p>
        </p:txBody>
      </p:sp>
      <p:sp>
        <p:nvSpPr>
          <p:cNvPr id="10" name="Tijdelijke aanduiding voor inhoud 2">
            <a:extLst>
              <a:ext uri="{FF2B5EF4-FFF2-40B4-BE49-F238E27FC236}">
                <a16:creationId xmlns:a16="http://schemas.microsoft.com/office/drawing/2014/main" id="{6A81A814-E27E-09F8-B655-3208B8860D46}"/>
              </a:ext>
            </a:extLst>
          </p:cNvPr>
          <p:cNvSpPr>
            <a:spLocks noGrp="1"/>
          </p:cNvSpPr>
          <p:nvPr>
            <p:ph idx="1" hasCustomPrompt="1"/>
          </p:nvPr>
        </p:nvSpPr>
        <p:spPr>
          <a:xfrm>
            <a:off x="539604" y="1610868"/>
            <a:ext cx="5740662" cy="1850828"/>
          </a:xfrm>
          <a:prstGeom prst="rect">
            <a:avLst/>
          </a:prstGeom>
        </p:spPr>
        <p:txBody>
          <a:bodyPr wrap="square" lIns="0" tIns="0" rIns="0" bIns="0">
            <a:spAutoFit/>
          </a:bodyPr>
          <a:lstStyle>
            <a:lvl1pPr marL="0" indent="0">
              <a:lnSpc>
                <a:spcPts val="5000"/>
              </a:lnSpc>
              <a:buFont typeface="Arial" panose="020B0604020202020204" pitchFamily="34" charset="0"/>
              <a:buNone/>
              <a:defRPr sz="30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Naam Achternaam</a:t>
            </a:r>
            <a:br>
              <a:rPr lang="nl-NL" dirty="0"/>
            </a:br>
            <a:r>
              <a:rPr lang="nl-NL" dirty="0" err="1"/>
              <a:t>Naam@bro.nl</a:t>
            </a:r>
            <a:r>
              <a:rPr lang="nl-NL" dirty="0"/>
              <a:t/>
            </a:r>
            <a:br>
              <a:rPr lang="nl-NL" dirty="0"/>
            </a:br>
            <a:r>
              <a:rPr lang="nl-NL" dirty="0"/>
              <a:t>06 000 000 00</a:t>
            </a:r>
          </a:p>
        </p:txBody>
      </p:sp>
      <p:pic>
        <p:nvPicPr>
          <p:cNvPr id="8" name="Afbeelding 7">
            <a:extLst>
              <a:ext uri="{FF2B5EF4-FFF2-40B4-BE49-F238E27FC236}">
                <a16:creationId xmlns:a16="http://schemas.microsoft.com/office/drawing/2014/main" id="{FE94668C-A05B-A2D1-FBD6-84173F02AD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7741" y="7199321"/>
            <a:ext cx="1570633" cy="360000"/>
          </a:xfrm>
          <a:prstGeom prst="rect">
            <a:avLst/>
          </a:prstGeom>
        </p:spPr>
      </p:pic>
    </p:spTree>
    <p:extLst>
      <p:ext uri="{BB962C8B-B14F-4D97-AF65-F5344CB8AC3E}">
        <p14:creationId xmlns:p14="http://schemas.microsoft.com/office/powerpoint/2010/main" val="393584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 Contact Aarde">
    <p:bg>
      <p:bgPr>
        <a:solidFill>
          <a:schemeClr val="accent3"/>
        </a:solidFill>
        <a:effectLst/>
      </p:bgPr>
    </p:bg>
    <p:spTree>
      <p:nvGrpSpPr>
        <p:cNvPr id="1" name=""/>
        <p:cNvGrpSpPr/>
        <p:nvPr/>
      </p:nvGrpSpPr>
      <p:grpSpPr>
        <a:xfrm>
          <a:off x="0" y="0"/>
          <a:ext cx="0" cy="0"/>
          <a:chOff x="0" y="0"/>
          <a:chExt cx="0" cy="0"/>
        </a:xfrm>
      </p:grpSpPr>
      <p:sp>
        <p:nvSpPr>
          <p:cNvPr id="15" name="Ondertitel 2">
            <a:extLst>
              <a:ext uri="{FF2B5EF4-FFF2-40B4-BE49-F238E27FC236}">
                <a16:creationId xmlns:a16="http://schemas.microsoft.com/office/drawing/2014/main" id="{3050D427-8F5F-233E-9970-29B572C870B3}"/>
              </a:ext>
            </a:extLst>
          </p:cNvPr>
          <p:cNvSpPr txBox="1">
            <a:spLocks/>
          </p:cNvSpPr>
          <p:nvPr userDrawn="1"/>
        </p:nvSpPr>
        <p:spPr>
          <a:xfrm>
            <a:off x="539605"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t>‹nr.›</a:t>
            </a:fld>
            <a:endParaRPr lang="nl-NL" sz="1500" dirty="0"/>
          </a:p>
        </p:txBody>
      </p:sp>
      <p:sp>
        <p:nvSpPr>
          <p:cNvPr id="16" name="Tekstvak 15">
            <a:extLst>
              <a:ext uri="{FF2B5EF4-FFF2-40B4-BE49-F238E27FC236}">
                <a16:creationId xmlns:a16="http://schemas.microsoft.com/office/drawing/2014/main" id="{6239468A-5B77-24BC-FDB6-91EFB144C918}"/>
              </a:ext>
            </a:extLst>
          </p:cNvPr>
          <p:cNvSpPr txBox="1"/>
          <p:nvPr userDrawn="1"/>
        </p:nvSpPr>
        <p:spPr>
          <a:xfrm>
            <a:off x="539604" y="440264"/>
            <a:ext cx="6120107" cy="472245"/>
          </a:xfrm>
          <a:prstGeom prst="rect">
            <a:avLst/>
          </a:prstGeom>
          <a:noFill/>
        </p:spPr>
        <p:txBody>
          <a:bodyPr wrap="square" lIns="0" tIns="0" rIns="0" bIns="0" rtlCol="0">
            <a:spAutoFit/>
          </a:bodyPr>
          <a:lstStyle/>
          <a:p>
            <a:pPr>
              <a:lnSpc>
                <a:spcPts val="4000"/>
              </a:lnSpc>
            </a:pPr>
            <a:r>
              <a:rPr lang="nl-NL" sz="3000" b="1" dirty="0">
                <a:solidFill>
                  <a:schemeClr val="bg1"/>
                </a:solidFill>
                <a:latin typeface="Arial" panose="020B0604020202020204" pitchFamily="34" charset="0"/>
                <a:cs typeface="Arial" panose="020B0604020202020204" pitchFamily="34" charset="0"/>
              </a:rPr>
              <a:t>Uw contactpersoon bij BRO:</a:t>
            </a:r>
          </a:p>
        </p:txBody>
      </p:sp>
      <p:sp>
        <p:nvSpPr>
          <p:cNvPr id="7" name="Tijdelijke aanduiding voor afbeelding 5">
            <a:extLst>
              <a:ext uri="{FF2B5EF4-FFF2-40B4-BE49-F238E27FC236}">
                <a16:creationId xmlns:a16="http://schemas.microsoft.com/office/drawing/2014/main" id="{53B4B9D1-6A5E-F2BF-C44F-5EE4D5D7E8F1}"/>
              </a:ext>
            </a:extLst>
          </p:cNvPr>
          <p:cNvSpPr>
            <a:spLocks noGrp="1"/>
          </p:cNvSpPr>
          <p:nvPr>
            <p:ph type="pic" sz="quarter" idx="10" hasCustomPrompt="1"/>
          </p:nvPr>
        </p:nvSpPr>
        <p:spPr>
          <a:xfrm>
            <a:off x="7200106" y="0"/>
            <a:ext cx="7199313" cy="8099425"/>
          </a:xfrm>
          <a:prstGeom prst="rect">
            <a:avLst/>
          </a:prstGeom>
        </p:spPr>
        <p:txBody>
          <a:bodyPr/>
          <a:lstStyle>
            <a:lvl1pPr>
              <a:defRPr>
                <a:solidFill>
                  <a:schemeClr val="bg1"/>
                </a:solidFill>
              </a:defRPr>
            </a:lvl1pPr>
          </a:lstStyle>
          <a:p>
            <a:r>
              <a:rPr lang="nl-NL" dirty="0"/>
              <a:t>Klik icoon om afbeelding in te voegen</a:t>
            </a:r>
          </a:p>
        </p:txBody>
      </p:sp>
      <p:sp>
        <p:nvSpPr>
          <p:cNvPr id="10" name="Tijdelijke aanduiding voor inhoud 2">
            <a:extLst>
              <a:ext uri="{FF2B5EF4-FFF2-40B4-BE49-F238E27FC236}">
                <a16:creationId xmlns:a16="http://schemas.microsoft.com/office/drawing/2014/main" id="{6A81A814-E27E-09F8-B655-3208B8860D46}"/>
              </a:ext>
            </a:extLst>
          </p:cNvPr>
          <p:cNvSpPr>
            <a:spLocks noGrp="1"/>
          </p:cNvSpPr>
          <p:nvPr>
            <p:ph idx="1" hasCustomPrompt="1"/>
          </p:nvPr>
        </p:nvSpPr>
        <p:spPr>
          <a:xfrm>
            <a:off x="539604" y="1610868"/>
            <a:ext cx="5740662" cy="1850828"/>
          </a:xfrm>
          <a:prstGeom prst="rect">
            <a:avLst/>
          </a:prstGeom>
        </p:spPr>
        <p:txBody>
          <a:bodyPr wrap="square" lIns="0" tIns="0" rIns="0" bIns="0">
            <a:spAutoFit/>
          </a:bodyPr>
          <a:lstStyle>
            <a:lvl1pPr marL="0" indent="0">
              <a:lnSpc>
                <a:spcPts val="5000"/>
              </a:lnSpc>
              <a:buFont typeface="Arial" panose="020B0604020202020204" pitchFamily="34" charset="0"/>
              <a:buNone/>
              <a:defRPr sz="30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Naam Achternaam</a:t>
            </a:r>
            <a:br>
              <a:rPr lang="nl-NL" dirty="0"/>
            </a:br>
            <a:r>
              <a:rPr lang="nl-NL" dirty="0" err="1"/>
              <a:t>Naam@bro.nl</a:t>
            </a:r>
            <a:r>
              <a:rPr lang="nl-NL" dirty="0"/>
              <a:t/>
            </a:r>
            <a:br>
              <a:rPr lang="nl-NL" dirty="0"/>
            </a:br>
            <a:r>
              <a:rPr lang="nl-NL" dirty="0"/>
              <a:t>06 000 000 00</a:t>
            </a:r>
          </a:p>
        </p:txBody>
      </p:sp>
      <p:pic>
        <p:nvPicPr>
          <p:cNvPr id="8" name="Afbeelding 7">
            <a:extLst>
              <a:ext uri="{FF2B5EF4-FFF2-40B4-BE49-F238E27FC236}">
                <a16:creationId xmlns:a16="http://schemas.microsoft.com/office/drawing/2014/main" id="{FE94668C-A05B-A2D1-FBD6-84173F02AD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7741" y="7199321"/>
            <a:ext cx="1570633" cy="360000"/>
          </a:xfrm>
          <a:prstGeom prst="rect">
            <a:avLst/>
          </a:prstGeom>
        </p:spPr>
      </p:pic>
    </p:spTree>
    <p:extLst>
      <p:ext uri="{BB962C8B-B14F-4D97-AF65-F5344CB8AC3E}">
        <p14:creationId xmlns:p14="http://schemas.microsoft.com/office/powerpoint/2010/main" val="418937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Titel Steen">
    <p:bg>
      <p:bgPr>
        <a:solidFill>
          <a:schemeClr val="accent2"/>
        </a:solidFill>
        <a:effectLst/>
      </p:bgPr>
    </p:bg>
    <p:spTree>
      <p:nvGrpSpPr>
        <p:cNvPr id="1" name=""/>
        <p:cNvGrpSpPr/>
        <p:nvPr/>
      </p:nvGrpSpPr>
      <p:grpSpPr>
        <a:xfrm>
          <a:off x="0" y="0"/>
          <a:ext cx="0" cy="0"/>
          <a:chOff x="0" y="0"/>
          <a:chExt cx="0" cy="0"/>
        </a:xfrm>
      </p:grpSpPr>
      <p:sp>
        <p:nvSpPr>
          <p:cNvPr id="17" name="Tijdelijke aanduiding voor afbeelding 5">
            <a:extLst>
              <a:ext uri="{FF2B5EF4-FFF2-40B4-BE49-F238E27FC236}">
                <a16:creationId xmlns:a16="http://schemas.microsoft.com/office/drawing/2014/main" id="{A4364A94-0391-0093-5FB1-BB06605E3570}"/>
              </a:ext>
            </a:extLst>
          </p:cNvPr>
          <p:cNvSpPr>
            <a:spLocks noGrp="1"/>
          </p:cNvSpPr>
          <p:nvPr>
            <p:ph type="pic" sz="quarter" idx="10" hasCustomPrompt="1"/>
          </p:nvPr>
        </p:nvSpPr>
        <p:spPr>
          <a:xfrm>
            <a:off x="0" y="0"/>
            <a:ext cx="7199313" cy="8099425"/>
          </a:xfrm>
          <a:prstGeom prst="rect">
            <a:avLst/>
          </a:prstGeom>
        </p:spPr>
        <p:txBody>
          <a:bodyPr/>
          <a:lstStyle>
            <a:lvl1pPr>
              <a:defRPr>
                <a:solidFill>
                  <a:schemeClr val="bg1"/>
                </a:solidFill>
              </a:defRPr>
            </a:lvl1pPr>
          </a:lstStyle>
          <a:p>
            <a:r>
              <a:rPr lang="nl-NL" dirty="0"/>
              <a:t>Klik icoon om afbeelding in te voegen</a:t>
            </a:r>
          </a:p>
        </p:txBody>
      </p:sp>
      <p:sp>
        <p:nvSpPr>
          <p:cNvPr id="2" name="Titel 1">
            <a:extLst>
              <a:ext uri="{FF2B5EF4-FFF2-40B4-BE49-F238E27FC236}">
                <a16:creationId xmlns:a16="http://schemas.microsoft.com/office/drawing/2014/main" id="{E46B0DF3-DCBC-E108-C0A2-9F28FF2E691D}"/>
              </a:ext>
            </a:extLst>
          </p:cNvPr>
          <p:cNvSpPr>
            <a:spLocks noGrp="1"/>
          </p:cNvSpPr>
          <p:nvPr>
            <p:ph type="title" hasCustomPrompt="1"/>
          </p:nvPr>
        </p:nvSpPr>
        <p:spPr>
          <a:xfrm>
            <a:off x="7739313" y="324478"/>
            <a:ext cx="6120900" cy="693844"/>
          </a:xfrm>
          <a:prstGeom prst="rect">
            <a:avLst/>
          </a:prstGeom>
        </p:spPr>
        <p:txBody>
          <a:bodyPr lIns="0" tIns="0" rIns="0" bIns="0" anchor="t" anchorCtr="0">
            <a:spAutoFit/>
          </a:bodyPr>
          <a:lstStyle>
            <a:lvl1pPr>
              <a:lnSpc>
                <a:spcPts val="6000"/>
              </a:lnSpc>
              <a:defRPr sz="4000" b="1">
                <a:solidFill>
                  <a:schemeClr val="bg1"/>
                </a:solidFill>
              </a:defRPr>
            </a:lvl1pPr>
          </a:lstStyle>
          <a:p>
            <a:r>
              <a:rPr lang="nl-NL" dirty="0"/>
              <a:t>Titel</a:t>
            </a:r>
          </a:p>
        </p:txBody>
      </p:sp>
      <p:sp>
        <p:nvSpPr>
          <p:cNvPr id="3" name="Tijdelijke aanduiding voor inhoud 2">
            <a:extLst>
              <a:ext uri="{FF2B5EF4-FFF2-40B4-BE49-F238E27FC236}">
                <a16:creationId xmlns:a16="http://schemas.microsoft.com/office/drawing/2014/main" id="{08DF2372-994F-75DA-BC65-760D5C36FD6C}"/>
              </a:ext>
            </a:extLst>
          </p:cNvPr>
          <p:cNvSpPr>
            <a:spLocks noGrp="1"/>
          </p:cNvSpPr>
          <p:nvPr>
            <p:ph idx="1" hasCustomPrompt="1"/>
          </p:nvPr>
        </p:nvSpPr>
        <p:spPr>
          <a:xfrm>
            <a:off x="7739314" y="2082796"/>
            <a:ext cx="6120900" cy="346890"/>
          </a:xfrm>
          <a:prstGeom prst="rect">
            <a:avLst/>
          </a:prstGeom>
        </p:spPr>
        <p:txBody>
          <a:bodyPr lIns="0" tIns="0" rIns="0" bIns="0">
            <a:spAutoFit/>
          </a:bodyPr>
          <a:lstStyle>
            <a:lvl1pPr marL="0" indent="0">
              <a:lnSpc>
                <a:spcPts val="3000"/>
              </a:lnSpc>
              <a:buFont typeface="Arial" panose="020B0604020202020204" pitchFamily="34" charset="0"/>
              <a:buNone/>
              <a:defRPr sz="20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6" name="Afbeelding 5">
            <a:extLst>
              <a:ext uri="{FF2B5EF4-FFF2-40B4-BE49-F238E27FC236}">
                <a16:creationId xmlns:a16="http://schemas.microsoft.com/office/drawing/2014/main" id="{B366C5F9-7E16-C047-3404-26430A038F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8214" y="6840591"/>
            <a:ext cx="3131999" cy="717875"/>
          </a:xfrm>
          <a:prstGeom prst="rect">
            <a:avLst/>
          </a:prstGeom>
        </p:spPr>
      </p:pic>
    </p:spTree>
    <p:extLst>
      <p:ext uri="{BB962C8B-B14F-4D97-AF65-F5344CB8AC3E}">
        <p14:creationId xmlns:p14="http://schemas.microsoft.com/office/powerpoint/2010/main" val="69550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 Contact Energie">
    <p:bg>
      <p:bgPr>
        <a:solidFill>
          <a:schemeClr val="accent4"/>
        </a:solidFill>
        <a:effectLst/>
      </p:bgPr>
    </p:bg>
    <p:spTree>
      <p:nvGrpSpPr>
        <p:cNvPr id="1" name=""/>
        <p:cNvGrpSpPr/>
        <p:nvPr/>
      </p:nvGrpSpPr>
      <p:grpSpPr>
        <a:xfrm>
          <a:off x="0" y="0"/>
          <a:ext cx="0" cy="0"/>
          <a:chOff x="0" y="0"/>
          <a:chExt cx="0" cy="0"/>
        </a:xfrm>
      </p:grpSpPr>
      <p:sp>
        <p:nvSpPr>
          <p:cNvPr id="15" name="Ondertitel 2">
            <a:extLst>
              <a:ext uri="{FF2B5EF4-FFF2-40B4-BE49-F238E27FC236}">
                <a16:creationId xmlns:a16="http://schemas.microsoft.com/office/drawing/2014/main" id="{3050D427-8F5F-233E-9970-29B572C870B3}"/>
              </a:ext>
            </a:extLst>
          </p:cNvPr>
          <p:cNvSpPr txBox="1">
            <a:spLocks/>
          </p:cNvSpPr>
          <p:nvPr userDrawn="1"/>
        </p:nvSpPr>
        <p:spPr>
          <a:xfrm>
            <a:off x="539605"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solidFill>
                  <a:schemeClr val="tx1"/>
                </a:solidFill>
              </a:rPr>
              <a:t>‹nr.›</a:t>
            </a:fld>
            <a:endParaRPr lang="nl-NL" sz="1500" dirty="0">
              <a:solidFill>
                <a:schemeClr val="tx1"/>
              </a:solidFill>
            </a:endParaRPr>
          </a:p>
        </p:txBody>
      </p:sp>
      <p:sp>
        <p:nvSpPr>
          <p:cNvPr id="16" name="Tekstvak 15">
            <a:extLst>
              <a:ext uri="{FF2B5EF4-FFF2-40B4-BE49-F238E27FC236}">
                <a16:creationId xmlns:a16="http://schemas.microsoft.com/office/drawing/2014/main" id="{6239468A-5B77-24BC-FDB6-91EFB144C918}"/>
              </a:ext>
            </a:extLst>
          </p:cNvPr>
          <p:cNvSpPr txBox="1"/>
          <p:nvPr userDrawn="1"/>
        </p:nvSpPr>
        <p:spPr>
          <a:xfrm>
            <a:off x="539604" y="440264"/>
            <a:ext cx="6120107" cy="472245"/>
          </a:xfrm>
          <a:prstGeom prst="rect">
            <a:avLst/>
          </a:prstGeom>
          <a:noFill/>
        </p:spPr>
        <p:txBody>
          <a:bodyPr wrap="square" lIns="0" tIns="0" rIns="0" bIns="0" rtlCol="0">
            <a:spAutoFit/>
          </a:bodyPr>
          <a:lstStyle/>
          <a:p>
            <a:pPr>
              <a:lnSpc>
                <a:spcPts val="4000"/>
              </a:lnSpc>
            </a:pPr>
            <a:r>
              <a:rPr lang="nl-NL" sz="3000" b="1" dirty="0">
                <a:solidFill>
                  <a:schemeClr val="tx1"/>
                </a:solidFill>
                <a:latin typeface="Arial" panose="020B0604020202020204" pitchFamily="34" charset="0"/>
                <a:cs typeface="Arial" panose="020B0604020202020204" pitchFamily="34" charset="0"/>
              </a:rPr>
              <a:t>Uw contactpersoon bij BRO:</a:t>
            </a:r>
          </a:p>
        </p:txBody>
      </p:sp>
      <p:sp>
        <p:nvSpPr>
          <p:cNvPr id="7" name="Tijdelijke aanduiding voor afbeelding 5">
            <a:extLst>
              <a:ext uri="{FF2B5EF4-FFF2-40B4-BE49-F238E27FC236}">
                <a16:creationId xmlns:a16="http://schemas.microsoft.com/office/drawing/2014/main" id="{53B4B9D1-6A5E-F2BF-C44F-5EE4D5D7E8F1}"/>
              </a:ext>
            </a:extLst>
          </p:cNvPr>
          <p:cNvSpPr>
            <a:spLocks noGrp="1"/>
          </p:cNvSpPr>
          <p:nvPr>
            <p:ph type="pic" sz="quarter" idx="10" hasCustomPrompt="1"/>
          </p:nvPr>
        </p:nvSpPr>
        <p:spPr>
          <a:xfrm>
            <a:off x="7200106" y="0"/>
            <a:ext cx="7199313" cy="8099425"/>
          </a:xfrm>
          <a:prstGeom prst="rect">
            <a:avLst/>
          </a:prstGeom>
        </p:spPr>
        <p:txBody>
          <a:bodyPr/>
          <a:lstStyle>
            <a:lvl1pPr>
              <a:defRPr>
                <a:solidFill>
                  <a:schemeClr val="tx1"/>
                </a:solidFill>
              </a:defRPr>
            </a:lvl1pPr>
          </a:lstStyle>
          <a:p>
            <a:r>
              <a:rPr lang="nl-NL" dirty="0"/>
              <a:t>Klik icoon om afbeelding in te voegen</a:t>
            </a:r>
          </a:p>
        </p:txBody>
      </p:sp>
      <p:sp>
        <p:nvSpPr>
          <p:cNvPr id="10" name="Tijdelijke aanduiding voor inhoud 2">
            <a:extLst>
              <a:ext uri="{FF2B5EF4-FFF2-40B4-BE49-F238E27FC236}">
                <a16:creationId xmlns:a16="http://schemas.microsoft.com/office/drawing/2014/main" id="{6A81A814-E27E-09F8-B655-3208B8860D46}"/>
              </a:ext>
            </a:extLst>
          </p:cNvPr>
          <p:cNvSpPr>
            <a:spLocks noGrp="1"/>
          </p:cNvSpPr>
          <p:nvPr>
            <p:ph idx="1" hasCustomPrompt="1"/>
          </p:nvPr>
        </p:nvSpPr>
        <p:spPr>
          <a:xfrm>
            <a:off x="539604" y="1610868"/>
            <a:ext cx="5740662" cy="1850828"/>
          </a:xfrm>
          <a:prstGeom prst="rect">
            <a:avLst/>
          </a:prstGeom>
        </p:spPr>
        <p:txBody>
          <a:bodyPr wrap="square" lIns="0" tIns="0" rIns="0" bIns="0">
            <a:spAutoFit/>
          </a:bodyPr>
          <a:lstStyle>
            <a:lvl1pPr marL="0" indent="0">
              <a:lnSpc>
                <a:spcPts val="5000"/>
              </a:lnSpc>
              <a:buFont typeface="Arial" panose="020B0604020202020204" pitchFamily="34" charset="0"/>
              <a:buNone/>
              <a:defRPr sz="3000">
                <a:solidFill>
                  <a:schemeClr val="tx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Naam Achternaam</a:t>
            </a:r>
            <a:br>
              <a:rPr lang="nl-NL" dirty="0"/>
            </a:br>
            <a:r>
              <a:rPr lang="nl-NL" dirty="0" err="1"/>
              <a:t>Naam@bro.nl</a:t>
            </a:r>
            <a:r>
              <a:rPr lang="nl-NL" dirty="0"/>
              <a:t/>
            </a:r>
            <a:br>
              <a:rPr lang="nl-NL" dirty="0"/>
            </a:br>
            <a:r>
              <a:rPr lang="nl-NL" dirty="0"/>
              <a:t>06 000 000 00</a:t>
            </a:r>
          </a:p>
        </p:txBody>
      </p:sp>
      <p:pic>
        <p:nvPicPr>
          <p:cNvPr id="8" name="Afbeelding 7">
            <a:extLst>
              <a:ext uri="{FF2B5EF4-FFF2-40B4-BE49-F238E27FC236}">
                <a16:creationId xmlns:a16="http://schemas.microsoft.com/office/drawing/2014/main" id="{6A733F76-CC5B-0316-FD82-12992D842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5266" y="7199321"/>
            <a:ext cx="1570633" cy="360000"/>
          </a:xfrm>
          <a:prstGeom prst="rect">
            <a:avLst/>
          </a:prstGeom>
        </p:spPr>
      </p:pic>
    </p:spTree>
    <p:extLst>
      <p:ext uri="{BB962C8B-B14F-4D97-AF65-F5344CB8AC3E}">
        <p14:creationId xmlns:p14="http://schemas.microsoft.com/office/powerpoint/2010/main" val="145496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 Contact Lucht">
    <p:bg>
      <p:bgPr>
        <a:solidFill>
          <a:schemeClr val="accent5"/>
        </a:solidFill>
        <a:effectLst/>
      </p:bgPr>
    </p:bg>
    <p:spTree>
      <p:nvGrpSpPr>
        <p:cNvPr id="1" name=""/>
        <p:cNvGrpSpPr/>
        <p:nvPr/>
      </p:nvGrpSpPr>
      <p:grpSpPr>
        <a:xfrm>
          <a:off x="0" y="0"/>
          <a:ext cx="0" cy="0"/>
          <a:chOff x="0" y="0"/>
          <a:chExt cx="0" cy="0"/>
        </a:xfrm>
      </p:grpSpPr>
      <p:sp>
        <p:nvSpPr>
          <p:cNvPr id="15" name="Ondertitel 2">
            <a:extLst>
              <a:ext uri="{FF2B5EF4-FFF2-40B4-BE49-F238E27FC236}">
                <a16:creationId xmlns:a16="http://schemas.microsoft.com/office/drawing/2014/main" id="{3050D427-8F5F-233E-9970-29B572C870B3}"/>
              </a:ext>
            </a:extLst>
          </p:cNvPr>
          <p:cNvSpPr txBox="1">
            <a:spLocks/>
          </p:cNvSpPr>
          <p:nvPr userDrawn="1"/>
        </p:nvSpPr>
        <p:spPr>
          <a:xfrm>
            <a:off x="539605"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solidFill>
                  <a:schemeClr val="tx1"/>
                </a:solidFill>
              </a:rPr>
              <a:t>‹nr.›</a:t>
            </a:fld>
            <a:endParaRPr lang="nl-NL" sz="1500" dirty="0">
              <a:solidFill>
                <a:schemeClr val="tx1"/>
              </a:solidFill>
            </a:endParaRPr>
          </a:p>
        </p:txBody>
      </p:sp>
      <p:sp>
        <p:nvSpPr>
          <p:cNvPr id="16" name="Tekstvak 15">
            <a:extLst>
              <a:ext uri="{FF2B5EF4-FFF2-40B4-BE49-F238E27FC236}">
                <a16:creationId xmlns:a16="http://schemas.microsoft.com/office/drawing/2014/main" id="{6239468A-5B77-24BC-FDB6-91EFB144C918}"/>
              </a:ext>
            </a:extLst>
          </p:cNvPr>
          <p:cNvSpPr txBox="1"/>
          <p:nvPr userDrawn="1"/>
        </p:nvSpPr>
        <p:spPr>
          <a:xfrm>
            <a:off x="539604" y="440264"/>
            <a:ext cx="6120107" cy="472245"/>
          </a:xfrm>
          <a:prstGeom prst="rect">
            <a:avLst/>
          </a:prstGeom>
          <a:noFill/>
        </p:spPr>
        <p:txBody>
          <a:bodyPr wrap="square" lIns="0" tIns="0" rIns="0" bIns="0" rtlCol="0">
            <a:spAutoFit/>
          </a:bodyPr>
          <a:lstStyle/>
          <a:p>
            <a:pPr>
              <a:lnSpc>
                <a:spcPts val="4000"/>
              </a:lnSpc>
            </a:pPr>
            <a:r>
              <a:rPr lang="nl-NL" sz="3000" b="1" dirty="0">
                <a:solidFill>
                  <a:schemeClr val="tx1"/>
                </a:solidFill>
                <a:latin typeface="Arial" panose="020B0604020202020204" pitchFamily="34" charset="0"/>
                <a:cs typeface="Arial" panose="020B0604020202020204" pitchFamily="34" charset="0"/>
              </a:rPr>
              <a:t>Uw contactpersoon bij BRO:</a:t>
            </a:r>
          </a:p>
        </p:txBody>
      </p:sp>
      <p:sp>
        <p:nvSpPr>
          <p:cNvPr id="7" name="Tijdelijke aanduiding voor afbeelding 5">
            <a:extLst>
              <a:ext uri="{FF2B5EF4-FFF2-40B4-BE49-F238E27FC236}">
                <a16:creationId xmlns:a16="http://schemas.microsoft.com/office/drawing/2014/main" id="{53B4B9D1-6A5E-F2BF-C44F-5EE4D5D7E8F1}"/>
              </a:ext>
            </a:extLst>
          </p:cNvPr>
          <p:cNvSpPr>
            <a:spLocks noGrp="1"/>
          </p:cNvSpPr>
          <p:nvPr>
            <p:ph type="pic" sz="quarter" idx="10" hasCustomPrompt="1"/>
          </p:nvPr>
        </p:nvSpPr>
        <p:spPr>
          <a:xfrm>
            <a:off x="7200106" y="0"/>
            <a:ext cx="7199313" cy="8099425"/>
          </a:xfrm>
          <a:prstGeom prst="rect">
            <a:avLst/>
          </a:prstGeom>
        </p:spPr>
        <p:txBody>
          <a:bodyPr/>
          <a:lstStyle>
            <a:lvl1pPr>
              <a:defRPr>
                <a:solidFill>
                  <a:schemeClr val="tx1"/>
                </a:solidFill>
              </a:defRPr>
            </a:lvl1pPr>
          </a:lstStyle>
          <a:p>
            <a:r>
              <a:rPr lang="nl-NL" dirty="0"/>
              <a:t>Klik icoon om afbeelding in te voegen</a:t>
            </a:r>
          </a:p>
        </p:txBody>
      </p:sp>
      <p:sp>
        <p:nvSpPr>
          <p:cNvPr id="10" name="Tijdelijke aanduiding voor inhoud 2">
            <a:extLst>
              <a:ext uri="{FF2B5EF4-FFF2-40B4-BE49-F238E27FC236}">
                <a16:creationId xmlns:a16="http://schemas.microsoft.com/office/drawing/2014/main" id="{6A81A814-E27E-09F8-B655-3208B8860D46}"/>
              </a:ext>
            </a:extLst>
          </p:cNvPr>
          <p:cNvSpPr>
            <a:spLocks noGrp="1"/>
          </p:cNvSpPr>
          <p:nvPr>
            <p:ph idx="1" hasCustomPrompt="1"/>
          </p:nvPr>
        </p:nvSpPr>
        <p:spPr>
          <a:xfrm>
            <a:off x="539604" y="1610868"/>
            <a:ext cx="5740662" cy="1850828"/>
          </a:xfrm>
          <a:prstGeom prst="rect">
            <a:avLst/>
          </a:prstGeom>
        </p:spPr>
        <p:txBody>
          <a:bodyPr wrap="square" lIns="0" tIns="0" rIns="0" bIns="0">
            <a:spAutoFit/>
          </a:bodyPr>
          <a:lstStyle>
            <a:lvl1pPr marL="0" indent="0">
              <a:lnSpc>
                <a:spcPts val="5000"/>
              </a:lnSpc>
              <a:buFont typeface="Arial" panose="020B0604020202020204" pitchFamily="34" charset="0"/>
              <a:buNone/>
              <a:defRPr sz="3000">
                <a:solidFill>
                  <a:schemeClr val="tx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Naam Achternaam</a:t>
            </a:r>
            <a:br>
              <a:rPr lang="nl-NL" dirty="0"/>
            </a:br>
            <a:r>
              <a:rPr lang="nl-NL" dirty="0" err="1"/>
              <a:t>Naam@bro.nl</a:t>
            </a:r>
            <a:r>
              <a:rPr lang="nl-NL" dirty="0"/>
              <a:t/>
            </a:r>
            <a:br>
              <a:rPr lang="nl-NL" dirty="0"/>
            </a:br>
            <a:r>
              <a:rPr lang="nl-NL" dirty="0"/>
              <a:t>06 000 000 00</a:t>
            </a:r>
          </a:p>
        </p:txBody>
      </p:sp>
      <p:pic>
        <p:nvPicPr>
          <p:cNvPr id="8" name="Afbeelding 7">
            <a:extLst>
              <a:ext uri="{FF2B5EF4-FFF2-40B4-BE49-F238E27FC236}">
                <a16:creationId xmlns:a16="http://schemas.microsoft.com/office/drawing/2014/main" id="{6A733F76-CC5B-0316-FD82-12992D842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5266" y="7199321"/>
            <a:ext cx="1570633" cy="360000"/>
          </a:xfrm>
          <a:prstGeom prst="rect">
            <a:avLst/>
          </a:prstGeom>
        </p:spPr>
      </p:pic>
    </p:spTree>
    <p:extLst>
      <p:ext uri="{BB962C8B-B14F-4D97-AF65-F5344CB8AC3E}">
        <p14:creationId xmlns:p14="http://schemas.microsoft.com/office/powerpoint/2010/main" val="77394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 Contact Natuur">
    <p:bg>
      <p:bgPr>
        <a:solidFill>
          <a:schemeClr val="accent6"/>
        </a:solidFill>
        <a:effectLst/>
      </p:bgPr>
    </p:bg>
    <p:spTree>
      <p:nvGrpSpPr>
        <p:cNvPr id="1" name=""/>
        <p:cNvGrpSpPr/>
        <p:nvPr/>
      </p:nvGrpSpPr>
      <p:grpSpPr>
        <a:xfrm>
          <a:off x="0" y="0"/>
          <a:ext cx="0" cy="0"/>
          <a:chOff x="0" y="0"/>
          <a:chExt cx="0" cy="0"/>
        </a:xfrm>
      </p:grpSpPr>
      <p:sp>
        <p:nvSpPr>
          <p:cNvPr id="15" name="Ondertitel 2">
            <a:extLst>
              <a:ext uri="{FF2B5EF4-FFF2-40B4-BE49-F238E27FC236}">
                <a16:creationId xmlns:a16="http://schemas.microsoft.com/office/drawing/2014/main" id="{3050D427-8F5F-233E-9970-29B572C870B3}"/>
              </a:ext>
            </a:extLst>
          </p:cNvPr>
          <p:cNvSpPr txBox="1">
            <a:spLocks/>
          </p:cNvSpPr>
          <p:nvPr userDrawn="1"/>
        </p:nvSpPr>
        <p:spPr>
          <a:xfrm>
            <a:off x="539605"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t>‹nr.›</a:t>
            </a:fld>
            <a:endParaRPr lang="nl-NL" sz="1500" dirty="0"/>
          </a:p>
        </p:txBody>
      </p:sp>
      <p:sp>
        <p:nvSpPr>
          <p:cNvPr id="16" name="Tekstvak 15">
            <a:extLst>
              <a:ext uri="{FF2B5EF4-FFF2-40B4-BE49-F238E27FC236}">
                <a16:creationId xmlns:a16="http://schemas.microsoft.com/office/drawing/2014/main" id="{6239468A-5B77-24BC-FDB6-91EFB144C918}"/>
              </a:ext>
            </a:extLst>
          </p:cNvPr>
          <p:cNvSpPr txBox="1"/>
          <p:nvPr userDrawn="1"/>
        </p:nvSpPr>
        <p:spPr>
          <a:xfrm>
            <a:off x="539604" y="440264"/>
            <a:ext cx="6120107" cy="472245"/>
          </a:xfrm>
          <a:prstGeom prst="rect">
            <a:avLst/>
          </a:prstGeom>
          <a:noFill/>
        </p:spPr>
        <p:txBody>
          <a:bodyPr wrap="square" lIns="0" tIns="0" rIns="0" bIns="0" rtlCol="0">
            <a:spAutoFit/>
          </a:bodyPr>
          <a:lstStyle/>
          <a:p>
            <a:pPr>
              <a:lnSpc>
                <a:spcPts val="4000"/>
              </a:lnSpc>
            </a:pPr>
            <a:r>
              <a:rPr lang="nl-NL" sz="3000" b="1" dirty="0">
                <a:solidFill>
                  <a:schemeClr val="bg1"/>
                </a:solidFill>
                <a:latin typeface="Arial" panose="020B0604020202020204" pitchFamily="34" charset="0"/>
                <a:cs typeface="Arial" panose="020B0604020202020204" pitchFamily="34" charset="0"/>
              </a:rPr>
              <a:t>Uw contactpersoon bij BRO:</a:t>
            </a:r>
          </a:p>
        </p:txBody>
      </p:sp>
      <p:sp>
        <p:nvSpPr>
          <p:cNvPr id="7" name="Tijdelijke aanduiding voor afbeelding 5">
            <a:extLst>
              <a:ext uri="{FF2B5EF4-FFF2-40B4-BE49-F238E27FC236}">
                <a16:creationId xmlns:a16="http://schemas.microsoft.com/office/drawing/2014/main" id="{53B4B9D1-6A5E-F2BF-C44F-5EE4D5D7E8F1}"/>
              </a:ext>
            </a:extLst>
          </p:cNvPr>
          <p:cNvSpPr>
            <a:spLocks noGrp="1"/>
          </p:cNvSpPr>
          <p:nvPr>
            <p:ph type="pic" sz="quarter" idx="10" hasCustomPrompt="1"/>
          </p:nvPr>
        </p:nvSpPr>
        <p:spPr>
          <a:xfrm>
            <a:off x="7200106" y="0"/>
            <a:ext cx="7199313" cy="8099425"/>
          </a:xfrm>
          <a:prstGeom prst="rect">
            <a:avLst/>
          </a:prstGeom>
        </p:spPr>
        <p:txBody>
          <a:bodyPr/>
          <a:lstStyle>
            <a:lvl1pPr>
              <a:defRPr>
                <a:solidFill>
                  <a:schemeClr val="bg1"/>
                </a:solidFill>
              </a:defRPr>
            </a:lvl1pPr>
          </a:lstStyle>
          <a:p>
            <a:r>
              <a:rPr lang="nl-NL" dirty="0"/>
              <a:t>Klik icoon om afbeelding in te voegen</a:t>
            </a:r>
          </a:p>
        </p:txBody>
      </p:sp>
      <p:sp>
        <p:nvSpPr>
          <p:cNvPr id="10" name="Tijdelijke aanduiding voor inhoud 2">
            <a:extLst>
              <a:ext uri="{FF2B5EF4-FFF2-40B4-BE49-F238E27FC236}">
                <a16:creationId xmlns:a16="http://schemas.microsoft.com/office/drawing/2014/main" id="{6A81A814-E27E-09F8-B655-3208B8860D46}"/>
              </a:ext>
            </a:extLst>
          </p:cNvPr>
          <p:cNvSpPr>
            <a:spLocks noGrp="1"/>
          </p:cNvSpPr>
          <p:nvPr>
            <p:ph idx="1" hasCustomPrompt="1"/>
          </p:nvPr>
        </p:nvSpPr>
        <p:spPr>
          <a:xfrm>
            <a:off x="539604" y="1610868"/>
            <a:ext cx="5740662" cy="1850828"/>
          </a:xfrm>
          <a:prstGeom prst="rect">
            <a:avLst/>
          </a:prstGeom>
        </p:spPr>
        <p:txBody>
          <a:bodyPr wrap="square" lIns="0" tIns="0" rIns="0" bIns="0">
            <a:spAutoFit/>
          </a:bodyPr>
          <a:lstStyle>
            <a:lvl1pPr marL="0" indent="0">
              <a:lnSpc>
                <a:spcPts val="5000"/>
              </a:lnSpc>
              <a:buFont typeface="Arial" panose="020B0604020202020204" pitchFamily="34" charset="0"/>
              <a:buNone/>
              <a:defRPr sz="30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Naam Achternaam</a:t>
            </a:r>
            <a:br>
              <a:rPr lang="nl-NL" dirty="0"/>
            </a:br>
            <a:r>
              <a:rPr lang="nl-NL" dirty="0" err="1"/>
              <a:t>Naam@bro.nl</a:t>
            </a:r>
            <a:r>
              <a:rPr lang="nl-NL" dirty="0"/>
              <a:t/>
            </a:r>
            <a:br>
              <a:rPr lang="nl-NL" dirty="0"/>
            </a:br>
            <a:r>
              <a:rPr lang="nl-NL" dirty="0"/>
              <a:t>06 000 000 00</a:t>
            </a:r>
          </a:p>
        </p:txBody>
      </p:sp>
      <p:pic>
        <p:nvPicPr>
          <p:cNvPr id="8" name="Afbeelding 7">
            <a:extLst>
              <a:ext uri="{FF2B5EF4-FFF2-40B4-BE49-F238E27FC236}">
                <a16:creationId xmlns:a16="http://schemas.microsoft.com/office/drawing/2014/main" id="{FE94668C-A05B-A2D1-FBD6-84173F02AD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7741" y="7199321"/>
            <a:ext cx="1570633" cy="360000"/>
          </a:xfrm>
          <a:prstGeom prst="rect">
            <a:avLst/>
          </a:prstGeom>
        </p:spPr>
      </p:pic>
    </p:spTree>
    <p:extLst>
      <p:ext uri="{BB962C8B-B14F-4D97-AF65-F5344CB8AC3E}">
        <p14:creationId xmlns:p14="http://schemas.microsoft.com/office/powerpoint/2010/main" val="301897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 Contact Water">
    <p:bg>
      <p:bgPr>
        <a:solidFill>
          <a:srgbClr val="2D69A5"/>
        </a:solidFill>
        <a:effectLst/>
      </p:bgPr>
    </p:bg>
    <p:spTree>
      <p:nvGrpSpPr>
        <p:cNvPr id="1" name=""/>
        <p:cNvGrpSpPr/>
        <p:nvPr/>
      </p:nvGrpSpPr>
      <p:grpSpPr>
        <a:xfrm>
          <a:off x="0" y="0"/>
          <a:ext cx="0" cy="0"/>
          <a:chOff x="0" y="0"/>
          <a:chExt cx="0" cy="0"/>
        </a:xfrm>
      </p:grpSpPr>
      <p:sp>
        <p:nvSpPr>
          <p:cNvPr id="15" name="Ondertitel 2">
            <a:extLst>
              <a:ext uri="{FF2B5EF4-FFF2-40B4-BE49-F238E27FC236}">
                <a16:creationId xmlns:a16="http://schemas.microsoft.com/office/drawing/2014/main" id="{3050D427-8F5F-233E-9970-29B572C870B3}"/>
              </a:ext>
            </a:extLst>
          </p:cNvPr>
          <p:cNvSpPr txBox="1">
            <a:spLocks/>
          </p:cNvSpPr>
          <p:nvPr userDrawn="1"/>
        </p:nvSpPr>
        <p:spPr>
          <a:xfrm>
            <a:off x="539605"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t>‹nr.›</a:t>
            </a:fld>
            <a:endParaRPr lang="nl-NL" sz="1500" dirty="0"/>
          </a:p>
        </p:txBody>
      </p:sp>
      <p:sp>
        <p:nvSpPr>
          <p:cNvPr id="16" name="Tekstvak 15">
            <a:extLst>
              <a:ext uri="{FF2B5EF4-FFF2-40B4-BE49-F238E27FC236}">
                <a16:creationId xmlns:a16="http://schemas.microsoft.com/office/drawing/2014/main" id="{6239468A-5B77-24BC-FDB6-91EFB144C918}"/>
              </a:ext>
            </a:extLst>
          </p:cNvPr>
          <p:cNvSpPr txBox="1"/>
          <p:nvPr userDrawn="1"/>
        </p:nvSpPr>
        <p:spPr>
          <a:xfrm>
            <a:off x="539604" y="440264"/>
            <a:ext cx="6120107" cy="472245"/>
          </a:xfrm>
          <a:prstGeom prst="rect">
            <a:avLst/>
          </a:prstGeom>
          <a:noFill/>
        </p:spPr>
        <p:txBody>
          <a:bodyPr wrap="square" lIns="0" tIns="0" rIns="0" bIns="0" rtlCol="0">
            <a:spAutoFit/>
          </a:bodyPr>
          <a:lstStyle/>
          <a:p>
            <a:pPr>
              <a:lnSpc>
                <a:spcPts val="4000"/>
              </a:lnSpc>
            </a:pPr>
            <a:r>
              <a:rPr lang="nl-NL" sz="3000" b="1" dirty="0">
                <a:solidFill>
                  <a:schemeClr val="bg1"/>
                </a:solidFill>
                <a:latin typeface="Arial" panose="020B0604020202020204" pitchFamily="34" charset="0"/>
                <a:cs typeface="Arial" panose="020B0604020202020204" pitchFamily="34" charset="0"/>
              </a:rPr>
              <a:t>Uw contactpersoon bij BRO:</a:t>
            </a:r>
          </a:p>
        </p:txBody>
      </p:sp>
      <p:sp>
        <p:nvSpPr>
          <p:cNvPr id="7" name="Tijdelijke aanduiding voor afbeelding 5">
            <a:extLst>
              <a:ext uri="{FF2B5EF4-FFF2-40B4-BE49-F238E27FC236}">
                <a16:creationId xmlns:a16="http://schemas.microsoft.com/office/drawing/2014/main" id="{53B4B9D1-6A5E-F2BF-C44F-5EE4D5D7E8F1}"/>
              </a:ext>
            </a:extLst>
          </p:cNvPr>
          <p:cNvSpPr>
            <a:spLocks noGrp="1"/>
          </p:cNvSpPr>
          <p:nvPr>
            <p:ph type="pic" sz="quarter" idx="10" hasCustomPrompt="1"/>
          </p:nvPr>
        </p:nvSpPr>
        <p:spPr>
          <a:xfrm>
            <a:off x="7200106" y="0"/>
            <a:ext cx="7199313" cy="8099425"/>
          </a:xfrm>
          <a:prstGeom prst="rect">
            <a:avLst/>
          </a:prstGeom>
        </p:spPr>
        <p:txBody>
          <a:bodyPr/>
          <a:lstStyle>
            <a:lvl1pPr>
              <a:defRPr>
                <a:solidFill>
                  <a:schemeClr val="bg1"/>
                </a:solidFill>
              </a:defRPr>
            </a:lvl1pPr>
          </a:lstStyle>
          <a:p>
            <a:r>
              <a:rPr lang="nl-NL" dirty="0"/>
              <a:t>Klik icoon om afbeelding in te voegen</a:t>
            </a:r>
          </a:p>
        </p:txBody>
      </p:sp>
      <p:sp>
        <p:nvSpPr>
          <p:cNvPr id="10" name="Tijdelijke aanduiding voor inhoud 2">
            <a:extLst>
              <a:ext uri="{FF2B5EF4-FFF2-40B4-BE49-F238E27FC236}">
                <a16:creationId xmlns:a16="http://schemas.microsoft.com/office/drawing/2014/main" id="{6A81A814-E27E-09F8-B655-3208B8860D46}"/>
              </a:ext>
            </a:extLst>
          </p:cNvPr>
          <p:cNvSpPr>
            <a:spLocks noGrp="1"/>
          </p:cNvSpPr>
          <p:nvPr>
            <p:ph idx="1" hasCustomPrompt="1"/>
          </p:nvPr>
        </p:nvSpPr>
        <p:spPr>
          <a:xfrm>
            <a:off x="539604" y="1610868"/>
            <a:ext cx="5740662" cy="1850828"/>
          </a:xfrm>
          <a:prstGeom prst="rect">
            <a:avLst/>
          </a:prstGeom>
        </p:spPr>
        <p:txBody>
          <a:bodyPr wrap="square" lIns="0" tIns="0" rIns="0" bIns="0">
            <a:spAutoFit/>
          </a:bodyPr>
          <a:lstStyle>
            <a:lvl1pPr marL="0" indent="0">
              <a:lnSpc>
                <a:spcPts val="5000"/>
              </a:lnSpc>
              <a:buFont typeface="Arial" panose="020B0604020202020204" pitchFamily="34" charset="0"/>
              <a:buNone/>
              <a:defRPr sz="30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Naam Achternaam</a:t>
            </a:r>
            <a:br>
              <a:rPr lang="nl-NL" dirty="0"/>
            </a:br>
            <a:r>
              <a:rPr lang="nl-NL" dirty="0" err="1"/>
              <a:t>Naam@bro.nl</a:t>
            </a:r>
            <a:r>
              <a:rPr lang="nl-NL" dirty="0"/>
              <a:t/>
            </a:r>
            <a:br>
              <a:rPr lang="nl-NL" dirty="0"/>
            </a:br>
            <a:r>
              <a:rPr lang="nl-NL" dirty="0"/>
              <a:t>06 000 000 00</a:t>
            </a:r>
          </a:p>
        </p:txBody>
      </p:sp>
      <p:pic>
        <p:nvPicPr>
          <p:cNvPr id="8" name="Afbeelding 7">
            <a:extLst>
              <a:ext uri="{FF2B5EF4-FFF2-40B4-BE49-F238E27FC236}">
                <a16:creationId xmlns:a16="http://schemas.microsoft.com/office/drawing/2014/main" id="{FE94668C-A05B-A2D1-FBD6-84173F02AD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7741" y="7199321"/>
            <a:ext cx="1570633" cy="360000"/>
          </a:xfrm>
          <a:prstGeom prst="rect">
            <a:avLst/>
          </a:prstGeom>
        </p:spPr>
      </p:pic>
    </p:spTree>
    <p:extLst>
      <p:ext uri="{BB962C8B-B14F-4D97-AF65-F5344CB8AC3E}">
        <p14:creationId xmlns:p14="http://schemas.microsoft.com/office/powerpoint/2010/main" val="102564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 Contact Licht">
    <p:bg>
      <p:bgPr>
        <a:solidFill>
          <a:srgbClr val="DCD2C7"/>
        </a:solidFill>
        <a:effectLst/>
      </p:bgPr>
    </p:bg>
    <p:spTree>
      <p:nvGrpSpPr>
        <p:cNvPr id="1" name=""/>
        <p:cNvGrpSpPr/>
        <p:nvPr/>
      </p:nvGrpSpPr>
      <p:grpSpPr>
        <a:xfrm>
          <a:off x="0" y="0"/>
          <a:ext cx="0" cy="0"/>
          <a:chOff x="0" y="0"/>
          <a:chExt cx="0" cy="0"/>
        </a:xfrm>
      </p:grpSpPr>
      <p:sp>
        <p:nvSpPr>
          <p:cNvPr id="15" name="Ondertitel 2">
            <a:extLst>
              <a:ext uri="{FF2B5EF4-FFF2-40B4-BE49-F238E27FC236}">
                <a16:creationId xmlns:a16="http://schemas.microsoft.com/office/drawing/2014/main" id="{3050D427-8F5F-233E-9970-29B572C870B3}"/>
              </a:ext>
            </a:extLst>
          </p:cNvPr>
          <p:cNvSpPr txBox="1">
            <a:spLocks/>
          </p:cNvSpPr>
          <p:nvPr userDrawn="1"/>
        </p:nvSpPr>
        <p:spPr>
          <a:xfrm>
            <a:off x="539605" y="7392958"/>
            <a:ext cx="774000" cy="207749"/>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6629136B-2C91-4D45-814E-B9B2EF78F51D}" type="slidenum">
              <a:rPr lang="nl-NL" sz="1500" smtClean="0">
                <a:solidFill>
                  <a:schemeClr val="tx1"/>
                </a:solidFill>
              </a:rPr>
              <a:t>‹nr.›</a:t>
            </a:fld>
            <a:endParaRPr lang="nl-NL" sz="1500" dirty="0">
              <a:solidFill>
                <a:schemeClr val="tx1"/>
              </a:solidFill>
            </a:endParaRPr>
          </a:p>
        </p:txBody>
      </p:sp>
      <p:sp>
        <p:nvSpPr>
          <p:cNvPr id="16" name="Tekstvak 15">
            <a:extLst>
              <a:ext uri="{FF2B5EF4-FFF2-40B4-BE49-F238E27FC236}">
                <a16:creationId xmlns:a16="http://schemas.microsoft.com/office/drawing/2014/main" id="{6239468A-5B77-24BC-FDB6-91EFB144C918}"/>
              </a:ext>
            </a:extLst>
          </p:cNvPr>
          <p:cNvSpPr txBox="1"/>
          <p:nvPr userDrawn="1"/>
        </p:nvSpPr>
        <p:spPr>
          <a:xfrm>
            <a:off x="539604" y="440264"/>
            <a:ext cx="6120107" cy="472245"/>
          </a:xfrm>
          <a:prstGeom prst="rect">
            <a:avLst/>
          </a:prstGeom>
          <a:noFill/>
        </p:spPr>
        <p:txBody>
          <a:bodyPr wrap="square" lIns="0" tIns="0" rIns="0" bIns="0" rtlCol="0">
            <a:spAutoFit/>
          </a:bodyPr>
          <a:lstStyle/>
          <a:p>
            <a:pPr>
              <a:lnSpc>
                <a:spcPts val="4000"/>
              </a:lnSpc>
            </a:pPr>
            <a:r>
              <a:rPr lang="nl-NL" sz="3000" b="1" dirty="0">
                <a:solidFill>
                  <a:schemeClr val="tx1"/>
                </a:solidFill>
                <a:latin typeface="Arial" panose="020B0604020202020204" pitchFamily="34" charset="0"/>
                <a:cs typeface="Arial" panose="020B0604020202020204" pitchFamily="34" charset="0"/>
              </a:rPr>
              <a:t>Uw contactpersoon bij BRO:</a:t>
            </a:r>
          </a:p>
        </p:txBody>
      </p:sp>
      <p:sp>
        <p:nvSpPr>
          <p:cNvPr id="7" name="Tijdelijke aanduiding voor afbeelding 5">
            <a:extLst>
              <a:ext uri="{FF2B5EF4-FFF2-40B4-BE49-F238E27FC236}">
                <a16:creationId xmlns:a16="http://schemas.microsoft.com/office/drawing/2014/main" id="{53B4B9D1-6A5E-F2BF-C44F-5EE4D5D7E8F1}"/>
              </a:ext>
            </a:extLst>
          </p:cNvPr>
          <p:cNvSpPr>
            <a:spLocks noGrp="1"/>
          </p:cNvSpPr>
          <p:nvPr>
            <p:ph type="pic" sz="quarter" idx="10" hasCustomPrompt="1"/>
          </p:nvPr>
        </p:nvSpPr>
        <p:spPr>
          <a:xfrm>
            <a:off x="7200106" y="0"/>
            <a:ext cx="7199313" cy="8099425"/>
          </a:xfrm>
          <a:prstGeom prst="rect">
            <a:avLst/>
          </a:prstGeom>
        </p:spPr>
        <p:txBody>
          <a:bodyPr/>
          <a:lstStyle>
            <a:lvl1pPr>
              <a:defRPr>
                <a:solidFill>
                  <a:schemeClr val="tx1"/>
                </a:solidFill>
              </a:defRPr>
            </a:lvl1pPr>
          </a:lstStyle>
          <a:p>
            <a:r>
              <a:rPr lang="nl-NL" dirty="0"/>
              <a:t>Klik icoon om afbeelding in te voegen</a:t>
            </a:r>
          </a:p>
        </p:txBody>
      </p:sp>
      <p:sp>
        <p:nvSpPr>
          <p:cNvPr id="10" name="Tijdelijke aanduiding voor inhoud 2">
            <a:extLst>
              <a:ext uri="{FF2B5EF4-FFF2-40B4-BE49-F238E27FC236}">
                <a16:creationId xmlns:a16="http://schemas.microsoft.com/office/drawing/2014/main" id="{6A81A814-E27E-09F8-B655-3208B8860D46}"/>
              </a:ext>
            </a:extLst>
          </p:cNvPr>
          <p:cNvSpPr>
            <a:spLocks noGrp="1"/>
          </p:cNvSpPr>
          <p:nvPr>
            <p:ph idx="1" hasCustomPrompt="1"/>
          </p:nvPr>
        </p:nvSpPr>
        <p:spPr>
          <a:xfrm>
            <a:off x="539604" y="1610868"/>
            <a:ext cx="5740662" cy="1850828"/>
          </a:xfrm>
          <a:prstGeom prst="rect">
            <a:avLst/>
          </a:prstGeom>
        </p:spPr>
        <p:txBody>
          <a:bodyPr wrap="square" lIns="0" tIns="0" rIns="0" bIns="0">
            <a:spAutoFit/>
          </a:bodyPr>
          <a:lstStyle>
            <a:lvl1pPr marL="0" indent="0">
              <a:lnSpc>
                <a:spcPts val="5000"/>
              </a:lnSpc>
              <a:buFont typeface="Arial" panose="020B0604020202020204" pitchFamily="34" charset="0"/>
              <a:buNone/>
              <a:defRPr sz="3000">
                <a:solidFill>
                  <a:schemeClr val="tx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Naam Achternaam</a:t>
            </a:r>
            <a:br>
              <a:rPr lang="nl-NL" dirty="0"/>
            </a:br>
            <a:r>
              <a:rPr lang="nl-NL" dirty="0" err="1"/>
              <a:t>Naam@bro.nl</a:t>
            </a:r>
            <a:r>
              <a:rPr lang="nl-NL" dirty="0"/>
              <a:t/>
            </a:r>
            <a:br>
              <a:rPr lang="nl-NL" dirty="0"/>
            </a:br>
            <a:r>
              <a:rPr lang="nl-NL" dirty="0"/>
              <a:t>06 000 000 00</a:t>
            </a:r>
          </a:p>
        </p:txBody>
      </p:sp>
      <p:pic>
        <p:nvPicPr>
          <p:cNvPr id="11" name="Afbeelding 10">
            <a:extLst>
              <a:ext uri="{FF2B5EF4-FFF2-40B4-BE49-F238E27FC236}">
                <a16:creationId xmlns:a16="http://schemas.microsoft.com/office/drawing/2014/main" id="{6A733F76-CC5B-0316-FD82-12992D842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5266" y="7199321"/>
            <a:ext cx="1570633" cy="360000"/>
          </a:xfrm>
          <a:prstGeom prst="rect">
            <a:avLst/>
          </a:prstGeom>
        </p:spPr>
      </p:pic>
    </p:spTree>
    <p:extLst>
      <p:ext uri="{BB962C8B-B14F-4D97-AF65-F5344CB8AC3E}">
        <p14:creationId xmlns:p14="http://schemas.microsoft.com/office/powerpoint/2010/main" val="149659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 Eindslide Steen">
    <p:bg>
      <p:bgPr>
        <a:solidFill>
          <a:schemeClr val="accent2"/>
        </a:solidFill>
        <a:effectLst/>
      </p:bgPr>
    </p:bg>
    <p:spTree>
      <p:nvGrpSpPr>
        <p:cNvPr id="1" name=""/>
        <p:cNvGrpSpPr/>
        <p:nvPr/>
      </p:nvGrpSpPr>
      <p:grpSpPr>
        <a:xfrm>
          <a:off x="0" y="0"/>
          <a:ext cx="0" cy="0"/>
          <a:chOff x="0" y="0"/>
          <a:chExt cx="0" cy="0"/>
        </a:xfrm>
      </p:grpSpPr>
      <p:pic>
        <p:nvPicPr>
          <p:cNvPr id="16" name="Afbeelding 15">
            <a:extLst>
              <a:ext uri="{FF2B5EF4-FFF2-40B4-BE49-F238E27FC236}">
                <a16:creationId xmlns:a16="http://schemas.microsoft.com/office/drawing/2014/main" id="{B366C5F9-7E16-C047-3404-26430A038F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8214" y="6840591"/>
            <a:ext cx="3131999" cy="717875"/>
          </a:xfrm>
          <a:prstGeom prst="rect">
            <a:avLst/>
          </a:prstGeom>
        </p:spPr>
      </p:pic>
      <p:sp>
        <p:nvSpPr>
          <p:cNvPr id="6" name="Ondertitel 2">
            <a:extLst>
              <a:ext uri="{FF2B5EF4-FFF2-40B4-BE49-F238E27FC236}">
                <a16:creationId xmlns:a16="http://schemas.microsoft.com/office/drawing/2014/main" id="{4E1277F8-535B-3FB3-497F-C885409005D2}"/>
              </a:ext>
            </a:extLst>
          </p:cNvPr>
          <p:cNvSpPr txBox="1">
            <a:spLocks/>
          </p:cNvSpPr>
          <p:nvPr userDrawn="1"/>
        </p:nvSpPr>
        <p:spPr>
          <a:xfrm>
            <a:off x="536699" y="6852922"/>
            <a:ext cx="2340000" cy="749051"/>
          </a:xfrm>
          <a:prstGeom prst="rect">
            <a:avLst/>
          </a:prstGeom>
        </p:spPr>
        <p:txBody>
          <a:bodyPr vert="horz" wrap="square" lIns="180000" tIns="0" rIns="0" bIns="0" rtlCol="0" anchor="b" anchorCtr="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nl-NL" b="0" dirty="0"/>
              <a:t>Rhijnspoorplein 38</a:t>
            </a:r>
          </a:p>
          <a:p>
            <a:pPr>
              <a:spcBef>
                <a:spcPts val="0"/>
              </a:spcBef>
            </a:pPr>
            <a:r>
              <a:rPr lang="nl-NL" b="0" dirty="0"/>
              <a:t>1018 TX Amsterdam</a:t>
            </a:r>
          </a:p>
          <a:p>
            <a:pPr>
              <a:spcBef>
                <a:spcPts val="0"/>
              </a:spcBef>
            </a:pPr>
            <a:r>
              <a:rPr lang="nl-NL" b="0" dirty="0"/>
              <a:t>020 506 19 99</a:t>
            </a:r>
          </a:p>
        </p:txBody>
      </p:sp>
      <p:sp>
        <p:nvSpPr>
          <p:cNvPr id="13" name="Ondertitel 2">
            <a:extLst>
              <a:ext uri="{FF2B5EF4-FFF2-40B4-BE49-F238E27FC236}">
                <a16:creationId xmlns:a16="http://schemas.microsoft.com/office/drawing/2014/main" id="{476C7062-371C-AB56-3D0A-46742EB6529F}"/>
              </a:ext>
            </a:extLst>
          </p:cNvPr>
          <p:cNvSpPr txBox="1">
            <a:spLocks/>
          </p:cNvSpPr>
          <p:nvPr userDrawn="1"/>
        </p:nvSpPr>
        <p:spPr>
          <a:xfrm>
            <a:off x="2873499" y="6614436"/>
            <a:ext cx="2340000" cy="236155"/>
          </a:xfrm>
          <a:prstGeom prst="rect">
            <a:avLst/>
          </a:prstGeom>
        </p:spPr>
        <p:txBody>
          <a:bodyPr vert="horz" wrap="square" lIns="180000" tIns="0" rIns="0" bIns="0" rtlCol="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Boxtel</a:t>
            </a:r>
          </a:p>
        </p:txBody>
      </p:sp>
      <p:sp>
        <p:nvSpPr>
          <p:cNvPr id="14" name="Ondertitel 2">
            <a:extLst>
              <a:ext uri="{FF2B5EF4-FFF2-40B4-BE49-F238E27FC236}">
                <a16:creationId xmlns:a16="http://schemas.microsoft.com/office/drawing/2014/main" id="{EA8FD089-19C8-B09C-9ECA-D9620BA786D0}"/>
              </a:ext>
            </a:extLst>
          </p:cNvPr>
          <p:cNvSpPr txBox="1">
            <a:spLocks/>
          </p:cNvSpPr>
          <p:nvPr userDrawn="1"/>
        </p:nvSpPr>
        <p:spPr>
          <a:xfrm>
            <a:off x="2873499" y="6852922"/>
            <a:ext cx="2340000" cy="749051"/>
          </a:xfrm>
          <a:prstGeom prst="rect">
            <a:avLst/>
          </a:prstGeom>
        </p:spPr>
        <p:txBody>
          <a:bodyPr vert="horz" wrap="square" lIns="180000" tIns="0" rIns="0" bIns="0" rtlCol="0" anchor="b" anchorCtr="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nl-NL" b="0" dirty="0" err="1"/>
              <a:t>Bosscheweg</a:t>
            </a:r>
            <a:r>
              <a:rPr lang="nl-NL" b="0" dirty="0"/>
              <a:t> 107</a:t>
            </a:r>
          </a:p>
          <a:p>
            <a:pPr>
              <a:spcBef>
                <a:spcPts val="0"/>
              </a:spcBef>
            </a:pPr>
            <a:r>
              <a:rPr lang="nl-NL" b="0" dirty="0"/>
              <a:t>5282 WV Boxtel</a:t>
            </a:r>
          </a:p>
          <a:p>
            <a:pPr>
              <a:spcBef>
                <a:spcPts val="0"/>
              </a:spcBef>
            </a:pPr>
            <a:r>
              <a:rPr lang="nl-NL" b="0" dirty="0"/>
              <a:t>0411 850 400</a:t>
            </a:r>
          </a:p>
        </p:txBody>
      </p:sp>
      <p:sp>
        <p:nvSpPr>
          <p:cNvPr id="15" name="Ondertitel 2">
            <a:extLst>
              <a:ext uri="{FF2B5EF4-FFF2-40B4-BE49-F238E27FC236}">
                <a16:creationId xmlns:a16="http://schemas.microsoft.com/office/drawing/2014/main" id="{C1AF43C6-097D-2325-4EC8-B7E9151953BB}"/>
              </a:ext>
            </a:extLst>
          </p:cNvPr>
          <p:cNvSpPr txBox="1">
            <a:spLocks/>
          </p:cNvSpPr>
          <p:nvPr userDrawn="1"/>
        </p:nvSpPr>
        <p:spPr>
          <a:xfrm>
            <a:off x="5218761" y="6614436"/>
            <a:ext cx="2340000" cy="236155"/>
          </a:xfrm>
          <a:prstGeom prst="rect">
            <a:avLst/>
          </a:prstGeom>
        </p:spPr>
        <p:txBody>
          <a:bodyPr vert="horz" wrap="square" lIns="180000" tIns="0" rIns="0" bIns="0" rtlCol="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Venlo</a:t>
            </a:r>
          </a:p>
        </p:txBody>
      </p:sp>
      <p:sp>
        <p:nvSpPr>
          <p:cNvPr id="17" name="Ondertitel 2">
            <a:extLst>
              <a:ext uri="{FF2B5EF4-FFF2-40B4-BE49-F238E27FC236}">
                <a16:creationId xmlns:a16="http://schemas.microsoft.com/office/drawing/2014/main" id="{EAAAFA36-4853-FFAC-8DAD-809A8B3EB7B9}"/>
              </a:ext>
            </a:extLst>
          </p:cNvPr>
          <p:cNvSpPr txBox="1">
            <a:spLocks/>
          </p:cNvSpPr>
          <p:nvPr userDrawn="1"/>
        </p:nvSpPr>
        <p:spPr>
          <a:xfrm>
            <a:off x="5218761" y="6852922"/>
            <a:ext cx="2340000" cy="749051"/>
          </a:xfrm>
          <a:prstGeom prst="rect">
            <a:avLst/>
          </a:prstGeom>
        </p:spPr>
        <p:txBody>
          <a:bodyPr vert="horz" wrap="square" lIns="180000" tIns="0" rIns="0" bIns="0" rtlCol="0" anchor="b" anchorCtr="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nl-NL" b="0" dirty="0"/>
              <a:t>Industriestraat 94</a:t>
            </a:r>
          </a:p>
          <a:p>
            <a:pPr>
              <a:spcBef>
                <a:spcPts val="0"/>
              </a:spcBef>
            </a:pPr>
            <a:r>
              <a:rPr lang="nl-NL" b="0" dirty="0"/>
              <a:t>5931 PK Tegelen</a:t>
            </a:r>
          </a:p>
          <a:p>
            <a:pPr>
              <a:spcBef>
                <a:spcPts val="0"/>
              </a:spcBef>
            </a:pPr>
            <a:r>
              <a:rPr lang="nl-NL" b="0" dirty="0"/>
              <a:t>077 373 06 01</a:t>
            </a:r>
          </a:p>
        </p:txBody>
      </p:sp>
      <p:cxnSp>
        <p:nvCxnSpPr>
          <p:cNvPr id="4" name="Rechte verbindingslijn 3">
            <a:extLst>
              <a:ext uri="{FF2B5EF4-FFF2-40B4-BE49-F238E27FC236}">
                <a16:creationId xmlns:a16="http://schemas.microsoft.com/office/drawing/2014/main" id="{AB320B5E-268C-FD14-8D1A-F8DC8B166073}"/>
              </a:ext>
            </a:extLst>
          </p:cNvPr>
          <p:cNvCxnSpPr>
            <a:cxnSpLocks/>
          </p:cNvCxnSpPr>
          <p:nvPr userDrawn="1"/>
        </p:nvCxnSpPr>
        <p:spPr>
          <a:xfrm>
            <a:off x="540000" y="6659425"/>
            <a:ext cx="0" cy="900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95F8E115-9F7F-B244-CDBB-4BBCEAE8A6F9}"/>
              </a:ext>
            </a:extLst>
          </p:cNvPr>
          <p:cNvCxnSpPr>
            <a:cxnSpLocks/>
          </p:cNvCxnSpPr>
          <p:nvPr userDrawn="1"/>
        </p:nvCxnSpPr>
        <p:spPr>
          <a:xfrm>
            <a:off x="2883768" y="6659425"/>
            <a:ext cx="0" cy="900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13EB7768-0D05-25F4-47D0-FB58F4BAD8EB}"/>
              </a:ext>
            </a:extLst>
          </p:cNvPr>
          <p:cNvCxnSpPr>
            <a:cxnSpLocks/>
          </p:cNvCxnSpPr>
          <p:nvPr userDrawn="1"/>
        </p:nvCxnSpPr>
        <p:spPr>
          <a:xfrm>
            <a:off x="5217634" y="6659425"/>
            <a:ext cx="0" cy="900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5FA8A910-7A99-925B-9114-77C0CF3BC91E}"/>
              </a:ext>
            </a:extLst>
          </p:cNvPr>
          <p:cNvCxnSpPr>
            <a:cxnSpLocks/>
          </p:cNvCxnSpPr>
          <p:nvPr userDrawn="1"/>
        </p:nvCxnSpPr>
        <p:spPr>
          <a:xfrm>
            <a:off x="7558161" y="6659425"/>
            <a:ext cx="0" cy="900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Ondertitel 2">
            <a:extLst>
              <a:ext uri="{FF2B5EF4-FFF2-40B4-BE49-F238E27FC236}">
                <a16:creationId xmlns:a16="http://schemas.microsoft.com/office/drawing/2014/main" id="{A13A04EC-0400-0669-8443-BFDC4C62CA87}"/>
              </a:ext>
            </a:extLst>
          </p:cNvPr>
          <p:cNvSpPr txBox="1">
            <a:spLocks/>
          </p:cNvSpPr>
          <p:nvPr userDrawn="1"/>
        </p:nvSpPr>
        <p:spPr>
          <a:xfrm>
            <a:off x="7565885" y="7365883"/>
            <a:ext cx="2340000" cy="236090"/>
          </a:xfrm>
          <a:prstGeom prst="rect">
            <a:avLst/>
          </a:prstGeom>
        </p:spPr>
        <p:txBody>
          <a:bodyPr vert="horz" wrap="square" lIns="180000" tIns="0" rIns="0" bIns="0" rtlCol="0" anchor="b" anchorCtr="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nl-NL" b="1" dirty="0" err="1"/>
              <a:t>bro.nl</a:t>
            </a:r>
            <a:endParaRPr lang="nl-NL" b="1" dirty="0"/>
          </a:p>
        </p:txBody>
      </p:sp>
      <p:pic>
        <p:nvPicPr>
          <p:cNvPr id="25" name="Afbeelding 24">
            <a:extLst>
              <a:ext uri="{FF2B5EF4-FFF2-40B4-BE49-F238E27FC236}">
                <a16:creationId xmlns:a16="http://schemas.microsoft.com/office/drawing/2014/main" id="{DFBD7052-CE32-2ABD-401C-AA8F7BA78962}"/>
              </a:ext>
            </a:extLst>
          </p:cNvPr>
          <p:cNvPicPr>
            <a:picLocks noChangeAspect="1"/>
          </p:cNvPicPr>
          <p:nvPr userDrawn="1"/>
        </p:nvPicPr>
        <p:blipFill>
          <a:blip r:embed="rId3"/>
          <a:stretch>
            <a:fillRect/>
          </a:stretch>
        </p:blipFill>
        <p:spPr>
          <a:xfrm>
            <a:off x="540000" y="540000"/>
            <a:ext cx="7956000" cy="2155797"/>
          </a:xfrm>
          <a:prstGeom prst="rect">
            <a:avLst/>
          </a:prstGeom>
        </p:spPr>
      </p:pic>
      <p:sp>
        <p:nvSpPr>
          <p:cNvPr id="29" name="Ondertitel 2">
            <a:extLst>
              <a:ext uri="{FF2B5EF4-FFF2-40B4-BE49-F238E27FC236}">
                <a16:creationId xmlns:a16="http://schemas.microsoft.com/office/drawing/2014/main" id="{3FB81749-301E-23A1-3494-7C757AC845B4}"/>
              </a:ext>
            </a:extLst>
          </p:cNvPr>
          <p:cNvSpPr txBox="1">
            <a:spLocks/>
          </p:cNvSpPr>
          <p:nvPr userDrawn="1"/>
        </p:nvSpPr>
        <p:spPr>
          <a:xfrm>
            <a:off x="538730" y="6603477"/>
            <a:ext cx="2340000" cy="236155"/>
          </a:xfrm>
          <a:prstGeom prst="rect">
            <a:avLst/>
          </a:prstGeom>
        </p:spPr>
        <p:txBody>
          <a:bodyPr vert="horz" wrap="square" lIns="180000" tIns="0" rIns="0" bIns="0" rtlCol="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Amsterdam</a:t>
            </a:r>
          </a:p>
        </p:txBody>
      </p:sp>
    </p:spTree>
    <p:extLst>
      <p:ext uri="{BB962C8B-B14F-4D97-AF65-F5344CB8AC3E}">
        <p14:creationId xmlns:p14="http://schemas.microsoft.com/office/powerpoint/2010/main" val="330229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 Eindslide Aarde">
    <p:bg>
      <p:bgPr>
        <a:solidFill>
          <a:schemeClr val="accent3"/>
        </a:solidFill>
        <a:effectLst/>
      </p:bgPr>
    </p:bg>
    <p:spTree>
      <p:nvGrpSpPr>
        <p:cNvPr id="1" name=""/>
        <p:cNvGrpSpPr/>
        <p:nvPr/>
      </p:nvGrpSpPr>
      <p:grpSpPr>
        <a:xfrm>
          <a:off x="0" y="0"/>
          <a:ext cx="0" cy="0"/>
          <a:chOff x="0" y="0"/>
          <a:chExt cx="0" cy="0"/>
        </a:xfrm>
      </p:grpSpPr>
      <p:sp>
        <p:nvSpPr>
          <p:cNvPr id="6" name="Ondertitel 2">
            <a:extLst>
              <a:ext uri="{FF2B5EF4-FFF2-40B4-BE49-F238E27FC236}">
                <a16:creationId xmlns:a16="http://schemas.microsoft.com/office/drawing/2014/main" id="{4E1277F8-535B-3FB3-497F-C885409005D2}"/>
              </a:ext>
            </a:extLst>
          </p:cNvPr>
          <p:cNvSpPr txBox="1">
            <a:spLocks/>
          </p:cNvSpPr>
          <p:nvPr userDrawn="1"/>
        </p:nvSpPr>
        <p:spPr>
          <a:xfrm>
            <a:off x="536699" y="6852922"/>
            <a:ext cx="2340000" cy="749051"/>
          </a:xfrm>
          <a:prstGeom prst="rect">
            <a:avLst/>
          </a:prstGeom>
        </p:spPr>
        <p:txBody>
          <a:bodyPr vert="horz" wrap="square" lIns="180000" tIns="0" rIns="0" bIns="0" rtlCol="0" anchor="b" anchorCtr="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nl-NL" b="0" dirty="0"/>
              <a:t>Rhijnspoorplein 38</a:t>
            </a:r>
          </a:p>
          <a:p>
            <a:pPr>
              <a:spcBef>
                <a:spcPts val="0"/>
              </a:spcBef>
            </a:pPr>
            <a:r>
              <a:rPr lang="nl-NL" b="0" dirty="0"/>
              <a:t>1018 TX Amsterdam</a:t>
            </a:r>
          </a:p>
          <a:p>
            <a:pPr>
              <a:spcBef>
                <a:spcPts val="0"/>
              </a:spcBef>
            </a:pPr>
            <a:r>
              <a:rPr lang="nl-NL" b="0" dirty="0"/>
              <a:t>020 506 19 99</a:t>
            </a:r>
          </a:p>
        </p:txBody>
      </p:sp>
      <p:sp>
        <p:nvSpPr>
          <p:cNvPr id="13" name="Ondertitel 2">
            <a:extLst>
              <a:ext uri="{FF2B5EF4-FFF2-40B4-BE49-F238E27FC236}">
                <a16:creationId xmlns:a16="http://schemas.microsoft.com/office/drawing/2014/main" id="{476C7062-371C-AB56-3D0A-46742EB6529F}"/>
              </a:ext>
            </a:extLst>
          </p:cNvPr>
          <p:cNvSpPr txBox="1">
            <a:spLocks/>
          </p:cNvSpPr>
          <p:nvPr userDrawn="1"/>
        </p:nvSpPr>
        <p:spPr>
          <a:xfrm>
            <a:off x="2873499" y="6614436"/>
            <a:ext cx="2340000" cy="236155"/>
          </a:xfrm>
          <a:prstGeom prst="rect">
            <a:avLst/>
          </a:prstGeom>
        </p:spPr>
        <p:txBody>
          <a:bodyPr vert="horz" wrap="square" lIns="180000" tIns="0" rIns="0" bIns="0" rtlCol="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Boxtel</a:t>
            </a:r>
          </a:p>
        </p:txBody>
      </p:sp>
      <p:sp>
        <p:nvSpPr>
          <p:cNvPr id="14" name="Ondertitel 2">
            <a:extLst>
              <a:ext uri="{FF2B5EF4-FFF2-40B4-BE49-F238E27FC236}">
                <a16:creationId xmlns:a16="http://schemas.microsoft.com/office/drawing/2014/main" id="{EA8FD089-19C8-B09C-9ECA-D9620BA786D0}"/>
              </a:ext>
            </a:extLst>
          </p:cNvPr>
          <p:cNvSpPr txBox="1">
            <a:spLocks/>
          </p:cNvSpPr>
          <p:nvPr userDrawn="1"/>
        </p:nvSpPr>
        <p:spPr>
          <a:xfrm>
            <a:off x="2873499" y="6852922"/>
            <a:ext cx="2340000" cy="749051"/>
          </a:xfrm>
          <a:prstGeom prst="rect">
            <a:avLst/>
          </a:prstGeom>
        </p:spPr>
        <p:txBody>
          <a:bodyPr vert="horz" wrap="square" lIns="180000" tIns="0" rIns="0" bIns="0" rtlCol="0" anchor="b" anchorCtr="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nl-NL" b="0" dirty="0" err="1"/>
              <a:t>Bosscheweg</a:t>
            </a:r>
            <a:r>
              <a:rPr lang="nl-NL" b="0" dirty="0"/>
              <a:t> 107</a:t>
            </a:r>
          </a:p>
          <a:p>
            <a:pPr>
              <a:spcBef>
                <a:spcPts val="0"/>
              </a:spcBef>
            </a:pPr>
            <a:r>
              <a:rPr lang="nl-NL" b="0" dirty="0"/>
              <a:t>5282 WV Boxtel</a:t>
            </a:r>
          </a:p>
          <a:p>
            <a:pPr>
              <a:spcBef>
                <a:spcPts val="0"/>
              </a:spcBef>
            </a:pPr>
            <a:r>
              <a:rPr lang="nl-NL" b="0" dirty="0"/>
              <a:t>0411 850 400</a:t>
            </a:r>
          </a:p>
        </p:txBody>
      </p:sp>
      <p:sp>
        <p:nvSpPr>
          <p:cNvPr id="15" name="Ondertitel 2">
            <a:extLst>
              <a:ext uri="{FF2B5EF4-FFF2-40B4-BE49-F238E27FC236}">
                <a16:creationId xmlns:a16="http://schemas.microsoft.com/office/drawing/2014/main" id="{C1AF43C6-097D-2325-4EC8-B7E9151953BB}"/>
              </a:ext>
            </a:extLst>
          </p:cNvPr>
          <p:cNvSpPr txBox="1">
            <a:spLocks/>
          </p:cNvSpPr>
          <p:nvPr userDrawn="1"/>
        </p:nvSpPr>
        <p:spPr>
          <a:xfrm>
            <a:off x="5218761" y="6614436"/>
            <a:ext cx="2340000" cy="236155"/>
          </a:xfrm>
          <a:prstGeom prst="rect">
            <a:avLst/>
          </a:prstGeom>
        </p:spPr>
        <p:txBody>
          <a:bodyPr vert="horz" wrap="square" lIns="180000" tIns="0" rIns="0" bIns="0" rtlCol="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Venlo</a:t>
            </a:r>
          </a:p>
        </p:txBody>
      </p:sp>
      <p:sp>
        <p:nvSpPr>
          <p:cNvPr id="17" name="Ondertitel 2">
            <a:extLst>
              <a:ext uri="{FF2B5EF4-FFF2-40B4-BE49-F238E27FC236}">
                <a16:creationId xmlns:a16="http://schemas.microsoft.com/office/drawing/2014/main" id="{EAAAFA36-4853-FFAC-8DAD-809A8B3EB7B9}"/>
              </a:ext>
            </a:extLst>
          </p:cNvPr>
          <p:cNvSpPr txBox="1">
            <a:spLocks/>
          </p:cNvSpPr>
          <p:nvPr userDrawn="1"/>
        </p:nvSpPr>
        <p:spPr>
          <a:xfrm>
            <a:off x="5218761" y="6852922"/>
            <a:ext cx="2340000" cy="749051"/>
          </a:xfrm>
          <a:prstGeom prst="rect">
            <a:avLst/>
          </a:prstGeom>
        </p:spPr>
        <p:txBody>
          <a:bodyPr vert="horz" wrap="square" lIns="180000" tIns="0" rIns="0" bIns="0" rtlCol="0" anchor="b" anchorCtr="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nl-NL" b="0" dirty="0"/>
              <a:t>Industriestraat 94</a:t>
            </a:r>
          </a:p>
          <a:p>
            <a:pPr>
              <a:spcBef>
                <a:spcPts val="0"/>
              </a:spcBef>
            </a:pPr>
            <a:r>
              <a:rPr lang="nl-NL" b="0" dirty="0"/>
              <a:t>5931 PK Tegelen</a:t>
            </a:r>
          </a:p>
          <a:p>
            <a:pPr>
              <a:spcBef>
                <a:spcPts val="0"/>
              </a:spcBef>
            </a:pPr>
            <a:r>
              <a:rPr lang="nl-NL" b="0" dirty="0"/>
              <a:t>077 373 06 01</a:t>
            </a:r>
          </a:p>
        </p:txBody>
      </p:sp>
      <p:cxnSp>
        <p:nvCxnSpPr>
          <p:cNvPr id="4" name="Rechte verbindingslijn 3">
            <a:extLst>
              <a:ext uri="{FF2B5EF4-FFF2-40B4-BE49-F238E27FC236}">
                <a16:creationId xmlns:a16="http://schemas.microsoft.com/office/drawing/2014/main" id="{AB320B5E-268C-FD14-8D1A-F8DC8B166073}"/>
              </a:ext>
            </a:extLst>
          </p:cNvPr>
          <p:cNvCxnSpPr>
            <a:cxnSpLocks/>
          </p:cNvCxnSpPr>
          <p:nvPr userDrawn="1"/>
        </p:nvCxnSpPr>
        <p:spPr>
          <a:xfrm>
            <a:off x="540000" y="6659425"/>
            <a:ext cx="0" cy="900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95F8E115-9F7F-B244-CDBB-4BBCEAE8A6F9}"/>
              </a:ext>
            </a:extLst>
          </p:cNvPr>
          <p:cNvCxnSpPr>
            <a:cxnSpLocks/>
          </p:cNvCxnSpPr>
          <p:nvPr userDrawn="1"/>
        </p:nvCxnSpPr>
        <p:spPr>
          <a:xfrm>
            <a:off x="2883768" y="6659425"/>
            <a:ext cx="0" cy="900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13EB7768-0D05-25F4-47D0-FB58F4BAD8EB}"/>
              </a:ext>
            </a:extLst>
          </p:cNvPr>
          <p:cNvCxnSpPr>
            <a:cxnSpLocks/>
          </p:cNvCxnSpPr>
          <p:nvPr userDrawn="1"/>
        </p:nvCxnSpPr>
        <p:spPr>
          <a:xfrm>
            <a:off x="5217634" y="6659425"/>
            <a:ext cx="0" cy="900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5FA8A910-7A99-925B-9114-77C0CF3BC91E}"/>
              </a:ext>
            </a:extLst>
          </p:cNvPr>
          <p:cNvCxnSpPr>
            <a:cxnSpLocks/>
          </p:cNvCxnSpPr>
          <p:nvPr userDrawn="1"/>
        </p:nvCxnSpPr>
        <p:spPr>
          <a:xfrm>
            <a:off x="7558161" y="6659425"/>
            <a:ext cx="0" cy="900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Ondertitel 2">
            <a:extLst>
              <a:ext uri="{FF2B5EF4-FFF2-40B4-BE49-F238E27FC236}">
                <a16:creationId xmlns:a16="http://schemas.microsoft.com/office/drawing/2014/main" id="{A13A04EC-0400-0669-8443-BFDC4C62CA87}"/>
              </a:ext>
            </a:extLst>
          </p:cNvPr>
          <p:cNvSpPr txBox="1">
            <a:spLocks/>
          </p:cNvSpPr>
          <p:nvPr userDrawn="1"/>
        </p:nvSpPr>
        <p:spPr>
          <a:xfrm>
            <a:off x="7565885" y="7365883"/>
            <a:ext cx="2340000" cy="236090"/>
          </a:xfrm>
          <a:prstGeom prst="rect">
            <a:avLst/>
          </a:prstGeom>
        </p:spPr>
        <p:txBody>
          <a:bodyPr vert="horz" wrap="square" lIns="180000" tIns="0" rIns="0" bIns="0" rtlCol="0" anchor="b" anchorCtr="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nl-NL" b="1" dirty="0" err="1"/>
              <a:t>bro.nl</a:t>
            </a:r>
            <a:endParaRPr lang="nl-NL" b="1" dirty="0"/>
          </a:p>
        </p:txBody>
      </p:sp>
      <p:pic>
        <p:nvPicPr>
          <p:cNvPr id="25" name="Afbeelding 24">
            <a:extLst>
              <a:ext uri="{FF2B5EF4-FFF2-40B4-BE49-F238E27FC236}">
                <a16:creationId xmlns:a16="http://schemas.microsoft.com/office/drawing/2014/main" id="{DFBD7052-CE32-2ABD-401C-AA8F7BA78962}"/>
              </a:ext>
            </a:extLst>
          </p:cNvPr>
          <p:cNvPicPr>
            <a:picLocks noChangeAspect="1"/>
          </p:cNvPicPr>
          <p:nvPr userDrawn="1"/>
        </p:nvPicPr>
        <p:blipFill>
          <a:blip r:embed="rId2"/>
          <a:stretch>
            <a:fillRect/>
          </a:stretch>
        </p:blipFill>
        <p:spPr>
          <a:xfrm>
            <a:off x="540000" y="540000"/>
            <a:ext cx="7956000" cy="2155797"/>
          </a:xfrm>
          <a:prstGeom prst="rect">
            <a:avLst/>
          </a:prstGeom>
        </p:spPr>
      </p:pic>
      <p:sp>
        <p:nvSpPr>
          <p:cNvPr id="29" name="Ondertitel 2">
            <a:extLst>
              <a:ext uri="{FF2B5EF4-FFF2-40B4-BE49-F238E27FC236}">
                <a16:creationId xmlns:a16="http://schemas.microsoft.com/office/drawing/2014/main" id="{3FB81749-301E-23A1-3494-7C757AC845B4}"/>
              </a:ext>
            </a:extLst>
          </p:cNvPr>
          <p:cNvSpPr txBox="1">
            <a:spLocks/>
          </p:cNvSpPr>
          <p:nvPr userDrawn="1"/>
        </p:nvSpPr>
        <p:spPr>
          <a:xfrm>
            <a:off x="538730" y="6603477"/>
            <a:ext cx="2340000" cy="236155"/>
          </a:xfrm>
          <a:prstGeom prst="rect">
            <a:avLst/>
          </a:prstGeom>
        </p:spPr>
        <p:txBody>
          <a:bodyPr vert="horz" wrap="square" lIns="180000" tIns="0" rIns="0" bIns="0" rtlCol="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Amsterdam</a:t>
            </a:r>
          </a:p>
        </p:txBody>
      </p:sp>
      <p:pic>
        <p:nvPicPr>
          <p:cNvPr id="18" name="Afbeelding 17">
            <a:extLst>
              <a:ext uri="{FF2B5EF4-FFF2-40B4-BE49-F238E27FC236}">
                <a16:creationId xmlns:a16="http://schemas.microsoft.com/office/drawing/2014/main" id="{B366C5F9-7E16-C047-3404-26430A038F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28214" y="6840591"/>
            <a:ext cx="3131999" cy="717875"/>
          </a:xfrm>
          <a:prstGeom prst="rect">
            <a:avLst/>
          </a:prstGeom>
        </p:spPr>
      </p:pic>
    </p:spTree>
    <p:extLst>
      <p:ext uri="{BB962C8B-B14F-4D97-AF65-F5344CB8AC3E}">
        <p14:creationId xmlns:p14="http://schemas.microsoft.com/office/powerpoint/2010/main" val="315313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 Eindslide Natuur">
    <p:bg>
      <p:bgPr>
        <a:solidFill>
          <a:schemeClr val="accent6"/>
        </a:solidFill>
        <a:effectLst/>
      </p:bgPr>
    </p:bg>
    <p:spTree>
      <p:nvGrpSpPr>
        <p:cNvPr id="1" name=""/>
        <p:cNvGrpSpPr/>
        <p:nvPr/>
      </p:nvGrpSpPr>
      <p:grpSpPr>
        <a:xfrm>
          <a:off x="0" y="0"/>
          <a:ext cx="0" cy="0"/>
          <a:chOff x="0" y="0"/>
          <a:chExt cx="0" cy="0"/>
        </a:xfrm>
      </p:grpSpPr>
      <p:sp>
        <p:nvSpPr>
          <p:cNvPr id="6" name="Ondertitel 2">
            <a:extLst>
              <a:ext uri="{FF2B5EF4-FFF2-40B4-BE49-F238E27FC236}">
                <a16:creationId xmlns:a16="http://schemas.microsoft.com/office/drawing/2014/main" id="{4E1277F8-535B-3FB3-497F-C885409005D2}"/>
              </a:ext>
            </a:extLst>
          </p:cNvPr>
          <p:cNvSpPr txBox="1">
            <a:spLocks/>
          </p:cNvSpPr>
          <p:nvPr userDrawn="1"/>
        </p:nvSpPr>
        <p:spPr>
          <a:xfrm>
            <a:off x="536699" y="6852922"/>
            <a:ext cx="2340000" cy="749051"/>
          </a:xfrm>
          <a:prstGeom prst="rect">
            <a:avLst/>
          </a:prstGeom>
        </p:spPr>
        <p:txBody>
          <a:bodyPr vert="horz" wrap="square" lIns="180000" tIns="0" rIns="0" bIns="0" rtlCol="0" anchor="b" anchorCtr="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nl-NL" b="0" dirty="0"/>
              <a:t>Rhijnspoorplein 38</a:t>
            </a:r>
          </a:p>
          <a:p>
            <a:pPr>
              <a:spcBef>
                <a:spcPts val="0"/>
              </a:spcBef>
            </a:pPr>
            <a:r>
              <a:rPr lang="nl-NL" b="0" dirty="0"/>
              <a:t>1018 TX Amsterdam</a:t>
            </a:r>
          </a:p>
          <a:p>
            <a:pPr>
              <a:spcBef>
                <a:spcPts val="0"/>
              </a:spcBef>
            </a:pPr>
            <a:r>
              <a:rPr lang="nl-NL" b="0" dirty="0"/>
              <a:t>020 506 19 99</a:t>
            </a:r>
          </a:p>
        </p:txBody>
      </p:sp>
      <p:sp>
        <p:nvSpPr>
          <p:cNvPr id="13" name="Ondertitel 2">
            <a:extLst>
              <a:ext uri="{FF2B5EF4-FFF2-40B4-BE49-F238E27FC236}">
                <a16:creationId xmlns:a16="http://schemas.microsoft.com/office/drawing/2014/main" id="{476C7062-371C-AB56-3D0A-46742EB6529F}"/>
              </a:ext>
            </a:extLst>
          </p:cNvPr>
          <p:cNvSpPr txBox="1">
            <a:spLocks/>
          </p:cNvSpPr>
          <p:nvPr userDrawn="1"/>
        </p:nvSpPr>
        <p:spPr>
          <a:xfrm>
            <a:off x="2873499" y="6614436"/>
            <a:ext cx="2340000" cy="236155"/>
          </a:xfrm>
          <a:prstGeom prst="rect">
            <a:avLst/>
          </a:prstGeom>
        </p:spPr>
        <p:txBody>
          <a:bodyPr vert="horz" wrap="square" lIns="180000" tIns="0" rIns="0" bIns="0" rtlCol="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Boxtel</a:t>
            </a:r>
          </a:p>
        </p:txBody>
      </p:sp>
      <p:sp>
        <p:nvSpPr>
          <p:cNvPr id="14" name="Ondertitel 2">
            <a:extLst>
              <a:ext uri="{FF2B5EF4-FFF2-40B4-BE49-F238E27FC236}">
                <a16:creationId xmlns:a16="http://schemas.microsoft.com/office/drawing/2014/main" id="{EA8FD089-19C8-B09C-9ECA-D9620BA786D0}"/>
              </a:ext>
            </a:extLst>
          </p:cNvPr>
          <p:cNvSpPr txBox="1">
            <a:spLocks/>
          </p:cNvSpPr>
          <p:nvPr userDrawn="1"/>
        </p:nvSpPr>
        <p:spPr>
          <a:xfrm>
            <a:off x="2873499" y="6852922"/>
            <a:ext cx="2340000" cy="749051"/>
          </a:xfrm>
          <a:prstGeom prst="rect">
            <a:avLst/>
          </a:prstGeom>
        </p:spPr>
        <p:txBody>
          <a:bodyPr vert="horz" wrap="square" lIns="180000" tIns="0" rIns="0" bIns="0" rtlCol="0" anchor="b" anchorCtr="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nl-NL" b="0" dirty="0" err="1"/>
              <a:t>Bosscheweg</a:t>
            </a:r>
            <a:r>
              <a:rPr lang="nl-NL" b="0" dirty="0"/>
              <a:t> 107</a:t>
            </a:r>
          </a:p>
          <a:p>
            <a:pPr>
              <a:spcBef>
                <a:spcPts val="0"/>
              </a:spcBef>
            </a:pPr>
            <a:r>
              <a:rPr lang="nl-NL" b="0" dirty="0"/>
              <a:t>5282 WV Boxtel</a:t>
            </a:r>
          </a:p>
          <a:p>
            <a:pPr>
              <a:spcBef>
                <a:spcPts val="0"/>
              </a:spcBef>
            </a:pPr>
            <a:r>
              <a:rPr lang="nl-NL" b="0" dirty="0"/>
              <a:t>0411 850 400</a:t>
            </a:r>
          </a:p>
        </p:txBody>
      </p:sp>
      <p:sp>
        <p:nvSpPr>
          <p:cNvPr id="15" name="Ondertitel 2">
            <a:extLst>
              <a:ext uri="{FF2B5EF4-FFF2-40B4-BE49-F238E27FC236}">
                <a16:creationId xmlns:a16="http://schemas.microsoft.com/office/drawing/2014/main" id="{C1AF43C6-097D-2325-4EC8-B7E9151953BB}"/>
              </a:ext>
            </a:extLst>
          </p:cNvPr>
          <p:cNvSpPr txBox="1">
            <a:spLocks/>
          </p:cNvSpPr>
          <p:nvPr userDrawn="1"/>
        </p:nvSpPr>
        <p:spPr>
          <a:xfrm>
            <a:off x="5218761" y="6614436"/>
            <a:ext cx="2340000" cy="236155"/>
          </a:xfrm>
          <a:prstGeom prst="rect">
            <a:avLst/>
          </a:prstGeom>
        </p:spPr>
        <p:txBody>
          <a:bodyPr vert="horz" wrap="square" lIns="180000" tIns="0" rIns="0" bIns="0" rtlCol="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Venlo</a:t>
            </a:r>
          </a:p>
        </p:txBody>
      </p:sp>
      <p:sp>
        <p:nvSpPr>
          <p:cNvPr id="17" name="Ondertitel 2">
            <a:extLst>
              <a:ext uri="{FF2B5EF4-FFF2-40B4-BE49-F238E27FC236}">
                <a16:creationId xmlns:a16="http://schemas.microsoft.com/office/drawing/2014/main" id="{EAAAFA36-4853-FFAC-8DAD-809A8B3EB7B9}"/>
              </a:ext>
            </a:extLst>
          </p:cNvPr>
          <p:cNvSpPr txBox="1">
            <a:spLocks/>
          </p:cNvSpPr>
          <p:nvPr userDrawn="1"/>
        </p:nvSpPr>
        <p:spPr>
          <a:xfrm>
            <a:off x="5218761" y="6852922"/>
            <a:ext cx="2340000" cy="749051"/>
          </a:xfrm>
          <a:prstGeom prst="rect">
            <a:avLst/>
          </a:prstGeom>
        </p:spPr>
        <p:txBody>
          <a:bodyPr vert="horz" wrap="square" lIns="180000" tIns="0" rIns="0" bIns="0" rtlCol="0" anchor="b" anchorCtr="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nl-NL" b="0" dirty="0"/>
              <a:t>Industriestraat 94</a:t>
            </a:r>
          </a:p>
          <a:p>
            <a:pPr>
              <a:spcBef>
                <a:spcPts val="0"/>
              </a:spcBef>
            </a:pPr>
            <a:r>
              <a:rPr lang="nl-NL" b="0" dirty="0"/>
              <a:t>5931 PK Tegelen</a:t>
            </a:r>
          </a:p>
          <a:p>
            <a:pPr>
              <a:spcBef>
                <a:spcPts val="0"/>
              </a:spcBef>
            </a:pPr>
            <a:r>
              <a:rPr lang="nl-NL" b="0" dirty="0"/>
              <a:t>077 373 06 01</a:t>
            </a:r>
          </a:p>
        </p:txBody>
      </p:sp>
      <p:cxnSp>
        <p:nvCxnSpPr>
          <p:cNvPr id="4" name="Rechte verbindingslijn 3">
            <a:extLst>
              <a:ext uri="{FF2B5EF4-FFF2-40B4-BE49-F238E27FC236}">
                <a16:creationId xmlns:a16="http://schemas.microsoft.com/office/drawing/2014/main" id="{AB320B5E-268C-FD14-8D1A-F8DC8B166073}"/>
              </a:ext>
            </a:extLst>
          </p:cNvPr>
          <p:cNvCxnSpPr>
            <a:cxnSpLocks/>
          </p:cNvCxnSpPr>
          <p:nvPr userDrawn="1"/>
        </p:nvCxnSpPr>
        <p:spPr>
          <a:xfrm>
            <a:off x="540000" y="6659425"/>
            <a:ext cx="0" cy="900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95F8E115-9F7F-B244-CDBB-4BBCEAE8A6F9}"/>
              </a:ext>
            </a:extLst>
          </p:cNvPr>
          <p:cNvCxnSpPr>
            <a:cxnSpLocks/>
          </p:cNvCxnSpPr>
          <p:nvPr userDrawn="1"/>
        </p:nvCxnSpPr>
        <p:spPr>
          <a:xfrm>
            <a:off x="2883768" y="6659425"/>
            <a:ext cx="0" cy="900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13EB7768-0D05-25F4-47D0-FB58F4BAD8EB}"/>
              </a:ext>
            </a:extLst>
          </p:cNvPr>
          <p:cNvCxnSpPr>
            <a:cxnSpLocks/>
          </p:cNvCxnSpPr>
          <p:nvPr userDrawn="1"/>
        </p:nvCxnSpPr>
        <p:spPr>
          <a:xfrm>
            <a:off x="5217634" y="6659425"/>
            <a:ext cx="0" cy="900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5FA8A910-7A99-925B-9114-77C0CF3BC91E}"/>
              </a:ext>
            </a:extLst>
          </p:cNvPr>
          <p:cNvCxnSpPr>
            <a:cxnSpLocks/>
          </p:cNvCxnSpPr>
          <p:nvPr userDrawn="1"/>
        </p:nvCxnSpPr>
        <p:spPr>
          <a:xfrm>
            <a:off x="7558161" y="6659425"/>
            <a:ext cx="0" cy="900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Ondertitel 2">
            <a:extLst>
              <a:ext uri="{FF2B5EF4-FFF2-40B4-BE49-F238E27FC236}">
                <a16:creationId xmlns:a16="http://schemas.microsoft.com/office/drawing/2014/main" id="{A13A04EC-0400-0669-8443-BFDC4C62CA87}"/>
              </a:ext>
            </a:extLst>
          </p:cNvPr>
          <p:cNvSpPr txBox="1">
            <a:spLocks/>
          </p:cNvSpPr>
          <p:nvPr userDrawn="1"/>
        </p:nvSpPr>
        <p:spPr>
          <a:xfrm>
            <a:off x="7565885" y="7365883"/>
            <a:ext cx="2340000" cy="236090"/>
          </a:xfrm>
          <a:prstGeom prst="rect">
            <a:avLst/>
          </a:prstGeom>
        </p:spPr>
        <p:txBody>
          <a:bodyPr vert="horz" wrap="square" lIns="180000" tIns="0" rIns="0" bIns="0" rtlCol="0" anchor="b" anchorCtr="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nl-NL" b="1" dirty="0" err="1"/>
              <a:t>bro.nl</a:t>
            </a:r>
            <a:endParaRPr lang="nl-NL" b="1" dirty="0"/>
          </a:p>
        </p:txBody>
      </p:sp>
      <p:pic>
        <p:nvPicPr>
          <p:cNvPr id="25" name="Afbeelding 24">
            <a:extLst>
              <a:ext uri="{FF2B5EF4-FFF2-40B4-BE49-F238E27FC236}">
                <a16:creationId xmlns:a16="http://schemas.microsoft.com/office/drawing/2014/main" id="{DFBD7052-CE32-2ABD-401C-AA8F7BA78962}"/>
              </a:ext>
            </a:extLst>
          </p:cNvPr>
          <p:cNvPicPr>
            <a:picLocks noChangeAspect="1"/>
          </p:cNvPicPr>
          <p:nvPr userDrawn="1"/>
        </p:nvPicPr>
        <p:blipFill>
          <a:blip r:embed="rId2"/>
          <a:stretch>
            <a:fillRect/>
          </a:stretch>
        </p:blipFill>
        <p:spPr>
          <a:xfrm>
            <a:off x="540000" y="540000"/>
            <a:ext cx="7956000" cy="2155797"/>
          </a:xfrm>
          <a:prstGeom prst="rect">
            <a:avLst/>
          </a:prstGeom>
        </p:spPr>
      </p:pic>
      <p:sp>
        <p:nvSpPr>
          <p:cNvPr id="29" name="Ondertitel 2">
            <a:extLst>
              <a:ext uri="{FF2B5EF4-FFF2-40B4-BE49-F238E27FC236}">
                <a16:creationId xmlns:a16="http://schemas.microsoft.com/office/drawing/2014/main" id="{3FB81749-301E-23A1-3494-7C757AC845B4}"/>
              </a:ext>
            </a:extLst>
          </p:cNvPr>
          <p:cNvSpPr txBox="1">
            <a:spLocks/>
          </p:cNvSpPr>
          <p:nvPr userDrawn="1"/>
        </p:nvSpPr>
        <p:spPr>
          <a:xfrm>
            <a:off x="538730" y="6603477"/>
            <a:ext cx="2340000" cy="236155"/>
          </a:xfrm>
          <a:prstGeom prst="rect">
            <a:avLst/>
          </a:prstGeom>
        </p:spPr>
        <p:txBody>
          <a:bodyPr vert="horz" wrap="square" lIns="180000" tIns="0" rIns="0" bIns="0" rtlCol="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Amsterdam</a:t>
            </a:r>
          </a:p>
        </p:txBody>
      </p:sp>
      <p:pic>
        <p:nvPicPr>
          <p:cNvPr id="18" name="Afbeelding 17">
            <a:extLst>
              <a:ext uri="{FF2B5EF4-FFF2-40B4-BE49-F238E27FC236}">
                <a16:creationId xmlns:a16="http://schemas.microsoft.com/office/drawing/2014/main" id="{B366C5F9-7E16-C047-3404-26430A038F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28214" y="6840591"/>
            <a:ext cx="3131999" cy="717875"/>
          </a:xfrm>
          <a:prstGeom prst="rect">
            <a:avLst/>
          </a:prstGeom>
        </p:spPr>
      </p:pic>
    </p:spTree>
    <p:extLst>
      <p:ext uri="{BB962C8B-B14F-4D97-AF65-F5344CB8AC3E}">
        <p14:creationId xmlns:p14="http://schemas.microsoft.com/office/powerpoint/2010/main" val="419783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 Eindslide Water">
    <p:bg>
      <p:bgPr>
        <a:solidFill>
          <a:srgbClr val="2D69A5"/>
        </a:solidFill>
        <a:effectLst/>
      </p:bgPr>
    </p:bg>
    <p:spTree>
      <p:nvGrpSpPr>
        <p:cNvPr id="1" name=""/>
        <p:cNvGrpSpPr/>
        <p:nvPr/>
      </p:nvGrpSpPr>
      <p:grpSpPr>
        <a:xfrm>
          <a:off x="0" y="0"/>
          <a:ext cx="0" cy="0"/>
          <a:chOff x="0" y="0"/>
          <a:chExt cx="0" cy="0"/>
        </a:xfrm>
      </p:grpSpPr>
      <p:sp>
        <p:nvSpPr>
          <p:cNvPr id="6" name="Ondertitel 2">
            <a:extLst>
              <a:ext uri="{FF2B5EF4-FFF2-40B4-BE49-F238E27FC236}">
                <a16:creationId xmlns:a16="http://schemas.microsoft.com/office/drawing/2014/main" id="{4E1277F8-535B-3FB3-497F-C885409005D2}"/>
              </a:ext>
            </a:extLst>
          </p:cNvPr>
          <p:cNvSpPr txBox="1">
            <a:spLocks/>
          </p:cNvSpPr>
          <p:nvPr userDrawn="1"/>
        </p:nvSpPr>
        <p:spPr>
          <a:xfrm>
            <a:off x="536699" y="6852922"/>
            <a:ext cx="2340000" cy="749051"/>
          </a:xfrm>
          <a:prstGeom prst="rect">
            <a:avLst/>
          </a:prstGeom>
        </p:spPr>
        <p:txBody>
          <a:bodyPr vert="horz" wrap="square" lIns="180000" tIns="0" rIns="0" bIns="0" rtlCol="0" anchor="b" anchorCtr="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nl-NL" b="0" dirty="0"/>
              <a:t>Rhijnspoorplein 38</a:t>
            </a:r>
          </a:p>
          <a:p>
            <a:pPr>
              <a:spcBef>
                <a:spcPts val="0"/>
              </a:spcBef>
            </a:pPr>
            <a:r>
              <a:rPr lang="nl-NL" b="0" dirty="0"/>
              <a:t>1018 TX Amsterdam</a:t>
            </a:r>
          </a:p>
          <a:p>
            <a:pPr>
              <a:spcBef>
                <a:spcPts val="0"/>
              </a:spcBef>
            </a:pPr>
            <a:r>
              <a:rPr lang="nl-NL" b="0" dirty="0"/>
              <a:t>020 506 19 99</a:t>
            </a:r>
          </a:p>
        </p:txBody>
      </p:sp>
      <p:sp>
        <p:nvSpPr>
          <p:cNvPr id="13" name="Ondertitel 2">
            <a:extLst>
              <a:ext uri="{FF2B5EF4-FFF2-40B4-BE49-F238E27FC236}">
                <a16:creationId xmlns:a16="http://schemas.microsoft.com/office/drawing/2014/main" id="{476C7062-371C-AB56-3D0A-46742EB6529F}"/>
              </a:ext>
            </a:extLst>
          </p:cNvPr>
          <p:cNvSpPr txBox="1">
            <a:spLocks/>
          </p:cNvSpPr>
          <p:nvPr userDrawn="1"/>
        </p:nvSpPr>
        <p:spPr>
          <a:xfrm>
            <a:off x="2873499" y="6614436"/>
            <a:ext cx="2340000" cy="236155"/>
          </a:xfrm>
          <a:prstGeom prst="rect">
            <a:avLst/>
          </a:prstGeom>
        </p:spPr>
        <p:txBody>
          <a:bodyPr vert="horz" wrap="square" lIns="180000" tIns="0" rIns="0" bIns="0" rtlCol="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Boxtel</a:t>
            </a:r>
          </a:p>
        </p:txBody>
      </p:sp>
      <p:sp>
        <p:nvSpPr>
          <p:cNvPr id="14" name="Ondertitel 2">
            <a:extLst>
              <a:ext uri="{FF2B5EF4-FFF2-40B4-BE49-F238E27FC236}">
                <a16:creationId xmlns:a16="http://schemas.microsoft.com/office/drawing/2014/main" id="{EA8FD089-19C8-B09C-9ECA-D9620BA786D0}"/>
              </a:ext>
            </a:extLst>
          </p:cNvPr>
          <p:cNvSpPr txBox="1">
            <a:spLocks/>
          </p:cNvSpPr>
          <p:nvPr userDrawn="1"/>
        </p:nvSpPr>
        <p:spPr>
          <a:xfrm>
            <a:off x="2873499" y="6852922"/>
            <a:ext cx="2340000" cy="749051"/>
          </a:xfrm>
          <a:prstGeom prst="rect">
            <a:avLst/>
          </a:prstGeom>
        </p:spPr>
        <p:txBody>
          <a:bodyPr vert="horz" wrap="square" lIns="180000" tIns="0" rIns="0" bIns="0" rtlCol="0" anchor="b" anchorCtr="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nl-NL" b="0" dirty="0" err="1"/>
              <a:t>Bosscheweg</a:t>
            </a:r>
            <a:r>
              <a:rPr lang="nl-NL" b="0" dirty="0"/>
              <a:t> 107</a:t>
            </a:r>
          </a:p>
          <a:p>
            <a:pPr>
              <a:spcBef>
                <a:spcPts val="0"/>
              </a:spcBef>
            </a:pPr>
            <a:r>
              <a:rPr lang="nl-NL" b="0" dirty="0"/>
              <a:t>5282 WV Boxtel</a:t>
            </a:r>
          </a:p>
          <a:p>
            <a:pPr>
              <a:spcBef>
                <a:spcPts val="0"/>
              </a:spcBef>
            </a:pPr>
            <a:r>
              <a:rPr lang="nl-NL" b="0" dirty="0"/>
              <a:t>0411 850 400</a:t>
            </a:r>
          </a:p>
        </p:txBody>
      </p:sp>
      <p:sp>
        <p:nvSpPr>
          <p:cNvPr id="15" name="Ondertitel 2">
            <a:extLst>
              <a:ext uri="{FF2B5EF4-FFF2-40B4-BE49-F238E27FC236}">
                <a16:creationId xmlns:a16="http://schemas.microsoft.com/office/drawing/2014/main" id="{C1AF43C6-097D-2325-4EC8-B7E9151953BB}"/>
              </a:ext>
            </a:extLst>
          </p:cNvPr>
          <p:cNvSpPr txBox="1">
            <a:spLocks/>
          </p:cNvSpPr>
          <p:nvPr userDrawn="1"/>
        </p:nvSpPr>
        <p:spPr>
          <a:xfrm>
            <a:off x="5218761" y="6614436"/>
            <a:ext cx="2340000" cy="236155"/>
          </a:xfrm>
          <a:prstGeom prst="rect">
            <a:avLst/>
          </a:prstGeom>
        </p:spPr>
        <p:txBody>
          <a:bodyPr vert="horz" wrap="square" lIns="180000" tIns="0" rIns="0" bIns="0" rtlCol="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Venlo</a:t>
            </a:r>
          </a:p>
        </p:txBody>
      </p:sp>
      <p:sp>
        <p:nvSpPr>
          <p:cNvPr id="17" name="Ondertitel 2">
            <a:extLst>
              <a:ext uri="{FF2B5EF4-FFF2-40B4-BE49-F238E27FC236}">
                <a16:creationId xmlns:a16="http://schemas.microsoft.com/office/drawing/2014/main" id="{EAAAFA36-4853-FFAC-8DAD-809A8B3EB7B9}"/>
              </a:ext>
            </a:extLst>
          </p:cNvPr>
          <p:cNvSpPr txBox="1">
            <a:spLocks/>
          </p:cNvSpPr>
          <p:nvPr userDrawn="1"/>
        </p:nvSpPr>
        <p:spPr>
          <a:xfrm>
            <a:off x="5218761" y="6852922"/>
            <a:ext cx="2340000" cy="749051"/>
          </a:xfrm>
          <a:prstGeom prst="rect">
            <a:avLst/>
          </a:prstGeom>
        </p:spPr>
        <p:txBody>
          <a:bodyPr vert="horz" wrap="square" lIns="180000" tIns="0" rIns="0" bIns="0" rtlCol="0" anchor="b" anchorCtr="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nl-NL" b="0" dirty="0"/>
              <a:t>Industriestraat 94</a:t>
            </a:r>
          </a:p>
          <a:p>
            <a:pPr>
              <a:spcBef>
                <a:spcPts val="0"/>
              </a:spcBef>
            </a:pPr>
            <a:r>
              <a:rPr lang="nl-NL" b="0" dirty="0"/>
              <a:t>5931 PK Tegelen</a:t>
            </a:r>
          </a:p>
          <a:p>
            <a:pPr>
              <a:spcBef>
                <a:spcPts val="0"/>
              </a:spcBef>
            </a:pPr>
            <a:r>
              <a:rPr lang="nl-NL" b="0" dirty="0"/>
              <a:t>077 373 06 01</a:t>
            </a:r>
          </a:p>
        </p:txBody>
      </p:sp>
      <p:cxnSp>
        <p:nvCxnSpPr>
          <p:cNvPr id="4" name="Rechte verbindingslijn 3">
            <a:extLst>
              <a:ext uri="{FF2B5EF4-FFF2-40B4-BE49-F238E27FC236}">
                <a16:creationId xmlns:a16="http://schemas.microsoft.com/office/drawing/2014/main" id="{AB320B5E-268C-FD14-8D1A-F8DC8B166073}"/>
              </a:ext>
            </a:extLst>
          </p:cNvPr>
          <p:cNvCxnSpPr>
            <a:cxnSpLocks/>
          </p:cNvCxnSpPr>
          <p:nvPr userDrawn="1"/>
        </p:nvCxnSpPr>
        <p:spPr>
          <a:xfrm>
            <a:off x="540000" y="6659425"/>
            <a:ext cx="0" cy="900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95F8E115-9F7F-B244-CDBB-4BBCEAE8A6F9}"/>
              </a:ext>
            </a:extLst>
          </p:cNvPr>
          <p:cNvCxnSpPr>
            <a:cxnSpLocks/>
          </p:cNvCxnSpPr>
          <p:nvPr userDrawn="1"/>
        </p:nvCxnSpPr>
        <p:spPr>
          <a:xfrm>
            <a:off x="2883768" y="6659425"/>
            <a:ext cx="0" cy="900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13EB7768-0D05-25F4-47D0-FB58F4BAD8EB}"/>
              </a:ext>
            </a:extLst>
          </p:cNvPr>
          <p:cNvCxnSpPr>
            <a:cxnSpLocks/>
          </p:cNvCxnSpPr>
          <p:nvPr userDrawn="1"/>
        </p:nvCxnSpPr>
        <p:spPr>
          <a:xfrm>
            <a:off x="5217634" y="6659425"/>
            <a:ext cx="0" cy="900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5FA8A910-7A99-925B-9114-77C0CF3BC91E}"/>
              </a:ext>
            </a:extLst>
          </p:cNvPr>
          <p:cNvCxnSpPr>
            <a:cxnSpLocks/>
          </p:cNvCxnSpPr>
          <p:nvPr userDrawn="1"/>
        </p:nvCxnSpPr>
        <p:spPr>
          <a:xfrm>
            <a:off x="7558161" y="6659425"/>
            <a:ext cx="0" cy="900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Ondertitel 2">
            <a:extLst>
              <a:ext uri="{FF2B5EF4-FFF2-40B4-BE49-F238E27FC236}">
                <a16:creationId xmlns:a16="http://schemas.microsoft.com/office/drawing/2014/main" id="{A13A04EC-0400-0669-8443-BFDC4C62CA87}"/>
              </a:ext>
            </a:extLst>
          </p:cNvPr>
          <p:cNvSpPr txBox="1">
            <a:spLocks/>
          </p:cNvSpPr>
          <p:nvPr userDrawn="1"/>
        </p:nvSpPr>
        <p:spPr>
          <a:xfrm>
            <a:off x="7565885" y="7365883"/>
            <a:ext cx="2340000" cy="236090"/>
          </a:xfrm>
          <a:prstGeom prst="rect">
            <a:avLst/>
          </a:prstGeom>
        </p:spPr>
        <p:txBody>
          <a:bodyPr vert="horz" wrap="square" lIns="180000" tIns="0" rIns="0" bIns="0" rtlCol="0" anchor="b" anchorCtr="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nl-NL" b="1" dirty="0" err="1"/>
              <a:t>bro.nl</a:t>
            </a:r>
            <a:endParaRPr lang="nl-NL" b="1" dirty="0"/>
          </a:p>
        </p:txBody>
      </p:sp>
      <p:pic>
        <p:nvPicPr>
          <p:cNvPr id="25" name="Afbeelding 24">
            <a:extLst>
              <a:ext uri="{FF2B5EF4-FFF2-40B4-BE49-F238E27FC236}">
                <a16:creationId xmlns:a16="http://schemas.microsoft.com/office/drawing/2014/main" id="{DFBD7052-CE32-2ABD-401C-AA8F7BA78962}"/>
              </a:ext>
            </a:extLst>
          </p:cNvPr>
          <p:cNvPicPr>
            <a:picLocks noChangeAspect="1"/>
          </p:cNvPicPr>
          <p:nvPr userDrawn="1"/>
        </p:nvPicPr>
        <p:blipFill>
          <a:blip r:embed="rId2"/>
          <a:stretch>
            <a:fillRect/>
          </a:stretch>
        </p:blipFill>
        <p:spPr>
          <a:xfrm>
            <a:off x="540000" y="540000"/>
            <a:ext cx="7956000" cy="2155797"/>
          </a:xfrm>
          <a:prstGeom prst="rect">
            <a:avLst/>
          </a:prstGeom>
        </p:spPr>
      </p:pic>
      <p:sp>
        <p:nvSpPr>
          <p:cNvPr id="29" name="Ondertitel 2">
            <a:extLst>
              <a:ext uri="{FF2B5EF4-FFF2-40B4-BE49-F238E27FC236}">
                <a16:creationId xmlns:a16="http://schemas.microsoft.com/office/drawing/2014/main" id="{3FB81749-301E-23A1-3494-7C757AC845B4}"/>
              </a:ext>
            </a:extLst>
          </p:cNvPr>
          <p:cNvSpPr txBox="1">
            <a:spLocks/>
          </p:cNvSpPr>
          <p:nvPr userDrawn="1"/>
        </p:nvSpPr>
        <p:spPr>
          <a:xfrm>
            <a:off x="538730" y="6603477"/>
            <a:ext cx="2340000" cy="236155"/>
          </a:xfrm>
          <a:prstGeom prst="rect">
            <a:avLst/>
          </a:prstGeom>
        </p:spPr>
        <p:txBody>
          <a:bodyPr vert="horz" wrap="square" lIns="180000" tIns="0" rIns="0" bIns="0" rtlCol="0">
            <a:spAutoFit/>
          </a:bodyPr>
          <a:lstStyle>
            <a:lvl1pPr marL="0" indent="0" algn="l" defTabSz="914400" rtl="0" eaLnBrk="1" latinLnBrk="0" hangingPunct="1">
              <a:lnSpc>
                <a:spcPts val="2000"/>
              </a:lnSpc>
              <a:spcBef>
                <a:spcPts val="1000"/>
              </a:spcBef>
              <a:buFont typeface="Systeemlettertype regulier"/>
              <a:buNone/>
              <a:defRPr sz="15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Systeemlettertype regulier"/>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emlettertype regulie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Systeemlettertype regulie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Amsterdam</a:t>
            </a:r>
          </a:p>
        </p:txBody>
      </p:sp>
      <p:pic>
        <p:nvPicPr>
          <p:cNvPr id="18" name="Afbeelding 17">
            <a:extLst>
              <a:ext uri="{FF2B5EF4-FFF2-40B4-BE49-F238E27FC236}">
                <a16:creationId xmlns:a16="http://schemas.microsoft.com/office/drawing/2014/main" id="{B366C5F9-7E16-C047-3404-26430A038F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28214" y="6840591"/>
            <a:ext cx="3131999" cy="717875"/>
          </a:xfrm>
          <a:prstGeom prst="rect">
            <a:avLst/>
          </a:prstGeom>
        </p:spPr>
      </p:pic>
    </p:spTree>
    <p:extLst>
      <p:ext uri="{BB962C8B-B14F-4D97-AF65-F5344CB8AC3E}">
        <p14:creationId xmlns:p14="http://schemas.microsoft.com/office/powerpoint/2010/main" val="217925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Titel Aarde">
    <p:bg>
      <p:bgPr>
        <a:solidFill>
          <a:schemeClr val="accent3"/>
        </a:solidFill>
        <a:effectLst/>
      </p:bgPr>
    </p:bg>
    <p:spTree>
      <p:nvGrpSpPr>
        <p:cNvPr id="1" name=""/>
        <p:cNvGrpSpPr/>
        <p:nvPr/>
      </p:nvGrpSpPr>
      <p:grpSpPr>
        <a:xfrm>
          <a:off x="0" y="0"/>
          <a:ext cx="0" cy="0"/>
          <a:chOff x="0" y="0"/>
          <a:chExt cx="0" cy="0"/>
        </a:xfrm>
      </p:grpSpPr>
      <p:sp>
        <p:nvSpPr>
          <p:cNvPr id="17" name="Tijdelijke aanduiding voor afbeelding 5">
            <a:extLst>
              <a:ext uri="{FF2B5EF4-FFF2-40B4-BE49-F238E27FC236}">
                <a16:creationId xmlns:a16="http://schemas.microsoft.com/office/drawing/2014/main" id="{A4364A94-0391-0093-5FB1-BB06605E3570}"/>
              </a:ext>
            </a:extLst>
          </p:cNvPr>
          <p:cNvSpPr>
            <a:spLocks noGrp="1"/>
          </p:cNvSpPr>
          <p:nvPr>
            <p:ph type="pic" sz="quarter" idx="10" hasCustomPrompt="1"/>
          </p:nvPr>
        </p:nvSpPr>
        <p:spPr>
          <a:xfrm>
            <a:off x="0" y="0"/>
            <a:ext cx="7199313" cy="8099425"/>
          </a:xfrm>
          <a:prstGeom prst="rect">
            <a:avLst/>
          </a:prstGeom>
        </p:spPr>
        <p:txBody>
          <a:bodyPr/>
          <a:lstStyle>
            <a:lvl1pPr>
              <a:defRPr>
                <a:solidFill>
                  <a:schemeClr val="bg1"/>
                </a:solidFill>
              </a:defRPr>
            </a:lvl1pPr>
          </a:lstStyle>
          <a:p>
            <a:r>
              <a:rPr lang="nl-NL" dirty="0"/>
              <a:t>Klik icoon om afbeelding in te voegen</a:t>
            </a:r>
          </a:p>
        </p:txBody>
      </p:sp>
      <p:sp>
        <p:nvSpPr>
          <p:cNvPr id="2" name="Titel 1">
            <a:extLst>
              <a:ext uri="{FF2B5EF4-FFF2-40B4-BE49-F238E27FC236}">
                <a16:creationId xmlns:a16="http://schemas.microsoft.com/office/drawing/2014/main" id="{E46B0DF3-DCBC-E108-C0A2-9F28FF2E691D}"/>
              </a:ext>
            </a:extLst>
          </p:cNvPr>
          <p:cNvSpPr>
            <a:spLocks noGrp="1"/>
          </p:cNvSpPr>
          <p:nvPr>
            <p:ph type="title" hasCustomPrompt="1"/>
          </p:nvPr>
        </p:nvSpPr>
        <p:spPr>
          <a:xfrm>
            <a:off x="7739313" y="324478"/>
            <a:ext cx="6120900" cy="693844"/>
          </a:xfrm>
          <a:prstGeom prst="rect">
            <a:avLst/>
          </a:prstGeom>
        </p:spPr>
        <p:txBody>
          <a:bodyPr lIns="0" tIns="0" rIns="0" bIns="0" anchor="t" anchorCtr="0">
            <a:spAutoFit/>
          </a:bodyPr>
          <a:lstStyle>
            <a:lvl1pPr>
              <a:lnSpc>
                <a:spcPts val="6000"/>
              </a:lnSpc>
              <a:defRPr sz="4000" b="1">
                <a:solidFill>
                  <a:schemeClr val="bg1"/>
                </a:solidFill>
              </a:defRPr>
            </a:lvl1pPr>
          </a:lstStyle>
          <a:p>
            <a:r>
              <a:rPr lang="nl-NL" dirty="0"/>
              <a:t>Titel</a:t>
            </a:r>
          </a:p>
        </p:txBody>
      </p:sp>
      <p:sp>
        <p:nvSpPr>
          <p:cNvPr id="3" name="Tijdelijke aanduiding voor inhoud 2">
            <a:extLst>
              <a:ext uri="{FF2B5EF4-FFF2-40B4-BE49-F238E27FC236}">
                <a16:creationId xmlns:a16="http://schemas.microsoft.com/office/drawing/2014/main" id="{08DF2372-994F-75DA-BC65-760D5C36FD6C}"/>
              </a:ext>
            </a:extLst>
          </p:cNvPr>
          <p:cNvSpPr>
            <a:spLocks noGrp="1"/>
          </p:cNvSpPr>
          <p:nvPr>
            <p:ph idx="1" hasCustomPrompt="1"/>
          </p:nvPr>
        </p:nvSpPr>
        <p:spPr>
          <a:xfrm>
            <a:off x="7739314" y="2082796"/>
            <a:ext cx="6120900" cy="346890"/>
          </a:xfrm>
          <a:prstGeom prst="rect">
            <a:avLst/>
          </a:prstGeom>
        </p:spPr>
        <p:txBody>
          <a:bodyPr lIns="0" tIns="0" rIns="0" bIns="0">
            <a:spAutoFit/>
          </a:bodyPr>
          <a:lstStyle>
            <a:lvl1pPr marL="0" indent="0">
              <a:lnSpc>
                <a:spcPts val="3000"/>
              </a:lnSpc>
              <a:buFont typeface="Arial" panose="020B0604020202020204" pitchFamily="34" charset="0"/>
              <a:buNone/>
              <a:defRPr sz="20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6" name="Afbeelding 5">
            <a:extLst>
              <a:ext uri="{FF2B5EF4-FFF2-40B4-BE49-F238E27FC236}">
                <a16:creationId xmlns:a16="http://schemas.microsoft.com/office/drawing/2014/main" id="{B366C5F9-7E16-C047-3404-26430A038F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8214" y="6840591"/>
            <a:ext cx="3131999" cy="717875"/>
          </a:xfrm>
          <a:prstGeom prst="rect">
            <a:avLst/>
          </a:prstGeom>
        </p:spPr>
      </p:pic>
    </p:spTree>
    <p:extLst>
      <p:ext uri="{BB962C8B-B14F-4D97-AF65-F5344CB8AC3E}">
        <p14:creationId xmlns:p14="http://schemas.microsoft.com/office/powerpoint/2010/main" val="150904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Titel Energie">
    <p:bg>
      <p:bgPr>
        <a:solidFill>
          <a:schemeClr val="accent4"/>
        </a:solidFill>
        <a:effectLst/>
      </p:bgPr>
    </p:bg>
    <p:spTree>
      <p:nvGrpSpPr>
        <p:cNvPr id="1" name=""/>
        <p:cNvGrpSpPr/>
        <p:nvPr/>
      </p:nvGrpSpPr>
      <p:grpSpPr>
        <a:xfrm>
          <a:off x="0" y="0"/>
          <a:ext cx="0" cy="0"/>
          <a:chOff x="0" y="0"/>
          <a:chExt cx="0" cy="0"/>
        </a:xfrm>
      </p:grpSpPr>
      <p:sp>
        <p:nvSpPr>
          <p:cNvPr id="17" name="Tijdelijke aanduiding voor afbeelding 5">
            <a:extLst>
              <a:ext uri="{FF2B5EF4-FFF2-40B4-BE49-F238E27FC236}">
                <a16:creationId xmlns:a16="http://schemas.microsoft.com/office/drawing/2014/main" id="{A4364A94-0391-0093-5FB1-BB06605E3570}"/>
              </a:ext>
            </a:extLst>
          </p:cNvPr>
          <p:cNvSpPr>
            <a:spLocks noGrp="1"/>
          </p:cNvSpPr>
          <p:nvPr>
            <p:ph type="pic" sz="quarter" idx="10" hasCustomPrompt="1"/>
          </p:nvPr>
        </p:nvSpPr>
        <p:spPr>
          <a:xfrm>
            <a:off x="0" y="0"/>
            <a:ext cx="7199313" cy="8099425"/>
          </a:xfrm>
          <a:prstGeom prst="rect">
            <a:avLst/>
          </a:prstGeom>
        </p:spPr>
        <p:txBody>
          <a:bodyPr/>
          <a:lstStyle>
            <a:lvl1pPr>
              <a:defRPr>
                <a:solidFill>
                  <a:schemeClr val="tx1"/>
                </a:solidFill>
              </a:defRPr>
            </a:lvl1pPr>
          </a:lstStyle>
          <a:p>
            <a:r>
              <a:rPr lang="nl-NL" dirty="0"/>
              <a:t>Klik icoon om afbeelding in te voegen</a:t>
            </a:r>
          </a:p>
        </p:txBody>
      </p:sp>
      <p:sp>
        <p:nvSpPr>
          <p:cNvPr id="2" name="Titel 1">
            <a:extLst>
              <a:ext uri="{FF2B5EF4-FFF2-40B4-BE49-F238E27FC236}">
                <a16:creationId xmlns:a16="http://schemas.microsoft.com/office/drawing/2014/main" id="{E46B0DF3-DCBC-E108-C0A2-9F28FF2E691D}"/>
              </a:ext>
            </a:extLst>
          </p:cNvPr>
          <p:cNvSpPr>
            <a:spLocks noGrp="1"/>
          </p:cNvSpPr>
          <p:nvPr>
            <p:ph type="title" hasCustomPrompt="1"/>
          </p:nvPr>
        </p:nvSpPr>
        <p:spPr>
          <a:xfrm>
            <a:off x="7739313" y="324478"/>
            <a:ext cx="6120900" cy="693844"/>
          </a:xfrm>
          <a:prstGeom prst="rect">
            <a:avLst/>
          </a:prstGeom>
        </p:spPr>
        <p:txBody>
          <a:bodyPr lIns="0" tIns="0" rIns="0" bIns="0" anchor="t" anchorCtr="0">
            <a:spAutoFit/>
          </a:bodyPr>
          <a:lstStyle>
            <a:lvl1pPr>
              <a:lnSpc>
                <a:spcPts val="6000"/>
              </a:lnSpc>
              <a:defRPr sz="4000" b="1">
                <a:solidFill>
                  <a:schemeClr val="tx1"/>
                </a:solidFill>
              </a:defRPr>
            </a:lvl1pPr>
          </a:lstStyle>
          <a:p>
            <a:r>
              <a:rPr lang="nl-NL" dirty="0"/>
              <a:t>Titel</a:t>
            </a:r>
          </a:p>
        </p:txBody>
      </p:sp>
      <p:sp>
        <p:nvSpPr>
          <p:cNvPr id="3" name="Tijdelijke aanduiding voor inhoud 2">
            <a:extLst>
              <a:ext uri="{FF2B5EF4-FFF2-40B4-BE49-F238E27FC236}">
                <a16:creationId xmlns:a16="http://schemas.microsoft.com/office/drawing/2014/main" id="{08DF2372-994F-75DA-BC65-760D5C36FD6C}"/>
              </a:ext>
            </a:extLst>
          </p:cNvPr>
          <p:cNvSpPr>
            <a:spLocks noGrp="1"/>
          </p:cNvSpPr>
          <p:nvPr>
            <p:ph idx="1" hasCustomPrompt="1"/>
          </p:nvPr>
        </p:nvSpPr>
        <p:spPr>
          <a:xfrm>
            <a:off x="7739314" y="2082796"/>
            <a:ext cx="6120900" cy="346890"/>
          </a:xfrm>
          <a:prstGeom prst="rect">
            <a:avLst/>
          </a:prstGeom>
        </p:spPr>
        <p:txBody>
          <a:bodyPr lIns="0" tIns="0" rIns="0" bIns="0">
            <a:spAutoFit/>
          </a:bodyPr>
          <a:lstStyle>
            <a:lvl1pPr marL="0" indent="0">
              <a:lnSpc>
                <a:spcPts val="3000"/>
              </a:lnSpc>
              <a:buFont typeface="Arial" panose="020B0604020202020204" pitchFamily="34" charset="0"/>
              <a:buNone/>
              <a:defRPr sz="2000">
                <a:solidFill>
                  <a:schemeClr val="tx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8" name="Afbeelding 7">
            <a:extLst>
              <a:ext uri="{FF2B5EF4-FFF2-40B4-BE49-F238E27FC236}">
                <a16:creationId xmlns:a16="http://schemas.microsoft.com/office/drawing/2014/main" id="{3260413F-9E5C-2FE2-D654-AD72B7AB62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8213" y="6840559"/>
            <a:ext cx="3131999" cy="717875"/>
          </a:xfrm>
          <a:prstGeom prst="rect">
            <a:avLst/>
          </a:prstGeom>
        </p:spPr>
      </p:pic>
    </p:spTree>
    <p:extLst>
      <p:ext uri="{BB962C8B-B14F-4D97-AF65-F5344CB8AC3E}">
        <p14:creationId xmlns:p14="http://schemas.microsoft.com/office/powerpoint/2010/main" val="95290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Titel Lucht">
    <p:bg>
      <p:bgPr>
        <a:solidFill>
          <a:schemeClr val="accent5"/>
        </a:solidFill>
        <a:effectLst/>
      </p:bgPr>
    </p:bg>
    <p:spTree>
      <p:nvGrpSpPr>
        <p:cNvPr id="1" name=""/>
        <p:cNvGrpSpPr/>
        <p:nvPr/>
      </p:nvGrpSpPr>
      <p:grpSpPr>
        <a:xfrm>
          <a:off x="0" y="0"/>
          <a:ext cx="0" cy="0"/>
          <a:chOff x="0" y="0"/>
          <a:chExt cx="0" cy="0"/>
        </a:xfrm>
      </p:grpSpPr>
      <p:sp>
        <p:nvSpPr>
          <p:cNvPr id="17" name="Tijdelijke aanduiding voor afbeelding 5">
            <a:extLst>
              <a:ext uri="{FF2B5EF4-FFF2-40B4-BE49-F238E27FC236}">
                <a16:creationId xmlns:a16="http://schemas.microsoft.com/office/drawing/2014/main" id="{A4364A94-0391-0093-5FB1-BB06605E3570}"/>
              </a:ext>
            </a:extLst>
          </p:cNvPr>
          <p:cNvSpPr>
            <a:spLocks noGrp="1"/>
          </p:cNvSpPr>
          <p:nvPr>
            <p:ph type="pic" sz="quarter" idx="10" hasCustomPrompt="1"/>
          </p:nvPr>
        </p:nvSpPr>
        <p:spPr>
          <a:xfrm>
            <a:off x="0" y="0"/>
            <a:ext cx="7199313" cy="8099425"/>
          </a:xfrm>
          <a:prstGeom prst="rect">
            <a:avLst/>
          </a:prstGeom>
        </p:spPr>
        <p:txBody>
          <a:bodyPr/>
          <a:lstStyle>
            <a:lvl1pPr>
              <a:defRPr>
                <a:solidFill>
                  <a:schemeClr val="tx1"/>
                </a:solidFill>
              </a:defRPr>
            </a:lvl1pPr>
          </a:lstStyle>
          <a:p>
            <a:r>
              <a:rPr lang="nl-NL" dirty="0"/>
              <a:t>Klik icoon om afbeelding in te voegen</a:t>
            </a:r>
          </a:p>
        </p:txBody>
      </p:sp>
      <p:sp>
        <p:nvSpPr>
          <p:cNvPr id="2" name="Titel 1">
            <a:extLst>
              <a:ext uri="{FF2B5EF4-FFF2-40B4-BE49-F238E27FC236}">
                <a16:creationId xmlns:a16="http://schemas.microsoft.com/office/drawing/2014/main" id="{E46B0DF3-DCBC-E108-C0A2-9F28FF2E691D}"/>
              </a:ext>
            </a:extLst>
          </p:cNvPr>
          <p:cNvSpPr>
            <a:spLocks noGrp="1"/>
          </p:cNvSpPr>
          <p:nvPr>
            <p:ph type="title" hasCustomPrompt="1"/>
          </p:nvPr>
        </p:nvSpPr>
        <p:spPr>
          <a:xfrm>
            <a:off x="7739313" y="324478"/>
            <a:ext cx="6120900" cy="693844"/>
          </a:xfrm>
          <a:prstGeom prst="rect">
            <a:avLst/>
          </a:prstGeom>
        </p:spPr>
        <p:txBody>
          <a:bodyPr lIns="0" tIns="0" rIns="0" bIns="0" anchor="t" anchorCtr="0">
            <a:spAutoFit/>
          </a:bodyPr>
          <a:lstStyle>
            <a:lvl1pPr>
              <a:lnSpc>
                <a:spcPts val="6000"/>
              </a:lnSpc>
              <a:defRPr sz="4000" b="1">
                <a:solidFill>
                  <a:schemeClr val="tx1"/>
                </a:solidFill>
              </a:defRPr>
            </a:lvl1pPr>
          </a:lstStyle>
          <a:p>
            <a:r>
              <a:rPr lang="nl-NL" dirty="0"/>
              <a:t>Titel</a:t>
            </a:r>
          </a:p>
        </p:txBody>
      </p:sp>
      <p:sp>
        <p:nvSpPr>
          <p:cNvPr id="3" name="Tijdelijke aanduiding voor inhoud 2">
            <a:extLst>
              <a:ext uri="{FF2B5EF4-FFF2-40B4-BE49-F238E27FC236}">
                <a16:creationId xmlns:a16="http://schemas.microsoft.com/office/drawing/2014/main" id="{08DF2372-994F-75DA-BC65-760D5C36FD6C}"/>
              </a:ext>
            </a:extLst>
          </p:cNvPr>
          <p:cNvSpPr>
            <a:spLocks noGrp="1"/>
          </p:cNvSpPr>
          <p:nvPr>
            <p:ph idx="1" hasCustomPrompt="1"/>
          </p:nvPr>
        </p:nvSpPr>
        <p:spPr>
          <a:xfrm>
            <a:off x="7739314" y="2082796"/>
            <a:ext cx="6120900" cy="346890"/>
          </a:xfrm>
          <a:prstGeom prst="rect">
            <a:avLst/>
          </a:prstGeom>
        </p:spPr>
        <p:txBody>
          <a:bodyPr lIns="0" tIns="0" rIns="0" bIns="0">
            <a:spAutoFit/>
          </a:bodyPr>
          <a:lstStyle>
            <a:lvl1pPr marL="0" indent="0">
              <a:lnSpc>
                <a:spcPts val="3000"/>
              </a:lnSpc>
              <a:buFont typeface="Arial" panose="020B0604020202020204" pitchFamily="34" charset="0"/>
              <a:buNone/>
              <a:defRPr sz="2000">
                <a:solidFill>
                  <a:schemeClr val="tx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6" name="Afbeelding 5">
            <a:extLst>
              <a:ext uri="{FF2B5EF4-FFF2-40B4-BE49-F238E27FC236}">
                <a16:creationId xmlns:a16="http://schemas.microsoft.com/office/drawing/2014/main" id="{3260413F-9E5C-2FE2-D654-AD72B7AB62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8213" y="6840559"/>
            <a:ext cx="3131999" cy="717875"/>
          </a:xfrm>
          <a:prstGeom prst="rect">
            <a:avLst/>
          </a:prstGeom>
        </p:spPr>
      </p:pic>
    </p:spTree>
    <p:extLst>
      <p:ext uri="{BB962C8B-B14F-4D97-AF65-F5344CB8AC3E}">
        <p14:creationId xmlns:p14="http://schemas.microsoft.com/office/powerpoint/2010/main" val="112177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Titel Natuur">
    <p:bg>
      <p:bgPr>
        <a:solidFill>
          <a:schemeClr val="accent6"/>
        </a:solidFill>
        <a:effectLst/>
      </p:bgPr>
    </p:bg>
    <p:spTree>
      <p:nvGrpSpPr>
        <p:cNvPr id="1" name=""/>
        <p:cNvGrpSpPr/>
        <p:nvPr/>
      </p:nvGrpSpPr>
      <p:grpSpPr>
        <a:xfrm>
          <a:off x="0" y="0"/>
          <a:ext cx="0" cy="0"/>
          <a:chOff x="0" y="0"/>
          <a:chExt cx="0" cy="0"/>
        </a:xfrm>
      </p:grpSpPr>
      <p:sp>
        <p:nvSpPr>
          <p:cNvPr id="17" name="Tijdelijke aanduiding voor afbeelding 5">
            <a:extLst>
              <a:ext uri="{FF2B5EF4-FFF2-40B4-BE49-F238E27FC236}">
                <a16:creationId xmlns:a16="http://schemas.microsoft.com/office/drawing/2014/main" id="{A4364A94-0391-0093-5FB1-BB06605E3570}"/>
              </a:ext>
            </a:extLst>
          </p:cNvPr>
          <p:cNvSpPr>
            <a:spLocks noGrp="1"/>
          </p:cNvSpPr>
          <p:nvPr>
            <p:ph type="pic" sz="quarter" idx="10" hasCustomPrompt="1"/>
          </p:nvPr>
        </p:nvSpPr>
        <p:spPr>
          <a:xfrm>
            <a:off x="0" y="0"/>
            <a:ext cx="7199313" cy="8099425"/>
          </a:xfrm>
          <a:prstGeom prst="rect">
            <a:avLst/>
          </a:prstGeom>
        </p:spPr>
        <p:txBody>
          <a:bodyPr/>
          <a:lstStyle>
            <a:lvl1pPr>
              <a:defRPr>
                <a:solidFill>
                  <a:schemeClr val="bg1"/>
                </a:solidFill>
              </a:defRPr>
            </a:lvl1pPr>
          </a:lstStyle>
          <a:p>
            <a:r>
              <a:rPr lang="nl-NL" dirty="0"/>
              <a:t>Klik icoon om afbeelding in te voegen</a:t>
            </a:r>
          </a:p>
        </p:txBody>
      </p:sp>
      <p:sp>
        <p:nvSpPr>
          <p:cNvPr id="2" name="Titel 1">
            <a:extLst>
              <a:ext uri="{FF2B5EF4-FFF2-40B4-BE49-F238E27FC236}">
                <a16:creationId xmlns:a16="http://schemas.microsoft.com/office/drawing/2014/main" id="{E46B0DF3-DCBC-E108-C0A2-9F28FF2E691D}"/>
              </a:ext>
            </a:extLst>
          </p:cNvPr>
          <p:cNvSpPr>
            <a:spLocks noGrp="1"/>
          </p:cNvSpPr>
          <p:nvPr>
            <p:ph type="title" hasCustomPrompt="1"/>
          </p:nvPr>
        </p:nvSpPr>
        <p:spPr>
          <a:xfrm>
            <a:off x="7739313" y="324478"/>
            <a:ext cx="6120900" cy="693844"/>
          </a:xfrm>
          <a:prstGeom prst="rect">
            <a:avLst/>
          </a:prstGeom>
        </p:spPr>
        <p:txBody>
          <a:bodyPr lIns="0" tIns="0" rIns="0" bIns="0" anchor="t" anchorCtr="0">
            <a:spAutoFit/>
          </a:bodyPr>
          <a:lstStyle>
            <a:lvl1pPr>
              <a:lnSpc>
                <a:spcPts val="6000"/>
              </a:lnSpc>
              <a:defRPr sz="4000" b="1">
                <a:solidFill>
                  <a:schemeClr val="bg1"/>
                </a:solidFill>
              </a:defRPr>
            </a:lvl1pPr>
          </a:lstStyle>
          <a:p>
            <a:r>
              <a:rPr lang="nl-NL" dirty="0"/>
              <a:t>Titel</a:t>
            </a:r>
          </a:p>
        </p:txBody>
      </p:sp>
      <p:sp>
        <p:nvSpPr>
          <p:cNvPr id="3" name="Tijdelijke aanduiding voor inhoud 2">
            <a:extLst>
              <a:ext uri="{FF2B5EF4-FFF2-40B4-BE49-F238E27FC236}">
                <a16:creationId xmlns:a16="http://schemas.microsoft.com/office/drawing/2014/main" id="{08DF2372-994F-75DA-BC65-760D5C36FD6C}"/>
              </a:ext>
            </a:extLst>
          </p:cNvPr>
          <p:cNvSpPr>
            <a:spLocks noGrp="1"/>
          </p:cNvSpPr>
          <p:nvPr>
            <p:ph idx="1" hasCustomPrompt="1"/>
          </p:nvPr>
        </p:nvSpPr>
        <p:spPr>
          <a:xfrm>
            <a:off x="7739314" y="2082796"/>
            <a:ext cx="6120900" cy="346890"/>
          </a:xfrm>
          <a:prstGeom prst="rect">
            <a:avLst/>
          </a:prstGeom>
        </p:spPr>
        <p:txBody>
          <a:bodyPr lIns="0" tIns="0" rIns="0" bIns="0">
            <a:spAutoFit/>
          </a:bodyPr>
          <a:lstStyle>
            <a:lvl1pPr marL="0" indent="0">
              <a:lnSpc>
                <a:spcPts val="3000"/>
              </a:lnSpc>
              <a:buFont typeface="Arial" panose="020B0604020202020204" pitchFamily="34" charset="0"/>
              <a:buNone/>
              <a:defRPr sz="2000">
                <a:solidFill>
                  <a:schemeClr val="bg1"/>
                </a:solidFill>
              </a:defRPr>
            </a:lvl1pPr>
            <a:lvl2pPr>
              <a:lnSpc>
                <a:spcPts val="3000"/>
              </a:lnSpc>
              <a:defRPr sz="2000">
                <a:solidFill>
                  <a:schemeClr val="bg1"/>
                </a:solidFill>
              </a:defRPr>
            </a:lvl2pPr>
            <a:lvl3pPr>
              <a:lnSpc>
                <a:spcPts val="3000"/>
              </a:lnSpc>
              <a:defRPr sz="2000">
                <a:solidFill>
                  <a:schemeClr val="bg1"/>
                </a:solidFill>
              </a:defRPr>
            </a:lvl3pPr>
            <a:lvl4pPr>
              <a:lnSpc>
                <a:spcPts val="3000"/>
              </a:lnSpc>
              <a:defRPr sz="2000">
                <a:solidFill>
                  <a:schemeClr val="bg1"/>
                </a:solidFill>
              </a:defRPr>
            </a:lvl4pPr>
            <a:lvl5pPr>
              <a:lnSpc>
                <a:spcPts val="3000"/>
              </a:lnSpc>
              <a:defRPr sz="2000">
                <a:solidFill>
                  <a:schemeClr val="bg1"/>
                </a:solidFill>
              </a:defRPr>
            </a:lvl5pPr>
          </a:lstStyle>
          <a:p>
            <a:pPr lvl="0"/>
            <a:r>
              <a:rPr lang="nl-NL" dirty="0"/>
              <a:t>Tekst</a:t>
            </a:r>
          </a:p>
        </p:txBody>
      </p:sp>
      <p:pic>
        <p:nvPicPr>
          <p:cNvPr id="6" name="Afbeelding 5">
            <a:extLst>
              <a:ext uri="{FF2B5EF4-FFF2-40B4-BE49-F238E27FC236}">
                <a16:creationId xmlns:a16="http://schemas.microsoft.com/office/drawing/2014/main" id="{B366C5F9-7E16-C047-3404-26430A038F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8214" y="6840591"/>
            <a:ext cx="3131999" cy="717875"/>
          </a:xfrm>
          <a:prstGeom prst="rect">
            <a:avLst/>
          </a:prstGeom>
        </p:spPr>
      </p:pic>
    </p:spTree>
    <p:extLst>
      <p:ext uri="{BB962C8B-B14F-4D97-AF65-F5344CB8AC3E}">
        <p14:creationId xmlns:p14="http://schemas.microsoft.com/office/powerpoint/2010/main" val="57898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807DFEB-4B86-B80F-8530-307895E82983}"/>
              </a:ext>
            </a:extLst>
          </p:cNvPr>
          <p:cNvSpPr>
            <a:spLocks noGrp="1"/>
          </p:cNvSpPr>
          <p:nvPr>
            <p:ph type="title"/>
          </p:nvPr>
        </p:nvSpPr>
        <p:spPr>
          <a:xfrm>
            <a:off x="990015" y="431220"/>
            <a:ext cx="12420184" cy="1565514"/>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5DB8772A-FC74-A6F3-31CE-8B9D49A118CA}"/>
              </a:ext>
            </a:extLst>
          </p:cNvPr>
          <p:cNvSpPr>
            <a:spLocks noGrp="1"/>
          </p:cNvSpPr>
          <p:nvPr>
            <p:ph type="body" idx="1"/>
          </p:nvPr>
        </p:nvSpPr>
        <p:spPr>
          <a:xfrm>
            <a:off x="990015" y="2156097"/>
            <a:ext cx="12420184" cy="5139011"/>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512899508"/>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3" r:id="rId3"/>
    <p:sldLayoutId id="2147483674" r:id="rId4"/>
    <p:sldLayoutId id="2147483716" r:id="rId5"/>
    <p:sldLayoutId id="2147483717" r:id="rId6"/>
    <p:sldLayoutId id="2147483718" r:id="rId7"/>
    <p:sldLayoutId id="2147483719" r:id="rId8"/>
    <p:sldLayoutId id="2147483663" r:id="rId9"/>
    <p:sldLayoutId id="2147483720" r:id="rId10"/>
    <p:sldLayoutId id="2147483721" r:id="rId11"/>
    <p:sldLayoutId id="2147483675" r:id="rId12"/>
    <p:sldLayoutId id="2147483676" r:id="rId13"/>
    <p:sldLayoutId id="2147483677" r:id="rId14"/>
    <p:sldLayoutId id="2147483678" r:id="rId15"/>
    <p:sldLayoutId id="2147483679" r:id="rId16"/>
    <p:sldLayoutId id="2147483664" r:id="rId17"/>
    <p:sldLayoutId id="2147483680" r:id="rId18"/>
    <p:sldLayoutId id="2147483681" r:id="rId19"/>
    <p:sldLayoutId id="2147483682" r:id="rId20"/>
    <p:sldLayoutId id="2147483683" r:id="rId21"/>
    <p:sldLayoutId id="2147483684" r:id="rId22"/>
    <p:sldLayoutId id="2147483685" r:id="rId23"/>
    <p:sldLayoutId id="2147483665" r:id="rId24"/>
    <p:sldLayoutId id="2147483686" r:id="rId25"/>
    <p:sldLayoutId id="2147483687" r:id="rId26"/>
    <p:sldLayoutId id="2147483688" r:id="rId27"/>
    <p:sldLayoutId id="2147483689" r:id="rId28"/>
    <p:sldLayoutId id="2147483666" r:id="rId29"/>
    <p:sldLayoutId id="2147483690" r:id="rId30"/>
    <p:sldLayoutId id="2147483691" r:id="rId31"/>
    <p:sldLayoutId id="2147483692" r:id="rId32"/>
    <p:sldLayoutId id="2147483693" r:id="rId33"/>
    <p:sldLayoutId id="2147483694" r:id="rId34"/>
    <p:sldLayoutId id="2147483695" r:id="rId35"/>
    <p:sldLayoutId id="2147483696" r:id="rId36"/>
    <p:sldLayoutId id="2147483667" r:id="rId37"/>
    <p:sldLayoutId id="2147483697" r:id="rId38"/>
    <p:sldLayoutId id="2147483698" r:id="rId39"/>
    <p:sldLayoutId id="2147483699" r:id="rId40"/>
    <p:sldLayoutId id="2147483668" r:id="rId41"/>
    <p:sldLayoutId id="2147483700" r:id="rId42"/>
    <p:sldLayoutId id="2147483701" r:id="rId43"/>
    <p:sldLayoutId id="2147483702" r:id="rId44"/>
    <p:sldLayoutId id="2147483704" r:id="rId45"/>
    <p:sldLayoutId id="2147483703" r:id="rId46"/>
    <p:sldLayoutId id="2147483669" r:id="rId47"/>
    <p:sldLayoutId id="2147483705" r:id="rId48"/>
    <p:sldLayoutId id="2147483706" r:id="rId49"/>
    <p:sldLayoutId id="2147483707" r:id="rId50"/>
    <p:sldLayoutId id="2147483708" r:id="rId51"/>
    <p:sldLayoutId id="2147483709" r:id="rId52"/>
    <p:sldLayoutId id="2147483670" r:id="rId53"/>
    <p:sldLayoutId id="2147483710" r:id="rId54"/>
    <p:sldLayoutId id="2147483671" r:id="rId55"/>
    <p:sldLayoutId id="2147483711" r:id="rId56"/>
    <p:sldLayoutId id="2147483714" r:id="rId57"/>
    <p:sldLayoutId id="2147483715"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ts val="9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3000"/>
        </a:lnSpc>
        <a:spcBef>
          <a:spcPts val="1000"/>
        </a:spcBef>
        <a:buFont typeface="Systeemlettertype regulier"/>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3000"/>
        </a:lnSpc>
        <a:spcBef>
          <a:spcPts val="500"/>
        </a:spcBef>
        <a:buFont typeface="Systeemlettertype regulie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3000"/>
        </a:lnSpc>
        <a:spcBef>
          <a:spcPts val="500"/>
        </a:spcBef>
        <a:buFont typeface="Systeemlettertype regulie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3000"/>
        </a:lnSpc>
        <a:spcBef>
          <a:spcPts val="500"/>
        </a:spcBef>
        <a:buFont typeface="Systeemlettertype regulier"/>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3000"/>
        </a:lnSpc>
        <a:spcBef>
          <a:spcPts val="500"/>
        </a:spcBef>
        <a:buFont typeface="Systeemlettertype regulier"/>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18.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p.lc/HZvfp" TargetMode="Externa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1.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jpe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jpe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hyperlink" Target="https://ap.lc/HZvfp" TargetMode="Externa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D998E832-C3D9-A1F4-7B37-D41F2B297E84}"/>
              </a:ext>
            </a:extLst>
          </p:cNvPr>
          <p:cNvSpPr>
            <a:spLocks noGrp="1"/>
          </p:cNvSpPr>
          <p:nvPr>
            <p:ph type="title"/>
          </p:nvPr>
        </p:nvSpPr>
        <p:spPr>
          <a:xfrm>
            <a:off x="7739313" y="683706"/>
            <a:ext cx="6120900" cy="1477328"/>
          </a:xfrm>
        </p:spPr>
        <p:txBody>
          <a:bodyPr/>
          <a:lstStyle/>
          <a:p>
            <a:pPr algn="r">
              <a:lnSpc>
                <a:spcPct val="100000"/>
              </a:lnSpc>
            </a:pPr>
            <a:r>
              <a:rPr lang="nl-NL" sz="4800" dirty="0"/>
              <a:t>Gebiedsvisie </a:t>
            </a:r>
            <a:br>
              <a:rPr lang="nl-NL" sz="4800" dirty="0"/>
            </a:br>
            <a:r>
              <a:rPr lang="nl-NL" sz="4800" dirty="0"/>
              <a:t>Hoogwoud-Oost</a:t>
            </a:r>
          </a:p>
        </p:txBody>
      </p:sp>
      <p:sp>
        <p:nvSpPr>
          <p:cNvPr id="14" name="Tijdelijke aanduiding voor inhoud 13">
            <a:extLst>
              <a:ext uri="{FF2B5EF4-FFF2-40B4-BE49-F238E27FC236}">
                <a16:creationId xmlns:a16="http://schemas.microsoft.com/office/drawing/2014/main" id="{7F3CDAA5-7C24-3698-A773-496156D1D7A7}"/>
              </a:ext>
            </a:extLst>
          </p:cNvPr>
          <p:cNvSpPr>
            <a:spLocks noGrp="1"/>
          </p:cNvSpPr>
          <p:nvPr>
            <p:ph idx="1"/>
          </p:nvPr>
        </p:nvSpPr>
        <p:spPr>
          <a:xfrm>
            <a:off x="7739314" y="2429750"/>
            <a:ext cx="6120900" cy="346954"/>
          </a:xfrm>
        </p:spPr>
        <p:txBody>
          <a:bodyPr/>
          <a:lstStyle/>
          <a:p>
            <a:pPr algn="r"/>
            <a:r>
              <a:rPr lang="nl-NL" dirty="0"/>
              <a:t>Hoogwoud, gemeente Opmeer</a:t>
            </a:r>
          </a:p>
        </p:txBody>
      </p:sp>
      <p:pic>
        <p:nvPicPr>
          <p:cNvPr id="10" name="Tijdelijke aanduiding voor afbeelding 9"/>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55" b="355"/>
          <a:stretch>
            <a:fillRect/>
          </a:stretch>
        </p:blipFill>
        <p:spPr>
          <a:xfrm>
            <a:off x="355514" y="0"/>
            <a:ext cx="7199313" cy="8099425"/>
          </a:xfrm>
        </p:spPr>
      </p:pic>
      <p:pic>
        <p:nvPicPr>
          <p:cNvPr id="2" name="Afbeelding 1">
            <a:extLst>
              <a:ext uri="{FF2B5EF4-FFF2-40B4-BE49-F238E27FC236}">
                <a16:creationId xmlns:a16="http://schemas.microsoft.com/office/drawing/2014/main" id="{32C39FAF-C3C5-037C-0844-4964DCED5EE5}"/>
              </a:ext>
            </a:extLst>
          </p:cNvPr>
          <p:cNvPicPr>
            <a:picLocks noChangeAspect="1"/>
          </p:cNvPicPr>
          <p:nvPr/>
        </p:nvPicPr>
        <p:blipFill>
          <a:blip r:embed="rId3"/>
          <a:stretch>
            <a:fillRect/>
          </a:stretch>
        </p:blipFill>
        <p:spPr>
          <a:xfrm>
            <a:off x="8875324" y="5749847"/>
            <a:ext cx="1361417" cy="1361417"/>
          </a:xfrm>
          <a:prstGeom prst="rect">
            <a:avLst/>
          </a:prstGeom>
        </p:spPr>
      </p:pic>
      <p:pic>
        <p:nvPicPr>
          <p:cNvPr id="3" name="Afbeelding 2">
            <a:extLst>
              <a:ext uri="{FF2B5EF4-FFF2-40B4-BE49-F238E27FC236}">
                <a16:creationId xmlns:a16="http://schemas.microsoft.com/office/drawing/2014/main" id="{431CB735-D84D-B6E1-7461-32AA1C3CEE31}"/>
              </a:ext>
            </a:extLst>
          </p:cNvPr>
          <p:cNvPicPr>
            <a:picLocks noChangeAspect="1"/>
          </p:cNvPicPr>
          <p:nvPr/>
        </p:nvPicPr>
        <p:blipFill>
          <a:blip r:embed="rId4"/>
          <a:stretch>
            <a:fillRect/>
          </a:stretch>
        </p:blipFill>
        <p:spPr>
          <a:xfrm>
            <a:off x="7828595" y="6772569"/>
            <a:ext cx="2681914" cy="677391"/>
          </a:xfrm>
          <a:prstGeom prst="rect">
            <a:avLst/>
          </a:prstGeom>
        </p:spPr>
      </p:pic>
    </p:spTree>
    <p:extLst>
      <p:ext uri="{BB962C8B-B14F-4D97-AF65-F5344CB8AC3E}">
        <p14:creationId xmlns:p14="http://schemas.microsoft.com/office/powerpoint/2010/main" val="186363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D431C2-E5F1-D751-4479-B141253FE96D}"/>
              </a:ext>
            </a:extLst>
          </p:cNvPr>
          <p:cNvSpPr>
            <a:spLocks noGrp="1"/>
          </p:cNvSpPr>
          <p:nvPr>
            <p:ph type="title"/>
          </p:nvPr>
        </p:nvSpPr>
        <p:spPr>
          <a:xfrm>
            <a:off x="482165" y="237062"/>
            <a:ext cx="12226300" cy="1068754"/>
          </a:xfrm>
        </p:spPr>
        <p:txBody>
          <a:bodyPr/>
          <a:lstStyle/>
          <a:p>
            <a:r>
              <a:rPr lang="nl-NL" b="0" dirty="0">
                <a:latin typeface="+mn-lt"/>
              </a:rPr>
              <a:t>Denk mee en doe mee</a:t>
            </a:r>
            <a:endParaRPr lang="nl-NL" b="0" dirty="0">
              <a:highlight>
                <a:srgbClr val="FFFF00"/>
              </a:highlight>
              <a:latin typeface="+mn-lt"/>
            </a:endParaRPr>
          </a:p>
        </p:txBody>
      </p:sp>
      <p:sp>
        <p:nvSpPr>
          <p:cNvPr id="5" name="Tijdelijke aanduiding voor inhoud 2">
            <a:extLst>
              <a:ext uri="{FF2B5EF4-FFF2-40B4-BE49-F238E27FC236}">
                <a16:creationId xmlns:a16="http://schemas.microsoft.com/office/drawing/2014/main" id="{344DBF70-CA4E-EF4B-15DF-A4354FEB2C92}"/>
              </a:ext>
            </a:extLst>
          </p:cNvPr>
          <p:cNvSpPr>
            <a:spLocks noGrp="1"/>
          </p:cNvSpPr>
          <p:nvPr>
            <p:ph idx="1"/>
          </p:nvPr>
        </p:nvSpPr>
        <p:spPr>
          <a:xfrm>
            <a:off x="482165" y="1406180"/>
            <a:ext cx="6873050" cy="1853136"/>
          </a:xfrm>
        </p:spPr>
        <p:txBody>
          <a:bodyPr/>
          <a:lstStyle/>
          <a:p>
            <a:endParaRPr lang="nl-NL" sz="4400" dirty="0">
              <a:effectLst/>
              <a:latin typeface="+mn-lt"/>
            </a:endParaRPr>
          </a:p>
          <a:p>
            <a:r>
              <a:rPr lang="nl-NL" sz="3600" dirty="0">
                <a:effectLst/>
                <a:latin typeface="+mn-lt"/>
              </a:rPr>
              <a:t>Actieve </a:t>
            </a:r>
            <a:r>
              <a:rPr lang="nl-NL" sz="3600" dirty="0" err="1">
                <a:effectLst/>
                <a:latin typeface="+mn-lt"/>
              </a:rPr>
              <a:t>reponse</a:t>
            </a:r>
            <a:r>
              <a:rPr lang="nl-NL" sz="3600" dirty="0">
                <a:effectLst/>
                <a:latin typeface="+mn-lt"/>
              </a:rPr>
              <a:t> zowel op</a:t>
            </a:r>
            <a:br>
              <a:rPr lang="nl-NL" sz="3600" dirty="0">
                <a:effectLst/>
                <a:latin typeface="+mn-lt"/>
              </a:rPr>
            </a:br>
            <a:r>
              <a:rPr lang="nl-NL" sz="3600" dirty="0">
                <a:effectLst/>
                <a:latin typeface="+mn-lt"/>
              </a:rPr>
              <a:t/>
            </a:r>
            <a:br>
              <a:rPr lang="nl-NL" sz="3600" dirty="0">
                <a:effectLst/>
                <a:latin typeface="+mn-lt"/>
              </a:rPr>
            </a:br>
            <a:r>
              <a:rPr lang="nl-NL" sz="3600" dirty="0">
                <a:effectLst/>
                <a:latin typeface="+mn-lt"/>
              </a:rPr>
              <a:t>avond als enquête met</a:t>
            </a:r>
            <a:br>
              <a:rPr lang="nl-NL" sz="3600" dirty="0">
                <a:effectLst/>
                <a:latin typeface="+mn-lt"/>
              </a:rPr>
            </a:br>
            <a:endParaRPr lang="nl-NL" sz="3600" dirty="0">
              <a:effectLst/>
              <a:latin typeface="+mn-lt"/>
            </a:endParaRPr>
          </a:p>
          <a:p>
            <a:r>
              <a:rPr lang="nl-NL" sz="3600" dirty="0">
                <a:latin typeface="+mn-lt"/>
              </a:rPr>
              <a:t>veel</a:t>
            </a:r>
            <a:r>
              <a:rPr lang="nl-NL" sz="3600" dirty="0">
                <a:effectLst/>
                <a:latin typeface="+mn-lt"/>
              </a:rPr>
              <a:t> inbreng</a:t>
            </a:r>
          </a:p>
        </p:txBody>
      </p:sp>
      <p:pic>
        <p:nvPicPr>
          <p:cNvPr id="14" name="Afbeelding 13">
            <a:extLst>
              <a:ext uri="{FF2B5EF4-FFF2-40B4-BE49-F238E27FC236}">
                <a16:creationId xmlns:a16="http://schemas.microsoft.com/office/drawing/2014/main" id="{E503F1A0-29D8-C6AA-794A-87DB055E06AB}"/>
              </a:ext>
            </a:extLst>
          </p:cNvPr>
          <p:cNvPicPr>
            <a:picLocks noChangeAspect="1"/>
          </p:cNvPicPr>
          <p:nvPr/>
        </p:nvPicPr>
        <p:blipFill>
          <a:blip r:embed="rId2"/>
          <a:stretch>
            <a:fillRect/>
          </a:stretch>
        </p:blipFill>
        <p:spPr>
          <a:xfrm>
            <a:off x="8069590" y="586962"/>
            <a:ext cx="4395988" cy="2768816"/>
          </a:xfrm>
          <a:prstGeom prst="rect">
            <a:avLst/>
          </a:prstGeom>
        </p:spPr>
      </p:pic>
      <p:pic>
        <p:nvPicPr>
          <p:cNvPr id="4" name="Afbeelding 3">
            <a:extLst>
              <a:ext uri="{FF2B5EF4-FFF2-40B4-BE49-F238E27FC236}">
                <a16:creationId xmlns:a16="http://schemas.microsoft.com/office/drawing/2014/main" id="{87CF73C2-B9DE-26A2-8768-EDDF80FA5D19}"/>
              </a:ext>
            </a:extLst>
          </p:cNvPr>
          <p:cNvPicPr>
            <a:picLocks noChangeAspect="1"/>
          </p:cNvPicPr>
          <p:nvPr/>
        </p:nvPicPr>
        <p:blipFill>
          <a:blip r:embed="rId3"/>
          <a:stretch>
            <a:fillRect/>
          </a:stretch>
        </p:blipFill>
        <p:spPr>
          <a:xfrm>
            <a:off x="10110422" y="5107614"/>
            <a:ext cx="4159569" cy="2991811"/>
          </a:xfrm>
          <a:prstGeom prst="rect">
            <a:avLst/>
          </a:prstGeom>
        </p:spPr>
      </p:pic>
      <p:pic>
        <p:nvPicPr>
          <p:cNvPr id="8" name="Afbeelding 7" descr="Afbeelding met tekst, lucht, buiten, appartementengebouw&#10;&#10;Automatisch gegenereerde beschrijving">
            <a:extLst>
              <a:ext uri="{FF2B5EF4-FFF2-40B4-BE49-F238E27FC236}">
                <a16:creationId xmlns:a16="http://schemas.microsoft.com/office/drawing/2014/main" id="{A9A05F1D-6807-8D96-D4BC-7868CA3251BF}"/>
              </a:ext>
            </a:extLst>
          </p:cNvPr>
          <p:cNvPicPr>
            <a:picLocks noChangeAspect="1"/>
          </p:cNvPicPr>
          <p:nvPr/>
        </p:nvPicPr>
        <p:blipFill>
          <a:blip r:embed="rId4"/>
          <a:stretch>
            <a:fillRect/>
          </a:stretch>
        </p:blipFill>
        <p:spPr>
          <a:xfrm>
            <a:off x="684872" y="4793893"/>
            <a:ext cx="4652169" cy="3114843"/>
          </a:xfrm>
          <a:prstGeom prst="rect">
            <a:avLst/>
          </a:prstGeom>
        </p:spPr>
      </p:pic>
      <p:sp>
        <p:nvSpPr>
          <p:cNvPr id="9" name="Tekstvak 8">
            <a:extLst>
              <a:ext uri="{FF2B5EF4-FFF2-40B4-BE49-F238E27FC236}">
                <a16:creationId xmlns:a16="http://schemas.microsoft.com/office/drawing/2014/main" id="{7235A024-CF8A-CCCF-6A93-0D4C359ECF6F}"/>
              </a:ext>
            </a:extLst>
          </p:cNvPr>
          <p:cNvSpPr txBox="1"/>
          <p:nvPr/>
        </p:nvSpPr>
        <p:spPr>
          <a:xfrm>
            <a:off x="8069590" y="3355778"/>
            <a:ext cx="5272088" cy="568425"/>
          </a:xfrm>
          <a:prstGeom prst="rect">
            <a:avLst/>
          </a:prstGeom>
          <a:noFill/>
        </p:spPr>
        <p:txBody>
          <a:bodyPr wrap="square" lIns="0" tIns="0" rIns="0" bIns="0" rtlCol="0">
            <a:spAutoFit/>
          </a:bodyPr>
          <a:lstStyle/>
          <a:p>
            <a:pPr algn="l">
              <a:lnSpc>
                <a:spcPts val="5000"/>
              </a:lnSpc>
            </a:pPr>
            <a:r>
              <a:rPr lang="nl-NL" sz="3000" kern="1200" dirty="0">
                <a:solidFill>
                  <a:schemeClr val="bg1"/>
                </a:solidFill>
                <a:effectLst/>
                <a:latin typeface="Arial" panose="020B0604020202020204" pitchFamily="34" charset="0"/>
                <a:ea typeface="+mn-ea"/>
                <a:cs typeface="Arial" panose="020B0604020202020204" pitchFamily="34" charset="0"/>
              </a:rPr>
              <a:t>Betaalbaar wonen &amp; natuur</a:t>
            </a:r>
          </a:p>
        </p:txBody>
      </p:sp>
      <p:sp>
        <p:nvSpPr>
          <p:cNvPr id="11" name="Tekstvak 10">
            <a:extLst>
              <a:ext uri="{FF2B5EF4-FFF2-40B4-BE49-F238E27FC236}">
                <a16:creationId xmlns:a16="http://schemas.microsoft.com/office/drawing/2014/main" id="{95016088-C59A-9EC5-FA55-5AF2E816AA35}"/>
              </a:ext>
            </a:extLst>
          </p:cNvPr>
          <p:cNvSpPr txBox="1"/>
          <p:nvPr/>
        </p:nvSpPr>
        <p:spPr>
          <a:xfrm>
            <a:off x="10110422" y="4463307"/>
            <a:ext cx="5272088" cy="568425"/>
          </a:xfrm>
          <a:prstGeom prst="rect">
            <a:avLst/>
          </a:prstGeom>
          <a:noFill/>
        </p:spPr>
        <p:txBody>
          <a:bodyPr wrap="square" lIns="0" tIns="0" rIns="0" bIns="0" rtlCol="0">
            <a:spAutoFit/>
          </a:bodyPr>
          <a:lstStyle/>
          <a:p>
            <a:pPr algn="l">
              <a:lnSpc>
                <a:spcPts val="5000"/>
              </a:lnSpc>
            </a:pPr>
            <a:r>
              <a:rPr lang="nl-NL" sz="3000" dirty="0">
                <a:solidFill>
                  <a:schemeClr val="bg1"/>
                </a:solidFill>
                <a:latin typeface="Arial" panose="020B0604020202020204" pitchFamily="34" charset="0"/>
                <a:cs typeface="Arial" panose="020B0604020202020204" pitchFamily="34" charset="0"/>
              </a:rPr>
              <a:t>Suggestie model-4</a:t>
            </a:r>
            <a:endParaRPr lang="nl-NL" sz="3000" kern="1200" dirty="0">
              <a:solidFill>
                <a:schemeClr val="bg1"/>
              </a:solidFill>
              <a:effectLst/>
              <a:latin typeface="Arial" panose="020B0604020202020204" pitchFamily="34" charset="0"/>
              <a:ea typeface="+mn-ea"/>
              <a:cs typeface="Arial" panose="020B0604020202020204" pitchFamily="34" charset="0"/>
            </a:endParaRPr>
          </a:p>
        </p:txBody>
      </p:sp>
      <p:sp>
        <p:nvSpPr>
          <p:cNvPr id="20" name="Tekstvak 19">
            <a:extLst>
              <a:ext uri="{FF2B5EF4-FFF2-40B4-BE49-F238E27FC236}">
                <a16:creationId xmlns:a16="http://schemas.microsoft.com/office/drawing/2014/main" id="{C662E61A-3725-FD90-4A1E-5EB55FDFF24E}"/>
              </a:ext>
            </a:extLst>
          </p:cNvPr>
          <p:cNvSpPr txBox="1"/>
          <p:nvPr/>
        </p:nvSpPr>
        <p:spPr>
          <a:xfrm>
            <a:off x="699728" y="3824189"/>
            <a:ext cx="5272088" cy="923330"/>
          </a:xfrm>
          <a:prstGeom prst="rect">
            <a:avLst/>
          </a:prstGeom>
          <a:noFill/>
        </p:spPr>
        <p:txBody>
          <a:bodyPr wrap="square" lIns="0" tIns="0" rIns="0" bIns="0" rtlCol="0">
            <a:spAutoFit/>
          </a:bodyPr>
          <a:lstStyle/>
          <a:p>
            <a:pPr algn="l"/>
            <a:r>
              <a:rPr lang="nl-NL" sz="3000" dirty="0">
                <a:solidFill>
                  <a:schemeClr val="bg1"/>
                </a:solidFill>
                <a:latin typeface="Arial" panose="020B0604020202020204" pitchFamily="34" charset="0"/>
                <a:cs typeface="Arial" panose="020B0604020202020204" pitchFamily="34" charset="0"/>
              </a:rPr>
              <a:t>Klimaatadaptatie &amp; bio-</a:t>
            </a:r>
            <a:r>
              <a:rPr lang="nl-NL" sz="3000" dirty="0" err="1">
                <a:solidFill>
                  <a:schemeClr val="bg1"/>
                </a:solidFill>
                <a:latin typeface="Arial" panose="020B0604020202020204" pitchFamily="34" charset="0"/>
                <a:cs typeface="Arial" panose="020B0604020202020204" pitchFamily="34" charset="0"/>
              </a:rPr>
              <a:t>based</a:t>
            </a:r>
            <a:r>
              <a:rPr lang="nl-NL" sz="3000" dirty="0">
                <a:solidFill>
                  <a:schemeClr val="bg1"/>
                </a:solidFill>
                <a:latin typeface="Arial" panose="020B0604020202020204" pitchFamily="34" charset="0"/>
                <a:cs typeface="Arial" panose="020B0604020202020204" pitchFamily="34" charset="0"/>
              </a:rPr>
              <a:t> bouwen</a:t>
            </a:r>
            <a:endParaRPr lang="nl-NL" sz="3000" kern="1200" dirty="0">
              <a:solidFill>
                <a:schemeClr val="bg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0519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D431C2-E5F1-D751-4479-B141253FE96D}"/>
              </a:ext>
            </a:extLst>
          </p:cNvPr>
          <p:cNvSpPr>
            <a:spLocks noGrp="1"/>
          </p:cNvSpPr>
          <p:nvPr>
            <p:ph type="title"/>
          </p:nvPr>
        </p:nvSpPr>
        <p:spPr>
          <a:xfrm>
            <a:off x="482165" y="237062"/>
            <a:ext cx="12226300" cy="1068754"/>
          </a:xfrm>
        </p:spPr>
        <p:txBody>
          <a:bodyPr/>
          <a:lstStyle/>
          <a:p>
            <a:r>
              <a:rPr lang="nl-NL" b="0" dirty="0">
                <a:latin typeface="+mn-lt"/>
              </a:rPr>
              <a:t>Denk mee en doe mee</a:t>
            </a:r>
            <a:endParaRPr lang="nl-NL" b="0" dirty="0">
              <a:highlight>
                <a:srgbClr val="FFFF00"/>
              </a:highlight>
              <a:latin typeface="+mn-lt"/>
            </a:endParaRPr>
          </a:p>
        </p:txBody>
      </p:sp>
      <p:sp>
        <p:nvSpPr>
          <p:cNvPr id="5" name="Tijdelijke aanduiding voor inhoud 2">
            <a:extLst>
              <a:ext uri="{FF2B5EF4-FFF2-40B4-BE49-F238E27FC236}">
                <a16:creationId xmlns:a16="http://schemas.microsoft.com/office/drawing/2014/main" id="{344DBF70-CA4E-EF4B-15DF-A4354FEB2C92}"/>
              </a:ext>
            </a:extLst>
          </p:cNvPr>
          <p:cNvSpPr>
            <a:spLocks noGrp="1"/>
          </p:cNvSpPr>
          <p:nvPr>
            <p:ph idx="1"/>
          </p:nvPr>
        </p:nvSpPr>
        <p:spPr>
          <a:xfrm>
            <a:off x="482165" y="1406180"/>
            <a:ext cx="12226300" cy="726033"/>
          </a:xfrm>
        </p:spPr>
        <p:txBody>
          <a:bodyPr/>
          <a:lstStyle/>
          <a:p>
            <a:endParaRPr lang="nl-NL" sz="4400" dirty="0">
              <a:latin typeface="+mn-lt"/>
            </a:endParaRPr>
          </a:p>
          <a:p>
            <a:endParaRPr lang="nl-NL" sz="4400" dirty="0">
              <a:effectLst/>
              <a:latin typeface="+mn-lt"/>
            </a:endParaRPr>
          </a:p>
        </p:txBody>
      </p:sp>
      <p:pic>
        <p:nvPicPr>
          <p:cNvPr id="16" name="Afbeelding 15">
            <a:extLst>
              <a:ext uri="{FF2B5EF4-FFF2-40B4-BE49-F238E27FC236}">
                <a16:creationId xmlns:a16="http://schemas.microsoft.com/office/drawing/2014/main" id="{D42172E1-E32F-A29D-6898-FA6E0080411D}"/>
              </a:ext>
            </a:extLst>
          </p:cNvPr>
          <p:cNvPicPr>
            <a:picLocks noChangeAspect="1"/>
          </p:cNvPicPr>
          <p:nvPr/>
        </p:nvPicPr>
        <p:blipFill>
          <a:blip r:embed="rId2"/>
          <a:stretch>
            <a:fillRect/>
          </a:stretch>
        </p:blipFill>
        <p:spPr>
          <a:xfrm>
            <a:off x="676521" y="1645565"/>
            <a:ext cx="5585734" cy="3351440"/>
          </a:xfrm>
          <a:prstGeom prst="rect">
            <a:avLst/>
          </a:prstGeom>
        </p:spPr>
      </p:pic>
      <p:sp>
        <p:nvSpPr>
          <p:cNvPr id="18" name="Tekstvak 17">
            <a:extLst>
              <a:ext uri="{FF2B5EF4-FFF2-40B4-BE49-F238E27FC236}">
                <a16:creationId xmlns:a16="http://schemas.microsoft.com/office/drawing/2014/main" id="{3F4CD09C-EC78-2D61-76CB-D1A72EDABA6C}"/>
              </a:ext>
            </a:extLst>
          </p:cNvPr>
          <p:cNvSpPr txBox="1"/>
          <p:nvPr/>
        </p:nvSpPr>
        <p:spPr>
          <a:xfrm rot="1349657">
            <a:off x="6337412" y="1984910"/>
            <a:ext cx="2017265" cy="1223668"/>
          </a:xfrm>
          <a:prstGeom prst="rect">
            <a:avLst/>
          </a:prstGeom>
          <a:noFill/>
        </p:spPr>
        <p:txBody>
          <a:bodyPr wrap="square" lIns="0" tIns="0" rIns="0" bIns="0" rtlCol="0">
            <a:spAutoFit/>
          </a:bodyPr>
          <a:lstStyle/>
          <a:p>
            <a:pPr algn="l">
              <a:lnSpc>
                <a:spcPts val="5000"/>
              </a:lnSpc>
            </a:pPr>
            <a:r>
              <a:rPr lang="nl-NL" sz="3000" dirty="0">
                <a:solidFill>
                  <a:schemeClr val="tx1">
                    <a:lumMod val="65000"/>
                    <a:lumOff val="35000"/>
                  </a:schemeClr>
                </a:solidFill>
                <a:cs typeface="Arial" panose="020B0604020202020204" pitchFamily="34" charset="0"/>
              </a:rPr>
              <a:t>&lt;- wie</a:t>
            </a:r>
            <a:endParaRPr lang="nl-NL" sz="3000" kern="1200" dirty="0">
              <a:solidFill>
                <a:schemeClr val="bg1"/>
              </a:solidFill>
              <a:effectLst/>
              <a:ea typeface="+mn-ea"/>
              <a:cs typeface="Arial" panose="020B0604020202020204" pitchFamily="34" charset="0"/>
            </a:endParaRPr>
          </a:p>
          <a:p>
            <a:pPr algn="r">
              <a:lnSpc>
                <a:spcPts val="5000"/>
              </a:lnSpc>
            </a:pPr>
            <a:r>
              <a:rPr lang="nl-NL" sz="3000" dirty="0">
                <a:solidFill>
                  <a:schemeClr val="tx1">
                    <a:lumMod val="65000"/>
                    <a:lumOff val="35000"/>
                  </a:schemeClr>
                </a:solidFill>
                <a:cs typeface="Arial" panose="020B0604020202020204" pitchFamily="34" charset="0"/>
              </a:rPr>
              <a:t>relatie -&gt;</a:t>
            </a:r>
            <a:endParaRPr lang="nl-NL" sz="3000" kern="1200" dirty="0">
              <a:solidFill>
                <a:schemeClr val="tx1">
                  <a:lumMod val="65000"/>
                  <a:lumOff val="35000"/>
                </a:schemeClr>
              </a:solidFill>
              <a:effectLst/>
              <a:ea typeface="+mn-ea"/>
              <a:cs typeface="Arial" panose="020B0604020202020204" pitchFamily="34" charset="0"/>
            </a:endParaRPr>
          </a:p>
        </p:txBody>
      </p:sp>
      <p:pic>
        <p:nvPicPr>
          <p:cNvPr id="17" name="Afbeelding 16">
            <a:extLst>
              <a:ext uri="{FF2B5EF4-FFF2-40B4-BE49-F238E27FC236}">
                <a16:creationId xmlns:a16="http://schemas.microsoft.com/office/drawing/2014/main" id="{F1411F1B-2A39-0FBB-7772-5DEF941079BD}"/>
              </a:ext>
            </a:extLst>
          </p:cNvPr>
          <p:cNvPicPr>
            <a:picLocks noChangeAspect="1"/>
          </p:cNvPicPr>
          <p:nvPr/>
        </p:nvPicPr>
        <p:blipFill>
          <a:blip r:embed="rId3"/>
          <a:stretch>
            <a:fillRect/>
          </a:stretch>
        </p:blipFill>
        <p:spPr>
          <a:xfrm>
            <a:off x="6740655" y="3529072"/>
            <a:ext cx="5967810" cy="3580686"/>
          </a:xfrm>
          <a:prstGeom prst="rect">
            <a:avLst/>
          </a:prstGeom>
        </p:spPr>
      </p:pic>
    </p:spTree>
    <p:extLst>
      <p:ext uri="{BB962C8B-B14F-4D97-AF65-F5344CB8AC3E}">
        <p14:creationId xmlns:p14="http://schemas.microsoft.com/office/powerpoint/2010/main" val="74278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D431C2-E5F1-D751-4479-B141253FE96D}"/>
              </a:ext>
            </a:extLst>
          </p:cNvPr>
          <p:cNvSpPr>
            <a:spLocks noGrp="1"/>
          </p:cNvSpPr>
          <p:nvPr>
            <p:ph type="title"/>
          </p:nvPr>
        </p:nvSpPr>
        <p:spPr>
          <a:xfrm>
            <a:off x="482165" y="237062"/>
            <a:ext cx="12226300" cy="1040798"/>
          </a:xfrm>
        </p:spPr>
        <p:txBody>
          <a:bodyPr/>
          <a:lstStyle/>
          <a:p>
            <a:r>
              <a:rPr lang="nl-NL" b="0" dirty="0"/>
              <a:t>Denk mee en doe mee </a:t>
            </a:r>
            <a:r>
              <a:rPr lang="nl-NL" b="0" dirty="0">
                <a:highlight>
                  <a:srgbClr val="FFFF00"/>
                </a:highlight>
              </a:rPr>
              <a:t>(</a:t>
            </a:r>
            <a:r>
              <a:rPr lang="nl-NL" b="0" dirty="0" err="1">
                <a:highlight>
                  <a:srgbClr val="FFFF00"/>
                </a:highlight>
              </a:rPr>
              <a:t>douwe</a:t>
            </a:r>
            <a:r>
              <a:rPr lang="nl-NL" b="0" dirty="0">
                <a:highlight>
                  <a:srgbClr val="FFFF00"/>
                </a:highlight>
              </a:rPr>
              <a:t>)</a:t>
            </a:r>
          </a:p>
        </p:txBody>
      </p:sp>
      <p:sp>
        <p:nvSpPr>
          <p:cNvPr id="5" name="Tijdelijke aanduiding voor inhoud 2">
            <a:extLst>
              <a:ext uri="{FF2B5EF4-FFF2-40B4-BE49-F238E27FC236}">
                <a16:creationId xmlns:a16="http://schemas.microsoft.com/office/drawing/2014/main" id="{344DBF70-CA4E-EF4B-15DF-A4354FEB2C92}"/>
              </a:ext>
            </a:extLst>
          </p:cNvPr>
          <p:cNvSpPr>
            <a:spLocks noGrp="1"/>
          </p:cNvSpPr>
          <p:nvPr>
            <p:ph idx="1"/>
          </p:nvPr>
        </p:nvSpPr>
        <p:spPr>
          <a:xfrm>
            <a:off x="482165" y="1406180"/>
            <a:ext cx="12226300" cy="1758687"/>
          </a:xfrm>
        </p:spPr>
        <p:txBody>
          <a:bodyPr/>
          <a:lstStyle/>
          <a:p>
            <a:r>
              <a:rPr lang="nl-NL" sz="4400" dirty="0">
                <a:effectLst/>
                <a:latin typeface="Helvetica" pitchFamily="2" charset="0"/>
              </a:rPr>
              <a:t/>
            </a:r>
            <a:br>
              <a:rPr lang="nl-NL" sz="4400" dirty="0">
                <a:effectLst/>
                <a:latin typeface="Helvetica" pitchFamily="2" charset="0"/>
              </a:rPr>
            </a:br>
            <a:endParaRPr lang="nl-NL" sz="4400" dirty="0">
              <a:effectLst/>
              <a:latin typeface="Helvetica" pitchFamily="2" charset="0"/>
            </a:endParaRPr>
          </a:p>
          <a:p>
            <a:r>
              <a:rPr lang="nl-NL" sz="4400" dirty="0">
                <a:latin typeface="Helvetica" pitchFamily="2" charset="0"/>
              </a:rPr>
              <a:t>Inloopavond 25 oktober  - 46 deelnemers</a:t>
            </a:r>
          </a:p>
          <a:p>
            <a:endParaRPr lang="nl-NL" sz="4400" dirty="0">
              <a:effectLst/>
              <a:latin typeface="Helvetica" pitchFamily="2" charset="0"/>
            </a:endParaRPr>
          </a:p>
          <a:p>
            <a:r>
              <a:rPr lang="nl-NL" sz="4400" dirty="0">
                <a:effectLst/>
                <a:latin typeface="Helvetica" pitchFamily="2" charset="0"/>
              </a:rPr>
              <a:t>Kansenkaart Enquête  -  261 respondenten </a:t>
            </a:r>
          </a:p>
        </p:txBody>
      </p:sp>
      <p:pic>
        <p:nvPicPr>
          <p:cNvPr id="3" name="Afbeelding 2">
            <a:extLst>
              <a:ext uri="{FF2B5EF4-FFF2-40B4-BE49-F238E27FC236}">
                <a16:creationId xmlns:a16="http://schemas.microsoft.com/office/drawing/2014/main" id="{5E9A980F-24F0-F4E6-161C-667A6F080AD8}"/>
              </a:ext>
            </a:extLst>
          </p:cNvPr>
          <p:cNvPicPr>
            <a:picLocks noChangeAspect="1"/>
          </p:cNvPicPr>
          <p:nvPr/>
        </p:nvPicPr>
        <p:blipFill>
          <a:blip r:embed="rId2"/>
          <a:stretch>
            <a:fillRect/>
          </a:stretch>
        </p:blipFill>
        <p:spPr>
          <a:xfrm>
            <a:off x="-472281" y="5273361"/>
            <a:ext cx="7772400" cy="3410575"/>
          </a:xfrm>
          <a:prstGeom prst="rect">
            <a:avLst/>
          </a:prstGeom>
        </p:spPr>
      </p:pic>
      <p:pic>
        <p:nvPicPr>
          <p:cNvPr id="4" name="Afbeelding 3">
            <a:extLst>
              <a:ext uri="{FF2B5EF4-FFF2-40B4-BE49-F238E27FC236}">
                <a16:creationId xmlns:a16="http://schemas.microsoft.com/office/drawing/2014/main" id="{1972316B-C913-7787-1EAD-FF25445DC666}"/>
              </a:ext>
            </a:extLst>
          </p:cNvPr>
          <p:cNvPicPr>
            <a:picLocks noChangeAspect="1"/>
          </p:cNvPicPr>
          <p:nvPr/>
        </p:nvPicPr>
        <p:blipFill>
          <a:blip r:embed="rId3"/>
          <a:stretch>
            <a:fillRect/>
          </a:stretch>
        </p:blipFill>
        <p:spPr>
          <a:xfrm>
            <a:off x="-1131488" y="3543684"/>
            <a:ext cx="4924425" cy="2160867"/>
          </a:xfrm>
          <a:prstGeom prst="rect">
            <a:avLst/>
          </a:prstGeom>
        </p:spPr>
      </p:pic>
      <p:pic>
        <p:nvPicPr>
          <p:cNvPr id="6" name="Afbeelding 5">
            <a:extLst>
              <a:ext uri="{FF2B5EF4-FFF2-40B4-BE49-F238E27FC236}">
                <a16:creationId xmlns:a16="http://schemas.microsoft.com/office/drawing/2014/main" id="{BD997EDD-FE10-8654-1C87-ADB4080E9B20}"/>
              </a:ext>
            </a:extLst>
          </p:cNvPr>
          <p:cNvPicPr>
            <a:picLocks noChangeAspect="1"/>
          </p:cNvPicPr>
          <p:nvPr/>
        </p:nvPicPr>
        <p:blipFill>
          <a:blip r:embed="rId4"/>
          <a:stretch>
            <a:fillRect/>
          </a:stretch>
        </p:blipFill>
        <p:spPr>
          <a:xfrm>
            <a:off x="3313906" y="2344424"/>
            <a:ext cx="7772400" cy="3410575"/>
          </a:xfrm>
          <a:prstGeom prst="rect">
            <a:avLst/>
          </a:prstGeom>
        </p:spPr>
      </p:pic>
      <p:pic>
        <p:nvPicPr>
          <p:cNvPr id="7" name="Afbeelding 6">
            <a:extLst>
              <a:ext uri="{FF2B5EF4-FFF2-40B4-BE49-F238E27FC236}">
                <a16:creationId xmlns:a16="http://schemas.microsoft.com/office/drawing/2014/main" id="{D8BAB05A-20D4-DE02-C610-0F2B071503DD}"/>
              </a:ext>
            </a:extLst>
          </p:cNvPr>
          <p:cNvPicPr>
            <a:picLocks noChangeAspect="1"/>
          </p:cNvPicPr>
          <p:nvPr/>
        </p:nvPicPr>
        <p:blipFill>
          <a:blip r:embed="rId5"/>
          <a:stretch>
            <a:fillRect/>
          </a:stretch>
        </p:blipFill>
        <p:spPr>
          <a:xfrm>
            <a:off x="4452144" y="4670766"/>
            <a:ext cx="7772400" cy="3428659"/>
          </a:xfrm>
          <a:prstGeom prst="rect">
            <a:avLst/>
          </a:prstGeom>
        </p:spPr>
      </p:pic>
      <p:pic>
        <p:nvPicPr>
          <p:cNvPr id="8" name="Afbeelding 7">
            <a:extLst>
              <a:ext uri="{FF2B5EF4-FFF2-40B4-BE49-F238E27FC236}">
                <a16:creationId xmlns:a16="http://schemas.microsoft.com/office/drawing/2014/main" id="{A6046F33-CE42-80B7-16A1-E16B12B07781}"/>
              </a:ext>
            </a:extLst>
          </p:cNvPr>
          <p:cNvPicPr>
            <a:picLocks noChangeAspect="1"/>
          </p:cNvPicPr>
          <p:nvPr/>
        </p:nvPicPr>
        <p:blipFill>
          <a:blip r:embed="rId6"/>
          <a:stretch>
            <a:fillRect/>
          </a:stretch>
        </p:blipFill>
        <p:spPr>
          <a:xfrm>
            <a:off x="2359460" y="-58903"/>
            <a:ext cx="7772400" cy="3387374"/>
          </a:xfrm>
          <a:prstGeom prst="rect">
            <a:avLst/>
          </a:prstGeom>
        </p:spPr>
      </p:pic>
      <p:pic>
        <p:nvPicPr>
          <p:cNvPr id="9" name="Afbeelding 8">
            <a:extLst>
              <a:ext uri="{FF2B5EF4-FFF2-40B4-BE49-F238E27FC236}">
                <a16:creationId xmlns:a16="http://schemas.microsoft.com/office/drawing/2014/main" id="{2C387A21-F7F7-3DB4-F85F-FCACC96E849A}"/>
              </a:ext>
            </a:extLst>
          </p:cNvPr>
          <p:cNvPicPr>
            <a:picLocks noChangeAspect="1"/>
          </p:cNvPicPr>
          <p:nvPr/>
        </p:nvPicPr>
        <p:blipFill>
          <a:blip r:embed="rId7"/>
          <a:stretch>
            <a:fillRect/>
          </a:stretch>
        </p:blipFill>
        <p:spPr>
          <a:xfrm>
            <a:off x="8457406" y="528217"/>
            <a:ext cx="7772400" cy="3375773"/>
          </a:xfrm>
          <a:prstGeom prst="rect">
            <a:avLst/>
          </a:prstGeom>
        </p:spPr>
      </p:pic>
      <p:pic>
        <p:nvPicPr>
          <p:cNvPr id="10" name="Afbeelding 9">
            <a:extLst>
              <a:ext uri="{FF2B5EF4-FFF2-40B4-BE49-F238E27FC236}">
                <a16:creationId xmlns:a16="http://schemas.microsoft.com/office/drawing/2014/main" id="{1CB33DA6-94A1-0D9C-6A43-30B6D423D894}"/>
              </a:ext>
            </a:extLst>
          </p:cNvPr>
          <p:cNvPicPr>
            <a:picLocks noChangeAspect="1"/>
          </p:cNvPicPr>
          <p:nvPr/>
        </p:nvPicPr>
        <p:blipFill>
          <a:blip r:embed="rId8"/>
          <a:stretch>
            <a:fillRect/>
          </a:stretch>
        </p:blipFill>
        <p:spPr>
          <a:xfrm>
            <a:off x="3061058" y="2379369"/>
            <a:ext cx="7772400" cy="3816596"/>
          </a:xfrm>
          <a:prstGeom prst="rect">
            <a:avLst/>
          </a:prstGeom>
        </p:spPr>
      </p:pic>
      <p:pic>
        <p:nvPicPr>
          <p:cNvPr id="11" name="Afbeelding 10">
            <a:extLst>
              <a:ext uri="{FF2B5EF4-FFF2-40B4-BE49-F238E27FC236}">
                <a16:creationId xmlns:a16="http://schemas.microsoft.com/office/drawing/2014/main" id="{856F8E1C-A47D-3A74-FA8D-EFA8E75D2871}"/>
              </a:ext>
            </a:extLst>
          </p:cNvPr>
          <p:cNvPicPr>
            <a:picLocks noChangeAspect="1"/>
          </p:cNvPicPr>
          <p:nvPr/>
        </p:nvPicPr>
        <p:blipFill>
          <a:blip r:embed="rId9"/>
          <a:stretch>
            <a:fillRect/>
          </a:stretch>
        </p:blipFill>
        <p:spPr>
          <a:xfrm>
            <a:off x="10145354" y="4655962"/>
            <a:ext cx="7772400" cy="3387374"/>
          </a:xfrm>
          <a:prstGeom prst="rect">
            <a:avLst/>
          </a:prstGeom>
        </p:spPr>
      </p:pic>
      <p:pic>
        <p:nvPicPr>
          <p:cNvPr id="12" name="Afbeelding 11">
            <a:extLst>
              <a:ext uri="{FF2B5EF4-FFF2-40B4-BE49-F238E27FC236}">
                <a16:creationId xmlns:a16="http://schemas.microsoft.com/office/drawing/2014/main" id="{566CF1F9-73B7-872D-192D-20350FE6C449}"/>
              </a:ext>
            </a:extLst>
          </p:cNvPr>
          <p:cNvPicPr>
            <a:picLocks noChangeAspect="1"/>
          </p:cNvPicPr>
          <p:nvPr/>
        </p:nvPicPr>
        <p:blipFill>
          <a:blip r:embed="rId10"/>
          <a:stretch>
            <a:fillRect/>
          </a:stretch>
        </p:blipFill>
        <p:spPr>
          <a:xfrm>
            <a:off x="-2194453" y="-1278932"/>
            <a:ext cx="7772400" cy="4895451"/>
          </a:xfrm>
          <a:prstGeom prst="rect">
            <a:avLst/>
          </a:prstGeom>
        </p:spPr>
      </p:pic>
      <p:pic>
        <p:nvPicPr>
          <p:cNvPr id="13" name="Afbeelding 12">
            <a:extLst>
              <a:ext uri="{FF2B5EF4-FFF2-40B4-BE49-F238E27FC236}">
                <a16:creationId xmlns:a16="http://schemas.microsoft.com/office/drawing/2014/main" id="{60C0879C-9F9D-8511-D5F9-153B55571749}"/>
              </a:ext>
            </a:extLst>
          </p:cNvPr>
          <p:cNvPicPr>
            <a:picLocks noChangeAspect="1"/>
          </p:cNvPicPr>
          <p:nvPr/>
        </p:nvPicPr>
        <p:blipFill>
          <a:blip r:embed="rId9"/>
          <a:stretch>
            <a:fillRect/>
          </a:stretch>
        </p:blipFill>
        <p:spPr>
          <a:xfrm>
            <a:off x="7384957" y="3511794"/>
            <a:ext cx="7772400" cy="3387374"/>
          </a:xfrm>
          <a:prstGeom prst="rect">
            <a:avLst/>
          </a:prstGeom>
        </p:spPr>
      </p:pic>
      <p:sp>
        <p:nvSpPr>
          <p:cNvPr id="14" name="Tekstvak 13">
            <a:extLst>
              <a:ext uri="{FF2B5EF4-FFF2-40B4-BE49-F238E27FC236}">
                <a16:creationId xmlns:a16="http://schemas.microsoft.com/office/drawing/2014/main" id="{69D1904E-0EAB-9F9D-A6C6-EEE2CE480375}"/>
              </a:ext>
            </a:extLst>
          </p:cNvPr>
          <p:cNvSpPr txBox="1"/>
          <p:nvPr/>
        </p:nvSpPr>
        <p:spPr>
          <a:xfrm>
            <a:off x="2444038" y="4897124"/>
            <a:ext cx="9512135" cy="663708"/>
          </a:xfrm>
          <a:prstGeom prst="rect">
            <a:avLst/>
          </a:prstGeom>
          <a:noFill/>
        </p:spPr>
        <p:txBody>
          <a:bodyPr wrap="square" lIns="0" tIns="0" rIns="0" bIns="0" rtlCol="0">
            <a:spAutoFit/>
          </a:bodyPr>
          <a:lstStyle/>
          <a:p>
            <a:pPr algn="l">
              <a:lnSpc>
                <a:spcPts val="5000"/>
              </a:lnSpc>
            </a:pPr>
            <a:r>
              <a:rPr lang="nl-NL" sz="5400" kern="1200" dirty="0" err="1">
                <a:solidFill>
                  <a:schemeClr val="bg1"/>
                </a:solidFill>
                <a:effectLst/>
                <a:ea typeface="+mn-ea"/>
                <a:cs typeface="Arial" panose="020B0604020202020204" pitchFamily="34" charset="0"/>
              </a:rPr>
              <a:t>SmartTable</a:t>
            </a:r>
            <a:r>
              <a:rPr lang="nl-NL" sz="5400" kern="1200" dirty="0">
                <a:solidFill>
                  <a:schemeClr val="bg1"/>
                </a:solidFill>
                <a:effectLst/>
                <a:ea typeface="+mn-ea"/>
                <a:cs typeface="Arial" panose="020B0604020202020204" pitchFamily="34" charset="0"/>
              </a:rPr>
              <a:t> Notities inloopavond</a:t>
            </a:r>
          </a:p>
        </p:txBody>
      </p:sp>
    </p:spTree>
    <p:extLst>
      <p:ext uri="{BB962C8B-B14F-4D97-AF65-F5344CB8AC3E}">
        <p14:creationId xmlns:p14="http://schemas.microsoft.com/office/powerpoint/2010/main" val="199568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27C9E5-131A-8337-D5A4-DB0F244D6BE6}"/>
              </a:ext>
            </a:extLst>
          </p:cNvPr>
          <p:cNvSpPr>
            <a:spLocks noGrp="1"/>
          </p:cNvSpPr>
          <p:nvPr>
            <p:ph type="title"/>
          </p:nvPr>
        </p:nvSpPr>
        <p:spPr>
          <a:xfrm>
            <a:off x="482165" y="237062"/>
            <a:ext cx="12226300" cy="1068754"/>
          </a:xfrm>
        </p:spPr>
        <p:txBody>
          <a:bodyPr/>
          <a:lstStyle/>
          <a:p>
            <a:r>
              <a:rPr lang="nl-NL" dirty="0">
                <a:latin typeface="+mn-lt"/>
              </a:rPr>
              <a:t>Positief</a:t>
            </a:r>
          </a:p>
        </p:txBody>
      </p:sp>
      <p:pic>
        <p:nvPicPr>
          <p:cNvPr id="9" name="Tijdelijke aanduiding voor inhoud 8">
            <a:extLst>
              <a:ext uri="{FF2B5EF4-FFF2-40B4-BE49-F238E27FC236}">
                <a16:creationId xmlns:a16="http://schemas.microsoft.com/office/drawing/2014/main" id="{D7560C6E-0F84-A410-2F60-B5E5A47074DF}"/>
              </a:ext>
            </a:extLst>
          </p:cNvPr>
          <p:cNvPicPr>
            <a:picLocks noGrp="1" noChangeAspect="1"/>
          </p:cNvPicPr>
          <p:nvPr>
            <p:ph idx="1"/>
          </p:nvPr>
        </p:nvPicPr>
        <p:blipFill>
          <a:blip r:embed="rId2"/>
          <a:stretch>
            <a:fillRect/>
          </a:stretch>
        </p:blipFill>
        <p:spPr>
          <a:xfrm>
            <a:off x="5364284" y="760425"/>
            <a:ext cx="8747490" cy="7101937"/>
          </a:xfrm>
          <a:prstGeom prst="rect">
            <a:avLst/>
          </a:prstGeom>
        </p:spPr>
      </p:pic>
      <p:pic>
        <p:nvPicPr>
          <p:cNvPr id="7" name="Afbeelding 6">
            <a:extLst>
              <a:ext uri="{FF2B5EF4-FFF2-40B4-BE49-F238E27FC236}">
                <a16:creationId xmlns:a16="http://schemas.microsoft.com/office/drawing/2014/main" id="{D4EC9901-6DBD-F860-CD7A-AD603C9C6E2E}"/>
              </a:ext>
            </a:extLst>
          </p:cNvPr>
          <p:cNvPicPr>
            <a:picLocks noChangeAspect="1"/>
          </p:cNvPicPr>
          <p:nvPr/>
        </p:nvPicPr>
        <p:blipFill>
          <a:blip r:embed="rId3"/>
          <a:stretch>
            <a:fillRect/>
          </a:stretch>
        </p:blipFill>
        <p:spPr>
          <a:xfrm>
            <a:off x="482165" y="1305816"/>
            <a:ext cx="6557161" cy="3725198"/>
          </a:xfrm>
          <a:prstGeom prst="rect">
            <a:avLst/>
          </a:prstGeom>
          <a:effectLst>
            <a:softEdge rad="190500"/>
          </a:effectLst>
        </p:spPr>
      </p:pic>
    </p:spTree>
    <p:extLst>
      <p:ext uri="{BB962C8B-B14F-4D97-AF65-F5344CB8AC3E}">
        <p14:creationId xmlns:p14="http://schemas.microsoft.com/office/powerpoint/2010/main" val="142297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27C9E5-131A-8337-D5A4-DB0F244D6BE6}"/>
              </a:ext>
            </a:extLst>
          </p:cNvPr>
          <p:cNvSpPr>
            <a:spLocks noGrp="1"/>
          </p:cNvSpPr>
          <p:nvPr>
            <p:ph type="title"/>
          </p:nvPr>
        </p:nvSpPr>
        <p:spPr>
          <a:xfrm>
            <a:off x="482165" y="237062"/>
            <a:ext cx="12226300" cy="1068754"/>
          </a:xfrm>
        </p:spPr>
        <p:txBody>
          <a:bodyPr/>
          <a:lstStyle/>
          <a:p>
            <a:r>
              <a:rPr lang="nl-NL" dirty="0">
                <a:latin typeface="+mn-lt"/>
              </a:rPr>
              <a:t>Negatief</a:t>
            </a:r>
          </a:p>
        </p:txBody>
      </p:sp>
      <p:pic>
        <p:nvPicPr>
          <p:cNvPr id="4" name="Afbeelding 3">
            <a:extLst>
              <a:ext uri="{FF2B5EF4-FFF2-40B4-BE49-F238E27FC236}">
                <a16:creationId xmlns:a16="http://schemas.microsoft.com/office/drawing/2014/main" id="{4675EDB1-89DA-6EA7-40D5-B2CB2797E8CF}"/>
              </a:ext>
            </a:extLst>
          </p:cNvPr>
          <p:cNvPicPr>
            <a:picLocks noChangeAspect="1"/>
          </p:cNvPicPr>
          <p:nvPr/>
        </p:nvPicPr>
        <p:blipFill>
          <a:blip r:embed="rId2"/>
          <a:stretch>
            <a:fillRect/>
          </a:stretch>
        </p:blipFill>
        <p:spPr>
          <a:xfrm>
            <a:off x="5298441" y="772702"/>
            <a:ext cx="8951139" cy="7090923"/>
          </a:xfrm>
          <a:prstGeom prst="rect">
            <a:avLst/>
          </a:prstGeom>
        </p:spPr>
      </p:pic>
      <p:pic>
        <p:nvPicPr>
          <p:cNvPr id="3" name="Afbeelding 2">
            <a:extLst>
              <a:ext uri="{FF2B5EF4-FFF2-40B4-BE49-F238E27FC236}">
                <a16:creationId xmlns:a16="http://schemas.microsoft.com/office/drawing/2014/main" id="{37C7CC73-8C33-80C7-9849-EFCFEF4E5F66}"/>
              </a:ext>
            </a:extLst>
          </p:cNvPr>
          <p:cNvPicPr>
            <a:picLocks noChangeAspect="1"/>
          </p:cNvPicPr>
          <p:nvPr/>
        </p:nvPicPr>
        <p:blipFill>
          <a:blip r:embed="rId3"/>
          <a:stretch>
            <a:fillRect/>
          </a:stretch>
        </p:blipFill>
        <p:spPr>
          <a:xfrm>
            <a:off x="482165" y="1316829"/>
            <a:ext cx="6517876" cy="3846450"/>
          </a:xfrm>
          <a:prstGeom prst="rect">
            <a:avLst/>
          </a:prstGeom>
          <a:effectLst>
            <a:softEdge rad="190500"/>
          </a:effectLst>
        </p:spPr>
      </p:pic>
      <p:sp>
        <p:nvSpPr>
          <p:cNvPr id="6" name="Tijdelijke aanduiding voor inhoud 5">
            <a:extLst>
              <a:ext uri="{FF2B5EF4-FFF2-40B4-BE49-F238E27FC236}">
                <a16:creationId xmlns:a16="http://schemas.microsoft.com/office/drawing/2014/main" id="{4FF73F24-96F9-005D-A68A-B476F847155F}"/>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83014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27C9E5-131A-8337-D5A4-DB0F244D6BE6}"/>
              </a:ext>
            </a:extLst>
          </p:cNvPr>
          <p:cNvSpPr>
            <a:spLocks noGrp="1"/>
          </p:cNvSpPr>
          <p:nvPr>
            <p:ph type="title"/>
          </p:nvPr>
        </p:nvSpPr>
        <p:spPr>
          <a:xfrm>
            <a:off x="482165" y="237062"/>
            <a:ext cx="12226300" cy="1068754"/>
          </a:xfrm>
        </p:spPr>
        <p:txBody>
          <a:bodyPr/>
          <a:lstStyle/>
          <a:p>
            <a:r>
              <a:rPr lang="nl-NL" dirty="0">
                <a:latin typeface="+mn-lt"/>
              </a:rPr>
              <a:t>Kansen</a:t>
            </a:r>
          </a:p>
        </p:txBody>
      </p:sp>
      <p:pic>
        <p:nvPicPr>
          <p:cNvPr id="6" name="Afbeelding 5">
            <a:extLst>
              <a:ext uri="{FF2B5EF4-FFF2-40B4-BE49-F238E27FC236}">
                <a16:creationId xmlns:a16="http://schemas.microsoft.com/office/drawing/2014/main" id="{CD1F32B4-9359-FADC-F04D-0051A613083D}"/>
              </a:ext>
            </a:extLst>
          </p:cNvPr>
          <p:cNvPicPr>
            <a:picLocks noChangeAspect="1"/>
          </p:cNvPicPr>
          <p:nvPr/>
        </p:nvPicPr>
        <p:blipFill>
          <a:blip r:embed="rId2"/>
          <a:stretch>
            <a:fillRect/>
          </a:stretch>
        </p:blipFill>
        <p:spPr>
          <a:xfrm>
            <a:off x="4833994" y="771439"/>
            <a:ext cx="9354410" cy="7090923"/>
          </a:xfrm>
          <a:prstGeom prst="rect">
            <a:avLst/>
          </a:prstGeom>
        </p:spPr>
      </p:pic>
      <p:sp>
        <p:nvSpPr>
          <p:cNvPr id="10" name="Tijdelijke aanduiding voor inhoud 9">
            <a:extLst>
              <a:ext uri="{FF2B5EF4-FFF2-40B4-BE49-F238E27FC236}">
                <a16:creationId xmlns:a16="http://schemas.microsoft.com/office/drawing/2014/main" id="{8D993EAA-74F0-9EDC-9891-6103AB3FACD9}"/>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C42BAD6B-DB45-F88E-DA36-594B189FE1A5}"/>
              </a:ext>
            </a:extLst>
          </p:cNvPr>
          <p:cNvPicPr>
            <a:picLocks noChangeAspect="1"/>
          </p:cNvPicPr>
          <p:nvPr/>
        </p:nvPicPr>
        <p:blipFill>
          <a:blip r:embed="rId3"/>
          <a:stretch>
            <a:fillRect/>
          </a:stretch>
        </p:blipFill>
        <p:spPr>
          <a:xfrm>
            <a:off x="482165" y="1316829"/>
            <a:ext cx="6724364" cy="3779236"/>
          </a:xfrm>
          <a:prstGeom prst="rect">
            <a:avLst/>
          </a:prstGeom>
          <a:effectLst>
            <a:softEdge rad="190500"/>
          </a:effectLst>
        </p:spPr>
      </p:pic>
    </p:spTree>
    <p:extLst>
      <p:ext uri="{BB962C8B-B14F-4D97-AF65-F5344CB8AC3E}">
        <p14:creationId xmlns:p14="http://schemas.microsoft.com/office/powerpoint/2010/main" val="1235848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1BDE31-A572-1E6F-2554-56A53AF2AC4E}"/>
              </a:ext>
            </a:extLst>
          </p:cNvPr>
          <p:cNvSpPr>
            <a:spLocks noGrp="1"/>
          </p:cNvSpPr>
          <p:nvPr>
            <p:ph type="title"/>
          </p:nvPr>
        </p:nvSpPr>
        <p:spPr>
          <a:xfrm>
            <a:off x="482165" y="237062"/>
            <a:ext cx="12226300" cy="1068754"/>
          </a:xfrm>
        </p:spPr>
        <p:txBody>
          <a:bodyPr/>
          <a:lstStyle/>
          <a:p>
            <a:r>
              <a:rPr lang="nl-NL" dirty="0">
                <a:latin typeface="+mn-lt"/>
              </a:rPr>
              <a:t>Verkeersmodellen</a:t>
            </a:r>
          </a:p>
        </p:txBody>
      </p:sp>
      <p:pic>
        <p:nvPicPr>
          <p:cNvPr id="6" name="Tijdelijke aanduiding voor inhoud 5">
            <a:extLst>
              <a:ext uri="{FF2B5EF4-FFF2-40B4-BE49-F238E27FC236}">
                <a16:creationId xmlns:a16="http://schemas.microsoft.com/office/drawing/2014/main" id="{A95AAF82-099B-0054-70AC-DC230394FE3C}"/>
              </a:ext>
            </a:extLst>
          </p:cNvPr>
          <p:cNvPicPr>
            <a:picLocks noGrp="1" noChangeAspect="1"/>
          </p:cNvPicPr>
          <p:nvPr>
            <p:ph idx="1"/>
          </p:nvPr>
        </p:nvPicPr>
        <p:blipFill>
          <a:blip r:embed="rId2"/>
          <a:stretch>
            <a:fillRect/>
          </a:stretch>
        </p:blipFill>
        <p:spPr>
          <a:xfrm>
            <a:off x="6777678" y="1304925"/>
            <a:ext cx="7622535" cy="6794500"/>
          </a:xfrm>
        </p:spPr>
      </p:pic>
      <p:pic>
        <p:nvPicPr>
          <p:cNvPr id="4" name="Afbeelding 3">
            <a:extLst>
              <a:ext uri="{FF2B5EF4-FFF2-40B4-BE49-F238E27FC236}">
                <a16:creationId xmlns:a16="http://schemas.microsoft.com/office/drawing/2014/main" id="{B41FF4FB-A42C-1922-7E5E-8D79F47E5101}"/>
              </a:ext>
            </a:extLst>
          </p:cNvPr>
          <p:cNvPicPr>
            <a:picLocks noChangeAspect="1"/>
          </p:cNvPicPr>
          <p:nvPr/>
        </p:nvPicPr>
        <p:blipFill>
          <a:blip r:embed="rId3"/>
          <a:stretch>
            <a:fillRect/>
          </a:stretch>
        </p:blipFill>
        <p:spPr>
          <a:xfrm>
            <a:off x="482165" y="1557337"/>
            <a:ext cx="5971322" cy="3573265"/>
          </a:xfrm>
          <a:prstGeom prst="rect">
            <a:avLst/>
          </a:prstGeom>
        </p:spPr>
      </p:pic>
      <p:sp>
        <p:nvSpPr>
          <p:cNvPr id="8" name="Tekstvak 7">
            <a:extLst>
              <a:ext uri="{FF2B5EF4-FFF2-40B4-BE49-F238E27FC236}">
                <a16:creationId xmlns:a16="http://schemas.microsoft.com/office/drawing/2014/main" id="{BCCC07C3-0C23-888D-32BC-6F5BAAF3FD6A}"/>
              </a:ext>
            </a:extLst>
          </p:cNvPr>
          <p:cNvSpPr txBox="1"/>
          <p:nvPr/>
        </p:nvSpPr>
        <p:spPr>
          <a:xfrm>
            <a:off x="1543792" y="5914252"/>
            <a:ext cx="5459517" cy="568425"/>
          </a:xfrm>
          <a:prstGeom prst="rect">
            <a:avLst/>
          </a:prstGeom>
          <a:noFill/>
        </p:spPr>
        <p:txBody>
          <a:bodyPr wrap="square" lIns="0" tIns="0" rIns="0" bIns="0" rtlCol="0">
            <a:spAutoFit/>
          </a:bodyPr>
          <a:lstStyle/>
          <a:p>
            <a:pPr algn="l">
              <a:lnSpc>
                <a:spcPts val="5000"/>
              </a:lnSpc>
            </a:pPr>
            <a:r>
              <a:rPr lang="nl-NL" sz="3000" kern="1200" dirty="0">
                <a:solidFill>
                  <a:schemeClr val="tx2">
                    <a:lumMod val="50000"/>
                    <a:lumOff val="50000"/>
                  </a:schemeClr>
                </a:solidFill>
                <a:effectLst/>
                <a:latin typeface="Arial" panose="020B0604020202020204" pitchFamily="34" charset="0"/>
                <a:ea typeface="+mn-ea"/>
                <a:cs typeface="Arial" panose="020B0604020202020204" pitchFamily="34" charset="0"/>
              </a:rPr>
              <a:t>Voorstel upload respondent -&gt;</a:t>
            </a:r>
          </a:p>
        </p:txBody>
      </p:sp>
    </p:spTree>
    <p:extLst>
      <p:ext uri="{BB962C8B-B14F-4D97-AF65-F5344CB8AC3E}">
        <p14:creationId xmlns:p14="http://schemas.microsoft.com/office/powerpoint/2010/main" val="258911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EE5304-B23E-40AF-30E8-8763855BA9EB}"/>
              </a:ext>
            </a:extLst>
          </p:cNvPr>
          <p:cNvSpPr>
            <a:spLocks noGrp="1"/>
          </p:cNvSpPr>
          <p:nvPr>
            <p:ph type="title"/>
          </p:nvPr>
        </p:nvSpPr>
        <p:spPr>
          <a:xfrm>
            <a:off x="482164" y="237062"/>
            <a:ext cx="13233835" cy="1068754"/>
          </a:xfrm>
          <a:solidFill>
            <a:srgbClr val="DCD2C7"/>
          </a:solidFill>
        </p:spPr>
        <p:txBody>
          <a:bodyPr/>
          <a:lstStyle/>
          <a:p>
            <a:r>
              <a:rPr lang="nl-NL" dirty="0">
                <a:latin typeface="+mn-lt"/>
              </a:rPr>
              <a:t>Model voorkeuren                                   </a:t>
            </a:r>
          </a:p>
        </p:txBody>
      </p:sp>
      <p:sp>
        <p:nvSpPr>
          <p:cNvPr id="3" name="Tijdelijke aanduiding voor inhoud 2">
            <a:extLst>
              <a:ext uri="{FF2B5EF4-FFF2-40B4-BE49-F238E27FC236}">
                <a16:creationId xmlns:a16="http://schemas.microsoft.com/office/drawing/2014/main" id="{298BA3CA-9141-946F-5B7E-F61863E7BEF4}"/>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408D6CCA-339F-EF5C-792D-133EACFA071D}"/>
              </a:ext>
            </a:extLst>
          </p:cNvPr>
          <p:cNvPicPr>
            <a:picLocks noChangeAspect="1"/>
          </p:cNvPicPr>
          <p:nvPr/>
        </p:nvPicPr>
        <p:blipFill>
          <a:blip r:embed="rId2"/>
          <a:stretch>
            <a:fillRect/>
          </a:stretch>
        </p:blipFill>
        <p:spPr>
          <a:xfrm>
            <a:off x="1240258" y="1200727"/>
            <a:ext cx="10994304" cy="6394450"/>
          </a:xfrm>
          <a:prstGeom prst="rect">
            <a:avLst/>
          </a:prstGeom>
        </p:spPr>
      </p:pic>
    </p:spTree>
    <p:extLst>
      <p:ext uri="{BB962C8B-B14F-4D97-AF65-F5344CB8AC3E}">
        <p14:creationId xmlns:p14="http://schemas.microsoft.com/office/powerpoint/2010/main" val="292822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D431C2-E5F1-D751-4479-B141253FE96D}"/>
              </a:ext>
            </a:extLst>
          </p:cNvPr>
          <p:cNvSpPr>
            <a:spLocks noGrp="1"/>
          </p:cNvSpPr>
          <p:nvPr>
            <p:ph type="title"/>
          </p:nvPr>
        </p:nvSpPr>
        <p:spPr>
          <a:xfrm>
            <a:off x="482165" y="237062"/>
            <a:ext cx="12226300" cy="1068754"/>
          </a:xfrm>
        </p:spPr>
        <p:txBody>
          <a:bodyPr/>
          <a:lstStyle/>
          <a:p>
            <a:r>
              <a:rPr lang="nl-NL" b="0" dirty="0">
                <a:latin typeface="+mn-lt"/>
              </a:rPr>
              <a:t>Alles inzichtelijk</a:t>
            </a:r>
            <a:endParaRPr lang="nl-NL" b="0" dirty="0">
              <a:highlight>
                <a:srgbClr val="FFFF00"/>
              </a:highlight>
              <a:latin typeface="+mn-lt"/>
            </a:endParaRPr>
          </a:p>
        </p:txBody>
      </p:sp>
      <p:sp>
        <p:nvSpPr>
          <p:cNvPr id="5" name="Tijdelijke aanduiding voor inhoud 2">
            <a:extLst>
              <a:ext uri="{FF2B5EF4-FFF2-40B4-BE49-F238E27FC236}">
                <a16:creationId xmlns:a16="http://schemas.microsoft.com/office/drawing/2014/main" id="{344DBF70-CA4E-EF4B-15DF-A4354FEB2C92}"/>
              </a:ext>
            </a:extLst>
          </p:cNvPr>
          <p:cNvSpPr>
            <a:spLocks noGrp="1"/>
          </p:cNvSpPr>
          <p:nvPr>
            <p:ph idx="1"/>
          </p:nvPr>
        </p:nvSpPr>
        <p:spPr>
          <a:xfrm>
            <a:off x="482165" y="1406180"/>
            <a:ext cx="12226300" cy="726033"/>
          </a:xfrm>
        </p:spPr>
        <p:txBody>
          <a:bodyPr/>
          <a:lstStyle/>
          <a:p>
            <a:endParaRPr lang="nl-NL" sz="4400" dirty="0">
              <a:latin typeface="+mn-lt"/>
            </a:endParaRPr>
          </a:p>
          <a:p>
            <a:endParaRPr lang="nl-NL" sz="4400" dirty="0">
              <a:effectLst/>
              <a:latin typeface="+mn-lt"/>
            </a:endParaRPr>
          </a:p>
        </p:txBody>
      </p:sp>
      <p:sp>
        <p:nvSpPr>
          <p:cNvPr id="3" name="Tekstvak 2">
            <a:extLst>
              <a:ext uri="{FF2B5EF4-FFF2-40B4-BE49-F238E27FC236}">
                <a16:creationId xmlns:a16="http://schemas.microsoft.com/office/drawing/2014/main" id="{20D80611-D9F4-0779-FFF2-200485207F4E}"/>
              </a:ext>
            </a:extLst>
          </p:cNvPr>
          <p:cNvSpPr txBox="1"/>
          <p:nvPr/>
        </p:nvSpPr>
        <p:spPr>
          <a:xfrm>
            <a:off x="1253689" y="6212280"/>
            <a:ext cx="11084401" cy="1209627"/>
          </a:xfrm>
          <a:prstGeom prst="rect">
            <a:avLst/>
          </a:prstGeom>
          <a:noFill/>
        </p:spPr>
        <p:txBody>
          <a:bodyPr wrap="square" lIns="0" tIns="0" rIns="0" bIns="0" rtlCol="0">
            <a:spAutoFit/>
          </a:bodyPr>
          <a:lstStyle/>
          <a:p>
            <a:pPr algn="l">
              <a:lnSpc>
                <a:spcPts val="5000"/>
              </a:lnSpc>
            </a:pPr>
            <a:r>
              <a:rPr lang="nl-NL" sz="3000" b="1" dirty="0">
                <a:solidFill>
                  <a:schemeClr val="accent2">
                    <a:lumMod val="75000"/>
                  </a:schemeClr>
                </a:solidFill>
                <a:cs typeface="Arial" panose="020B0604020202020204" pitchFamily="34" charset="0"/>
                <a:hlinkClick r:id="rId2">
                  <a:extLst>
                    <a:ext uri="{A12FA001-AC4F-418D-AE19-62706E023703}">
                      <ahyp:hlinkClr xmlns:ahyp="http://schemas.microsoft.com/office/drawing/2018/hyperlinkcolor" xmlns="" val="tx"/>
                    </a:ext>
                  </a:extLst>
                </a:hlinkClick>
              </a:rPr>
              <a:t>Alles wat is opgehaald is hier te vinden in de c</a:t>
            </a:r>
            <a:r>
              <a:rPr lang="nl-NL" sz="3000" b="1" kern="1200" dirty="0">
                <a:solidFill>
                  <a:schemeClr val="accent2">
                    <a:lumMod val="75000"/>
                  </a:schemeClr>
                </a:solidFill>
                <a:effectLst/>
                <a:ea typeface="+mn-ea"/>
                <a:cs typeface="Arial" panose="020B0604020202020204" pitchFamily="34" charset="0"/>
                <a:hlinkClick r:id="rId2">
                  <a:extLst>
                    <a:ext uri="{A12FA001-AC4F-418D-AE19-62706E023703}">
                      <ahyp:hlinkClr xmlns:ahyp="http://schemas.microsoft.com/office/drawing/2018/hyperlinkcolor" xmlns="" val="tx"/>
                    </a:ext>
                  </a:extLst>
                </a:hlinkClick>
              </a:rPr>
              <a:t>omplete rapportage</a:t>
            </a:r>
            <a:endParaRPr lang="nl-NL" sz="3000" b="1" kern="1200" dirty="0">
              <a:solidFill>
                <a:schemeClr val="accent2">
                  <a:lumMod val="75000"/>
                </a:schemeClr>
              </a:solidFill>
              <a:effectLst/>
              <a:ea typeface="+mn-ea"/>
              <a:cs typeface="Arial" panose="020B0604020202020204" pitchFamily="34" charset="0"/>
            </a:endParaRPr>
          </a:p>
          <a:p>
            <a:pPr algn="l">
              <a:lnSpc>
                <a:spcPts val="5000"/>
              </a:lnSpc>
            </a:pPr>
            <a:endParaRPr lang="nl-NL" sz="3000" kern="1200" dirty="0">
              <a:solidFill>
                <a:schemeClr val="bg1"/>
              </a:solidFill>
              <a:effectLst/>
              <a:latin typeface="Arial" panose="020B0604020202020204" pitchFamily="34" charset="0"/>
              <a:ea typeface="+mn-ea"/>
              <a:cs typeface="Arial" panose="020B0604020202020204" pitchFamily="34" charset="0"/>
            </a:endParaRPr>
          </a:p>
        </p:txBody>
      </p:sp>
      <p:pic>
        <p:nvPicPr>
          <p:cNvPr id="7" name="Afbeelding 6">
            <a:extLst>
              <a:ext uri="{FF2B5EF4-FFF2-40B4-BE49-F238E27FC236}">
                <a16:creationId xmlns:a16="http://schemas.microsoft.com/office/drawing/2014/main" id="{5CEE3BD7-2739-26DB-15FD-BE8F8EE76424}"/>
              </a:ext>
            </a:extLst>
          </p:cNvPr>
          <p:cNvPicPr>
            <a:picLocks noChangeAspect="1"/>
          </p:cNvPicPr>
          <p:nvPr/>
        </p:nvPicPr>
        <p:blipFill>
          <a:blip r:embed="rId3"/>
          <a:stretch>
            <a:fillRect/>
          </a:stretch>
        </p:blipFill>
        <p:spPr>
          <a:xfrm>
            <a:off x="6017060" y="237062"/>
            <a:ext cx="7772400" cy="5646211"/>
          </a:xfrm>
          <a:prstGeom prst="rect">
            <a:avLst/>
          </a:prstGeom>
        </p:spPr>
      </p:pic>
    </p:spTree>
    <p:extLst>
      <p:ext uri="{BB962C8B-B14F-4D97-AF65-F5344CB8AC3E}">
        <p14:creationId xmlns:p14="http://schemas.microsoft.com/office/powerpoint/2010/main" val="3580662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AA18CE-1D76-F50D-6CBF-C045884F5B1C}"/>
              </a:ext>
            </a:extLst>
          </p:cNvPr>
          <p:cNvSpPr>
            <a:spLocks noGrp="1"/>
          </p:cNvSpPr>
          <p:nvPr>
            <p:ph type="title"/>
          </p:nvPr>
        </p:nvSpPr>
        <p:spPr>
          <a:xfrm>
            <a:off x="3652877" y="3205893"/>
            <a:ext cx="12226300" cy="1068754"/>
          </a:xfrm>
        </p:spPr>
        <p:txBody>
          <a:bodyPr/>
          <a:lstStyle/>
          <a:p>
            <a:r>
              <a:rPr lang="nl-NL" dirty="0">
                <a:latin typeface="+mn-lt"/>
              </a:rPr>
              <a:t>Toelichting varianten</a:t>
            </a:r>
          </a:p>
        </p:txBody>
      </p:sp>
      <p:sp>
        <p:nvSpPr>
          <p:cNvPr id="3" name="Tijdelijke aanduiding voor inhoud 2">
            <a:extLst>
              <a:ext uri="{FF2B5EF4-FFF2-40B4-BE49-F238E27FC236}">
                <a16:creationId xmlns:a16="http://schemas.microsoft.com/office/drawing/2014/main" id="{066B3910-E175-1ADF-25F4-DEAB6E596990}"/>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405913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D431C2-E5F1-D751-4479-B141253FE96D}"/>
              </a:ext>
            </a:extLst>
          </p:cNvPr>
          <p:cNvSpPr>
            <a:spLocks noGrp="1"/>
          </p:cNvSpPr>
          <p:nvPr>
            <p:ph type="title"/>
          </p:nvPr>
        </p:nvSpPr>
        <p:spPr>
          <a:xfrm>
            <a:off x="482164" y="237062"/>
            <a:ext cx="13789461" cy="1061957"/>
          </a:xfrm>
        </p:spPr>
        <p:txBody>
          <a:bodyPr/>
          <a:lstStyle/>
          <a:p>
            <a:r>
              <a:rPr lang="nl-NL" sz="5800" b="0" dirty="0">
                <a:latin typeface="+mn-lt"/>
              </a:rPr>
              <a:t>Tussentijdse terugkoppeling 6/7 -12</a:t>
            </a:r>
            <a:endParaRPr lang="nl-NL" sz="5800" b="0" dirty="0">
              <a:highlight>
                <a:srgbClr val="FFFF00"/>
              </a:highlight>
              <a:latin typeface="+mn-lt"/>
            </a:endParaRPr>
          </a:p>
        </p:txBody>
      </p:sp>
      <p:sp>
        <p:nvSpPr>
          <p:cNvPr id="5" name="Tijdelijke aanduiding voor inhoud 2">
            <a:extLst>
              <a:ext uri="{FF2B5EF4-FFF2-40B4-BE49-F238E27FC236}">
                <a16:creationId xmlns:a16="http://schemas.microsoft.com/office/drawing/2014/main" id="{344DBF70-CA4E-EF4B-15DF-A4354FEB2C92}"/>
              </a:ext>
            </a:extLst>
          </p:cNvPr>
          <p:cNvSpPr>
            <a:spLocks noGrp="1"/>
          </p:cNvSpPr>
          <p:nvPr>
            <p:ph idx="1"/>
          </p:nvPr>
        </p:nvSpPr>
        <p:spPr>
          <a:xfrm>
            <a:off x="610751" y="2320580"/>
            <a:ext cx="13789461" cy="3790268"/>
          </a:xfrm>
        </p:spPr>
        <p:txBody>
          <a:bodyPr/>
          <a:lstStyle/>
          <a:p>
            <a:r>
              <a:rPr lang="nl-NL" sz="4000" dirty="0" smtClean="0">
                <a:latin typeface="+mn-lt"/>
              </a:rPr>
              <a:t>1.	Aanleiding </a:t>
            </a:r>
            <a:r>
              <a:rPr lang="nl-NL" sz="4000" dirty="0">
                <a:latin typeface="+mn-lt"/>
              </a:rPr>
              <a:t>gebiedsvisie</a:t>
            </a:r>
          </a:p>
          <a:p>
            <a:endParaRPr lang="nl-NL" sz="4000" dirty="0">
              <a:latin typeface="+mn-lt"/>
            </a:endParaRPr>
          </a:p>
          <a:p>
            <a:r>
              <a:rPr lang="nl-NL" sz="4000" dirty="0" smtClean="0">
                <a:latin typeface="+mn-lt"/>
              </a:rPr>
              <a:t>2.	Ruimtelijk </a:t>
            </a:r>
            <a:r>
              <a:rPr lang="nl-NL" sz="4000" dirty="0">
                <a:latin typeface="+mn-lt"/>
              </a:rPr>
              <a:t>proces</a:t>
            </a:r>
          </a:p>
          <a:p>
            <a:pPr marL="742950" indent="-742950">
              <a:buFont typeface="+mj-lt"/>
              <a:buAutoNum type="arabicPeriod"/>
            </a:pPr>
            <a:endParaRPr lang="nl-NL" sz="4000" dirty="0">
              <a:latin typeface="+mn-lt"/>
            </a:endParaRPr>
          </a:p>
          <a:p>
            <a:r>
              <a:rPr lang="nl-NL" sz="4000" dirty="0" smtClean="0">
                <a:latin typeface="+mn-lt"/>
              </a:rPr>
              <a:t>3.	Terugkoppeling </a:t>
            </a:r>
            <a:r>
              <a:rPr lang="nl-NL" sz="4000" dirty="0">
                <a:latin typeface="+mn-lt"/>
              </a:rPr>
              <a:t>publiek opgehaalde informatie</a:t>
            </a:r>
          </a:p>
          <a:p>
            <a:pPr marL="742950" indent="-742950">
              <a:buFont typeface="+mj-lt"/>
              <a:buAutoNum type="arabicPeriod"/>
            </a:pPr>
            <a:endParaRPr lang="nl-NL" sz="4000" dirty="0">
              <a:latin typeface="+mn-lt"/>
            </a:endParaRPr>
          </a:p>
          <a:p>
            <a:r>
              <a:rPr lang="nl-NL" sz="4000" dirty="0" smtClean="0">
                <a:latin typeface="+mn-lt"/>
              </a:rPr>
              <a:t>4.	Toelichting </a:t>
            </a:r>
            <a:r>
              <a:rPr lang="nl-NL" sz="4000" dirty="0">
                <a:latin typeface="+mn-lt"/>
              </a:rPr>
              <a:t>verkeer-scenario’s</a:t>
            </a:r>
          </a:p>
          <a:p>
            <a:pPr marL="742950" indent="-742950">
              <a:buFont typeface="+mj-lt"/>
              <a:buAutoNum type="arabicPeriod"/>
            </a:pPr>
            <a:endParaRPr lang="nl-NL" sz="4000" dirty="0">
              <a:latin typeface="+mn-lt"/>
            </a:endParaRPr>
          </a:p>
          <a:p>
            <a:r>
              <a:rPr lang="nl-NL" sz="4000" dirty="0" smtClean="0">
                <a:latin typeface="+mn-lt"/>
              </a:rPr>
              <a:t>5.	Volgende </a:t>
            </a:r>
            <a:r>
              <a:rPr lang="nl-NL" sz="4000" dirty="0">
                <a:latin typeface="+mn-lt"/>
              </a:rPr>
              <a:t>stap</a:t>
            </a:r>
          </a:p>
          <a:p>
            <a:pPr marL="742950" indent="-742950">
              <a:buFont typeface="+mj-lt"/>
              <a:buAutoNum type="arabicPeriod"/>
            </a:pPr>
            <a:endParaRPr lang="nl-NL" sz="4000" dirty="0">
              <a:latin typeface="+mn-lt"/>
            </a:endParaRPr>
          </a:p>
        </p:txBody>
      </p:sp>
    </p:spTree>
    <p:extLst>
      <p:ext uri="{BB962C8B-B14F-4D97-AF65-F5344CB8AC3E}">
        <p14:creationId xmlns:p14="http://schemas.microsoft.com/office/powerpoint/2010/main" val="145647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Afbeelding met buiten, lucht, gras, water&#10;&#10;Automatisch gegenereerde beschrijving">
            <a:extLst>
              <a:ext uri="{FF2B5EF4-FFF2-40B4-BE49-F238E27FC236}">
                <a16:creationId xmlns:a16="http://schemas.microsoft.com/office/drawing/2014/main" id="{FF727120-140B-2B5C-6E0F-B8305B3699B7}"/>
              </a:ext>
            </a:extLst>
          </p:cNvPr>
          <p:cNvPicPr>
            <a:picLocks noGrp="1" noChangeAspect="1"/>
          </p:cNvPicPr>
          <p:nvPr>
            <p:ph type="pic" sz="quarter" idx="10"/>
          </p:nvPr>
        </p:nvPicPr>
        <p:blipFill>
          <a:blip r:embed="rId2"/>
          <a:srcRect l="16660" r="16660"/>
          <a:stretch>
            <a:fillRect/>
          </a:stretch>
        </p:blipFill>
        <p:spPr/>
      </p:pic>
      <p:sp>
        <p:nvSpPr>
          <p:cNvPr id="5" name="Titel 4">
            <a:extLst>
              <a:ext uri="{FF2B5EF4-FFF2-40B4-BE49-F238E27FC236}">
                <a16:creationId xmlns:a16="http://schemas.microsoft.com/office/drawing/2014/main" id="{1DFBC6F6-5039-539B-A5F6-60CBA22ABCF1}"/>
              </a:ext>
            </a:extLst>
          </p:cNvPr>
          <p:cNvSpPr>
            <a:spLocks noGrp="1"/>
          </p:cNvSpPr>
          <p:nvPr>
            <p:ph type="title"/>
          </p:nvPr>
        </p:nvSpPr>
        <p:spPr>
          <a:xfrm>
            <a:off x="340821" y="437851"/>
            <a:ext cx="2859579" cy="472245"/>
          </a:xfrm>
        </p:spPr>
        <p:txBody>
          <a:bodyPr/>
          <a:lstStyle/>
          <a:p>
            <a:r>
              <a:rPr lang="nl-NL" dirty="0"/>
              <a:t>Variant 1</a:t>
            </a:r>
          </a:p>
        </p:txBody>
      </p:sp>
      <p:sp>
        <p:nvSpPr>
          <p:cNvPr id="6" name="Tijdelijke aanduiding voor inhoud 5">
            <a:extLst>
              <a:ext uri="{FF2B5EF4-FFF2-40B4-BE49-F238E27FC236}">
                <a16:creationId xmlns:a16="http://schemas.microsoft.com/office/drawing/2014/main" id="{48D13F55-B63D-C64A-695D-AF59A2AFAB75}"/>
              </a:ext>
            </a:extLst>
          </p:cNvPr>
          <p:cNvSpPr>
            <a:spLocks noGrp="1"/>
          </p:cNvSpPr>
          <p:nvPr>
            <p:ph idx="1"/>
          </p:nvPr>
        </p:nvSpPr>
        <p:spPr>
          <a:xfrm>
            <a:off x="371818" y="1414210"/>
            <a:ext cx="6571423" cy="7386638"/>
          </a:xfrm>
        </p:spPr>
        <p:txBody>
          <a:bodyPr/>
          <a:lstStyle/>
          <a:p>
            <a:pPr>
              <a:lnSpc>
                <a:spcPct val="150000"/>
              </a:lnSpc>
            </a:pPr>
            <a:r>
              <a:rPr lang="nl-NL" sz="2000" dirty="0"/>
              <a:t>Circa 2.000 extra verkeersbewegingen per dag op de Herenweg en Middelweg</a:t>
            </a:r>
          </a:p>
          <a:p>
            <a:pPr>
              <a:lnSpc>
                <a:spcPct val="150000"/>
              </a:lnSpc>
            </a:pPr>
            <a:r>
              <a:rPr lang="nl-NL" sz="2000" dirty="0"/>
              <a:t>Extra belasting van het kruispunt Herenweg-</a:t>
            </a:r>
            <a:r>
              <a:rPr lang="nl-NL" sz="2000" dirty="0" err="1"/>
              <a:t>Oosterboekelweg</a:t>
            </a:r>
            <a:endParaRPr lang="nl-NL" sz="2000" dirty="0"/>
          </a:p>
          <a:p>
            <a:pPr>
              <a:lnSpc>
                <a:spcPct val="150000"/>
              </a:lnSpc>
            </a:pPr>
            <a:r>
              <a:rPr lang="nl-NL" sz="2000" dirty="0"/>
              <a:t>Op dit moment staan er al wachtrijen voor het kruispunt Middelweg - N241; toevoeging van het beoogd programma zorgt voor een langere wachtrij</a:t>
            </a:r>
          </a:p>
          <a:p>
            <a:pPr>
              <a:lnSpc>
                <a:spcPct val="150000"/>
              </a:lnSpc>
            </a:pPr>
            <a:r>
              <a:rPr lang="nl-NL" sz="2000" dirty="0"/>
              <a:t>Fietsers kunnen moeilijk langs de wachtende voertuigen (geen separate fietsinfra). De combinatie van geparkeerde voertuigen, fietsers en stilstaande auto’s is een potentieel verkeersonveilige situatie.</a:t>
            </a:r>
          </a:p>
          <a:p>
            <a:endParaRPr lang="nl-NL" sz="2800" dirty="0"/>
          </a:p>
          <a:p>
            <a:endParaRPr lang="nl-NL" sz="2800" dirty="0"/>
          </a:p>
          <a:p>
            <a:endParaRPr lang="nl-NL" sz="2800" dirty="0"/>
          </a:p>
        </p:txBody>
      </p:sp>
      <p:pic>
        <p:nvPicPr>
          <p:cNvPr id="3" name="Afbeelding 2"/>
          <p:cNvPicPr>
            <a:picLocks noChangeAspect="1"/>
          </p:cNvPicPr>
          <p:nvPr/>
        </p:nvPicPr>
        <p:blipFill rotWithShape="1">
          <a:blip r:embed="rId3"/>
          <a:srcRect l="37149" t="23880" r="15708" b="14735"/>
          <a:stretch/>
        </p:blipFill>
        <p:spPr>
          <a:xfrm>
            <a:off x="7200899" y="1446345"/>
            <a:ext cx="7199314" cy="5206733"/>
          </a:xfrm>
          <a:prstGeom prst="rect">
            <a:avLst/>
          </a:prstGeom>
        </p:spPr>
      </p:pic>
      <p:sp>
        <p:nvSpPr>
          <p:cNvPr id="7" name="Minteken 10"/>
          <p:cNvSpPr/>
          <p:nvPr/>
        </p:nvSpPr>
        <p:spPr>
          <a:xfrm>
            <a:off x="9174709" y="3380421"/>
            <a:ext cx="669290" cy="66929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8" name="Minteken 10"/>
          <p:cNvSpPr/>
          <p:nvPr/>
        </p:nvSpPr>
        <p:spPr>
          <a:xfrm>
            <a:off x="9509354" y="4438239"/>
            <a:ext cx="669290" cy="66929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0" name="Pijl: rechts 18"/>
          <p:cNvSpPr/>
          <p:nvPr/>
        </p:nvSpPr>
        <p:spPr>
          <a:xfrm rot="12428642">
            <a:off x="11370446" y="5687180"/>
            <a:ext cx="648335" cy="320675"/>
          </a:xfrm>
          <a:prstGeom prst="rightArrow">
            <a:avLst/>
          </a:prstGeom>
          <a:solidFill>
            <a:schemeClr val="accent6"/>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1" name="Pijl: rechts 18"/>
          <p:cNvSpPr/>
          <p:nvPr/>
        </p:nvSpPr>
        <p:spPr>
          <a:xfrm rot="246345">
            <a:off x="7927287" y="4865768"/>
            <a:ext cx="648335" cy="320675"/>
          </a:xfrm>
          <a:prstGeom prst="rightArrow">
            <a:avLst/>
          </a:prstGeom>
          <a:solidFill>
            <a:schemeClr val="accent6"/>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 name="Rechthoek 1"/>
          <p:cNvSpPr/>
          <p:nvPr/>
        </p:nvSpPr>
        <p:spPr>
          <a:xfrm rot="19899224">
            <a:off x="9668162" y="3201338"/>
            <a:ext cx="550651" cy="225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tekst, boom, buiten, straat&#10;&#10;Automatisch gegenereerde beschrijving"/>
          <p:cNvPicPr/>
          <p:nvPr/>
        </p:nvPicPr>
        <p:blipFill rotWithShape="1">
          <a:blip r:embed="rId4" cstate="print">
            <a:extLst>
              <a:ext uri="{28A0092B-C50C-407E-A947-70E740481C1C}">
                <a14:useLocalDpi xmlns:a14="http://schemas.microsoft.com/office/drawing/2010/main" val="0"/>
              </a:ext>
            </a:extLst>
          </a:blip>
          <a:srcRect l="27501" t="904" r="21041" b="-904"/>
          <a:stretch/>
        </p:blipFill>
        <p:spPr bwMode="auto">
          <a:xfrm>
            <a:off x="11332998" y="1214194"/>
            <a:ext cx="3160854" cy="23303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999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Afbeelding met buiten, lucht, gras, water&#10;&#10;Automatisch gegenereerde beschrijving">
            <a:extLst>
              <a:ext uri="{FF2B5EF4-FFF2-40B4-BE49-F238E27FC236}">
                <a16:creationId xmlns:a16="http://schemas.microsoft.com/office/drawing/2014/main" id="{FF727120-140B-2B5C-6E0F-B8305B3699B7}"/>
              </a:ext>
            </a:extLst>
          </p:cNvPr>
          <p:cNvPicPr>
            <a:picLocks noGrp="1" noChangeAspect="1"/>
          </p:cNvPicPr>
          <p:nvPr>
            <p:ph type="pic" sz="quarter" idx="10"/>
          </p:nvPr>
        </p:nvPicPr>
        <p:blipFill>
          <a:blip r:embed="rId2"/>
          <a:srcRect l="16660" r="16660"/>
          <a:stretch>
            <a:fillRect/>
          </a:stretch>
        </p:blipFill>
        <p:spPr/>
      </p:pic>
      <p:sp>
        <p:nvSpPr>
          <p:cNvPr id="5" name="Titel 4">
            <a:extLst>
              <a:ext uri="{FF2B5EF4-FFF2-40B4-BE49-F238E27FC236}">
                <a16:creationId xmlns:a16="http://schemas.microsoft.com/office/drawing/2014/main" id="{1DFBC6F6-5039-539B-A5F6-60CBA22ABCF1}"/>
              </a:ext>
            </a:extLst>
          </p:cNvPr>
          <p:cNvSpPr>
            <a:spLocks noGrp="1"/>
          </p:cNvSpPr>
          <p:nvPr>
            <p:ph type="title"/>
          </p:nvPr>
        </p:nvSpPr>
        <p:spPr>
          <a:xfrm>
            <a:off x="340821" y="437851"/>
            <a:ext cx="2859579" cy="472245"/>
          </a:xfrm>
        </p:spPr>
        <p:txBody>
          <a:bodyPr/>
          <a:lstStyle/>
          <a:p>
            <a:r>
              <a:rPr lang="nl-NL" dirty="0"/>
              <a:t>Variant 2</a:t>
            </a:r>
          </a:p>
        </p:txBody>
      </p:sp>
      <p:sp>
        <p:nvSpPr>
          <p:cNvPr id="6" name="Tijdelijke aanduiding voor inhoud 5">
            <a:extLst>
              <a:ext uri="{FF2B5EF4-FFF2-40B4-BE49-F238E27FC236}">
                <a16:creationId xmlns:a16="http://schemas.microsoft.com/office/drawing/2014/main" id="{48D13F55-B63D-C64A-695D-AF59A2AFAB75}"/>
              </a:ext>
            </a:extLst>
          </p:cNvPr>
          <p:cNvSpPr>
            <a:spLocks noGrp="1"/>
          </p:cNvSpPr>
          <p:nvPr>
            <p:ph idx="1"/>
          </p:nvPr>
        </p:nvSpPr>
        <p:spPr>
          <a:xfrm>
            <a:off x="340822" y="1352880"/>
            <a:ext cx="6664412" cy="7386638"/>
          </a:xfrm>
        </p:spPr>
        <p:txBody>
          <a:bodyPr/>
          <a:lstStyle/>
          <a:p>
            <a:pPr>
              <a:lnSpc>
                <a:spcPct val="150000"/>
              </a:lnSpc>
            </a:pPr>
            <a:r>
              <a:rPr lang="nl-NL" sz="2000" dirty="0"/>
              <a:t>Circa 2.000 extra verkeersbewegingen per dag op de Middelweg</a:t>
            </a:r>
          </a:p>
          <a:p>
            <a:pPr>
              <a:lnSpc>
                <a:spcPct val="150000"/>
              </a:lnSpc>
            </a:pPr>
            <a:r>
              <a:rPr lang="nl-NL" sz="2000" dirty="0"/>
              <a:t>Op dit moment staan er al wachtrijen voor het kruispunt Middelweg - N241; toevoeging van het beoogd programma zorgt voor een langere wachtrij</a:t>
            </a:r>
          </a:p>
          <a:p>
            <a:pPr>
              <a:lnSpc>
                <a:spcPct val="150000"/>
              </a:lnSpc>
            </a:pPr>
            <a:r>
              <a:rPr lang="nl-NL" sz="2000" dirty="0"/>
              <a:t>Fietsers kunnen moeilijk langs de wachtende voertuigen (geen separate fietsinfra). De combinatie van geparkeerde voertuigen, fietsers en stilstaande auto’s is een potentieel verkeersonveilige situatie</a:t>
            </a:r>
          </a:p>
          <a:p>
            <a:pPr>
              <a:lnSpc>
                <a:spcPct val="150000"/>
              </a:lnSpc>
            </a:pPr>
            <a:r>
              <a:rPr lang="nl-NL" sz="2000" dirty="0"/>
              <a:t>Aansluiting i.r.t. bestaande bebouwing is moeilijk te realiseren</a:t>
            </a:r>
          </a:p>
          <a:p>
            <a:endParaRPr lang="nl-NL" sz="2800" dirty="0"/>
          </a:p>
          <a:p>
            <a:endParaRPr lang="nl-NL" sz="2800" dirty="0"/>
          </a:p>
          <a:p>
            <a:endParaRPr lang="nl-NL" sz="2800" dirty="0"/>
          </a:p>
        </p:txBody>
      </p:sp>
      <p:pic>
        <p:nvPicPr>
          <p:cNvPr id="2" name="Afbeelding 1"/>
          <p:cNvPicPr>
            <a:picLocks noChangeAspect="1"/>
          </p:cNvPicPr>
          <p:nvPr/>
        </p:nvPicPr>
        <p:blipFill rotWithShape="1">
          <a:blip r:embed="rId3"/>
          <a:srcRect l="36519" t="24104" r="15455" b="14958"/>
          <a:stretch/>
        </p:blipFill>
        <p:spPr>
          <a:xfrm>
            <a:off x="7199312" y="1482141"/>
            <a:ext cx="7200107" cy="5206938"/>
          </a:xfrm>
          <a:prstGeom prst="rect">
            <a:avLst/>
          </a:prstGeom>
        </p:spPr>
      </p:pic>
      <p:sp>
        <p:nvSpPr>
          <p:cNvPr id="11" name="Minteken 10"/>
          <p:cNvSpPr/>
          <p:nvPr/>
        </p:nvSpPr>
        <p:spPr>
          <a:xfrm>
            <a:off x="9571347" y="4480722"/>
            <a:ext cx="669290" cy="66929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2" name="Plusteken 7"/>
          <p:cNvSpPr/>
          <p:nvPr/>
        </p:nvSpPr>
        <p:spPr>
          <a:xfrm>
            <a:off x="9339036" y="3524919"/>
            <a:ext cx="467360" cy="46736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3" name="Pijl: rechts 18"/>
          <p:cNvSpPr/>
          <p:nvPr/>
        </p:nvSpPr>
        <p:spPr>
          <a:xfrm rot="12428642">
            <a:off x="11401442" y="5718177"/>
            <a:ext cx="648335" cy="320675"/>
          </a:xfrm>
          <a:prstGeom prst="rightArrow">
            <a:avLst/>
          </a:prstGeom>
          <a:solidFill>
            <a:schemeClr val="accent6"/>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4" name="Pijl: rechts 18"/>
          <p:cNvSpPr/>
          <p:nvPr/>
        </p:nvSpPr>
        <p:spPr>
          <a:xfrm rot="246345">
            <a:off x="7958283" y="4896765"/>
            <a:ext cx="648335" cy="320675"/>
          </a:xfrm>
          <a:prstGeom prst="rightArrow">
            <a:avLst/>
          </a:prstGeom>
          <a:solidFill>
            <a:schemeClr val="accent6"/>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5" name="Rechthoek 14"/>
          <p:cNvSpPr/>
          <p:nvPr/>
        </p:nvSpPr>
        <p:spPr>
          <a:xfrm rot="19899224">
            <a:off x="9668162" y="3201338"/>
            <a:ext cx="550651" cy="225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2962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Afbeelding met buiten, lucht, gras, water&#10;&#10;Automatisch gegenereerde beschrijving">
            <a:extLst>
              <a:ext uri="{FF2B5EF4-FFF2-40B4-BE49-F238E27FC236}">
                <a16:creationId xmlns:a16="http://schemas.microsoft.com/office/drawing/2014/main" id="{FF727120-140B-2B5C-6E0F-B8305B3699B7}"/>
              </a:ext>
            </a:extLst>
          </p:cNvPr>
          <p:cNvPicPr>
            <a:picLocks noGrp="1" noChangeAspect="1"/>
          </p:cNvPicPr>
          <p:nvPr>
            <p:ph type="pic" sz="quarter" idx="10"/>
          </p:nvPr>
        </p:nvPicPr>
        <p:blipFill>
          <a:blip r:embed="rId2"/>
          <a:srcRect l="16660" r="16660"/>
          <a:stretch>
            <a:fillRect/>
          </a:stretch>
        </p:blipFill>
        <p:spPr/>
      </p:pic>
      <p:sp>
        <p:nvSpPr>
          <p:cNvPr id="5" name="Titel 4">
            <a:extLst>
              <a:ext uri="{FF2B5EF4-FFF2-40B4-BE49-F238E27FC236}">
                <a16:creationId xmlns:a16="http://schemas.microsoft.com/office/drawing/2014/main" id="{1DFBC6F6-5039-539B-A5F6-60CBA22ABCF1}"/>
              </a:ext>
            </a:extLst>
          </p:cNvPr>
          <p:cNvSpPr>
            <a:spLocks noGrp="1"/>
          </p:cNvSpPr>
          <p:nvPr>
            <p:ph type="title"/>
          </p:nvPr>
        </p:nvSpPr>
        <p:spPr>
          <a:xfrm>
            <a:off x="340821" y="437851"/>
            <a:ext cx="2859579" cy="472245"/>
          </a:xfrm>
        </p:spPr>
        <p:txBody>
          <a:bodyPr/>
          <a:lstStyle/>
          <a:p>
            <a:r>
              <a:rPr lang="nl-NL" dirty="0"/>
              <a:t>Variant 3</a:t>
            </a:r>
          </a:p>
        </p:txBody>
      </p:sp>
      <p:sp>
        <p:nvSpPr>
          <p:cNvPr id="6" name="Tijdelijke aanduiding voor inhoud 5">
            <a:extLst>
              <a:ext uri="{FF2B5EF4-FFF2-40B4-BE49-F238E27FC236}">
                <a16:creationId xmlns:a16="http://schemas.microsoft.com/office/drawing/2014/main" id="{48D13F55-B63D-C64A-695D-AF59A2AFAB75}"/>
              </a:ext>
            </a:extLst>
          </p:cNvPr>
          <p:cNvSpPr>
            <a:spLocks noGrp="1"/>
          </p:cNvSpPr>
          <p:nvPr>
            <p:ph idx="1"/>
          </p:nvPr>
        </p:nvSpPr>
        <p:spPr>
          <a:xfrm>
            <a:off x="340821" y="1687021"/>
            <a:ext cx="6602419" cy="6335068"/>
          </a:xfrm>
        </p:spPr>
        <p:txBody>
          <a:bodyPr/>
          <a:lstStyle/>
          <a:p>
            <a:pPr>
              <a:lnSpc>
                <a:spcPct val="150000"/>
              </a:lnSpc>
            </a:pPr>
            <a:r>
              <a:rPr lang="nl-NL" sz="2000" dirty="0"/>
              <a:t>Circa 2.000 extra verkeersbewegingen per dag op de Middelweg</a:t>
            </a:r>
          </a:p>
          <a:p>
            <a:pPr>
              <a:lnSpc>
                <a:spcPct val="150000"/>
              </a:lnSpc>
            </a:pPr>
            <a:r>
              <a:rPr lang="nl-NL" sz="2000" dirty="0"/>
              <a:t>Op dit moment staan er al wachtrijen voor het kruispunt Middelweg - N241; toevoeging van het beoogd programma zorgt voor een langere wachtrij</a:t>
            </a:r>
          </a:p>
          <a:p>
            <a:pPr>
              <a:lnSpc>
                <a:spcPct val="150000"/>
              </a:lnSpc>
            </a:pPr>
            <a:r>
              <a:rPr lang="nl-NL" sz="2000" dirty="0"/>
              <a:t>Fietsers kunnen moeilijk langs de wachtende voertuigen (geen separate fietsinfra). De combinatie van geparkeerde voertuigen, fietsers en stilstaande auto’s is een potentieel verkeersonveilige situatie.</a:t>
            </a:r>
          </a:p>
          <a:p>
            <a:endParaRPr lang="nl-NL" sz="2800" dirty="0"/>
          </a:p>
          <a:p>
            <a:endParaRPr lang="nl-NL" sz="2800" dirty="0"/>
          </a:p>
          <a:p>
            <a:endParaRPr lang="nl-NL" sz="2800" dirty="0"/>
          </a:p>
        </p:txBody>
      </p:sp>
      <p:pic>
        <p:nvPicPr>
          <p:cNvPr id="2" name="Afbeelding 1"/>
          <p:cNvPicPr>
            <a:picLocks noChangeAspect="1"/>
          </p:cNvPicPr>
          <p:nvPr/>
        </p:nvPicPr>
        <p:blipFill rotWithShape="1">
          <a:blip r:embed="rId3"/>
          <a:srcRect l="36771" t="23657" r="15834" b="14735"/>
          <a:stretch/>
        </p:blipFill>
        <p:spPr>
          <a:xfrm>
            <a:off x="7208897" y="1379349"/>
            <a:ext cx="7191316" cy="5278732"/>
          </a:xfrm>
          <a:prstGeom prst="rect">
            <a:avLst/>
          </a:prstGeom>
        </p:spPr>
      </p:pic>
      <p:sp>
        <p:nvSpPr>
          <p:cNvPr id="7" name="Plusteken 7"/>
          <p:cNvSpPr/>
          <p:nvPr/>
        </p:nvSpPr>
        <p:spPr>
          <a:xfrm>
            <a:off x="9412497" y="3759898"/>
            <a:ext cx="467360" cy="46736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8" name="Minteken 10"/>
          <p:cNvSpPr/>
          <p:nvPr/>
        </p:nvSpPr>
        <p:spPr>
          <a:xfrm>
            <a:off x="9541720" y="4529934"/>
            <a:ext cx="669290" cy="66929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0" name="Pijl: rechts 18"/>
          <p:cNvSpPr/>
          <p:nvPr/>
        </p:nvSpPr>
        <p:spPr>
          <a:xfrm rot="12428642">
            <a:off x="11370446" y="5687180"/>
            <a:ext cx="648335" cy="320675"/>
          </a:xfrm>
          <a:prstGeom prst="rightArrow">
            <a:avLst/>
          </a:prstGeom>
          <a:solidFill>
            <a:schemeClr val="accent6"/>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1" name="Pijl: rechts 18"/>
          <p:cNvSpPr/>
          <p:nvPr/>
        </p:nvSpPr>
        <p:spPr>
          <a:xfrm rot="246345">
            <a:off x="7927287" y="4865768"/>
            <a:ext cx="648335" cy="320675"/>
          </a:xfrm>
          <a:prstGeom prst="rightArrow">
            <a:avLst/>
          </a:prstGeom>
          <a:solidFill>
            <a:schemeClr val="accent6"/>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2" name="Rechthoek 11"/>
          <p:cNvSpPr/>
          <p:nvPr/>
        </p:nvSpPr>
        <p:spPr>
          <a:xfrm rot="19899224">
            <a:off x="9668161" y="3185840"/>
            <a:ext cx="550651" cy="225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6261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Afbeelding met buiten, lucht, gras, water&#10;&#10;Automatisch gegenereerde beschrijving">
            <a:extLst>
              <a:ext uri="{FF2B5EF4-FFF2-40B4-BE49-F238E27FC236}">
                <a16:creationId xmlns:a16="http://schemas.microsoft.com/office/drawing/2014/main" id="{FF727120-140B-2B5C-6E0F-B8305B3699B7}"/>
              </a:ext>
            </a:extLst>
          </p:cNvPr>
          <p:cNvPicPr>
            <a:picLocks noGrp="1" noChangeAspect="1"/>
          </p:cNvPicPr>
          <p:nvPr>
            <p:ph type="pic" sz="quarter" idx="10"/>
          </p:nvPr>
        </p:nvPicPr>
        <p:blipFill>
          <a:blip r:embed="rId2"/>
          <a:srcRect l="16660" r="16660"/>
          <a:stretch>
            <a:fillRect/>
          </a:stretch>
        </p:blipFill>
        <p:spPr/>
      </p:pic>
      <p:sp>
        <p:nvSpPr>
          <p:cNvPr id="5" name="Titel 4">
            <a:extLst>
              <a:ext uri="{FF2B5EF4-FFF2-40B4-BE49-F238E27FC236}">
                <a16:creationId xmlns:a16="http://schemas.microsoft.com/office/drawing/2014/main" id="{1DFBC6F6-5039-539B-A5F6-60CBA22ABCF1}"/>
              </a:ext>
            </a:extLst>
          </p:cNvPr>
          <p:cNvSpPr>
            <a:spLocks noGrp="1"/>
          </p:cNvSpPr>
          <p:nvPr>
            <p:ph type="title"/>
          </p:nvPr>
        </p:nvSpPr>
        <p:spPr>
          <a:xfrm>
            <a:off x="340821" y="437851"/>
            <a:ext cx="2859579" cy="472245"/>
          </a:xfrm>
        </p:spPr>
        <p:txBody>
          <a:bodyPr/>
          <a:lstStyle/>
          <a:p>
            <a:r>
              <a:rPr lang="nl-NL" dirty="0"/>
              <a:t>Variant 4</a:t>
            </a:r>
          </a:p>
        </p:txBody>
      </p:sp>
      <p:sp>
        <p:nvSpPr>
          <p:cNvPr id="6" name="Tijdelijke aanduiding voor inhoud 5">
            <a:extLst>
              <a:ext uri="{FF2B5EF4-FFF2-40B4-BE49-F238E27FC236}">
                <a16:creationId xmlns:a16="http://schemas.microsoft.com/office/drawing/2014/main" id="{48D13F55-B63D-C64A-695D-AF59A2AFAB75}"/>
              </a:ext>
            </a:extLst>
          </p:cNvPr>
          <p:cNvSpPr>
            <a:spLocks noGrp="1"/>
          </p:cNvSpPr>
          <p:nvPr>
            <p:ph idx="1"/>
          </p:nvPr>
        </p:nvSpPr>
        <p:spPr>
          <a:xfrm>
            <a:off x="340821" y="1382315"/>
            <a:ext cx="6509429" cy="4873129"/>
          </a:xfrm>
        </p:spPr>
        <p:txBody>
          <a:bodyPr/>
          <a:lstStyle/>
          <a:p>
            <a:pPr>
              <a:lnSpc>
                <a:spcPct val="150000"/>
              </a:lnSpc>
            </a:pPr>
            <a:r>
              <a:rPr lang="nl-NL" sz="2000" dirty="0"/>
              <a:t>Om te voorkomen dat bewoners van de nieuwe woonwijk en bezoekers De Boet toch via Herenweg-Middelweg gaan rijden zijn </a:t>
            </a:r>
            <a:r>
              <a:rPr lang="nl-NL" sz="2000" dirty="0" err="1"/>
              <a:t>verkeersremmende</a:t>
            </a:r>
            <a:r>
              <a:rPr lang="nl-NL" sz="2000" dirty="0"/>
              <a:t> maatregelen nodig</a:t>
            </a:r>
          </a:p>
          <a:p>
            <a:pPr>
              <a:lnSpc>
                <a:spcPct val="150000"/>
              </a:lnSpc>
            </a:pPr>
            <a:r>
              <a:rPr lang="nl-NL" sz="2000" dirty="0"/>
              <a:t>De beoogde aansluiting op N241 </a:t>
            </a:r>
            <a:r>
              <a:rPr lang="nl-NL" sz="2000" dirty="0" err="1"/>
              <a:t>t.h.v</a:t>
            </a:r>
            <a:r>
              <a:rPr lang="nl-NL" sz="2000" dirty="0"/>
              <a:t>. de Floris van Noordwijklaan is vooral aantrekkelijk voor automobilisten die uit de richting Hoorn komen. Voor verkeer uit de richting Heerhugowaard is dit minder logisch</a:t>
            </a:r>
          </a:p>
          <a:p>
            <a:pPr>
              <a:lnSpc>
                <a:spcPct val="150000"/>
              </a:lnSpc>
            </a:pPr>
            <a:r>
              <a:rPr lang="nl-NL" sz="2000" dirty="0"/>
              <a:t>Realisatie van de nieuwe woonwijk gaat mogelijk sneller dan realisatie van de extra ontsluiting. In dat geval treedt scenario 0 op.</a:t>
            </a:r>
          </a:p>
        </p:txBody>
      </p:sp>
      <p:pic>
        <p:nvPicPr>
          <p:cNvPr id="3" name="Afbeelding 2"/>
          <p:cNvPicPr>
            <a:picLocks noChangeAspect="1"/>
          </p:cNvPicPr>
          <p:nvPr/>
        </p:nvPicPr>
        <p:blipFill rotWithShape="1">
          <a:blip r:embed="rId3"/>
          <a:srcRect l="36771" t="24104" r="15582" b="14289"/>
          <a:stretch/>
        </p:blipFill>
        <p:spPr>
          <a:xfrm>
            <a:off x="7213097" y="1382315"/>
            <a:ext cx="7187116" cy="5247737"/>
          </a:xfrm>
          <a:prstGeom prst="rect">
            <a:avLst/>
          </a:prstGeom>
        </p:spPr>
      </p:pic>
      <p:sp>
        <p:nvSpPr>
          <p:cNvPr id="8" name="Plusteken 7"/>
          <p:cNvSpPr/>
          <p:nvPr/>
        </p:nvSpPr>
        <p:spPr>
          <a:xfrm>
            <a:off x="9339036" y="3396372"/>
            <a:ext cx="467360" cy="46736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0" name="Plusteken 7"/>
          <p:cNvSpPr/>
          <p:nvPr/>
        </p:nvSpPr>
        <p:spPr>
          <a:xfrm>
            <a:off x="9572716" y="4330831"/>
            <a:ext cx="467360" cy="46736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1" name="Pijl: rechts 19"/>
          <p:cNvSpPr/>
          <p:nvPr/>
        </p:nvSpPr>
        <p:spPr>
          <a:xfrm>
            <a:off x="7747452" y="4798191"/>
            <a:ext cx="648335" cy="320675"/>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2" name="Pijl: rechts 18"/>
          <p:cNvSpPr/>
          <p:nvPr/>
        </p:nvSpPr>
        <p:spPr>
          <a:xfrm rot="12428642">
            <a:off x="11928387" y="5762694"/>
            <a:ext cx="648335" cy="320675"/>
          </a:xfrm>
          <a:prstGeom prst="rightArrow">
            <a:avLst/>
          </a:prstGeom>
          <a:solidFill>
            <a:schemeClr val="accent6"/>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3" name="Rechthoek 12"/>
          <p:cNvSpPr/>
          <p:nvPr/>
        </p:nvSpPr>
        <p:spPr>
          <a:xfrm rot="19899224">
            <a:off x="9668162" y="3201338"/>
            <a:ext cx="550651" cy="225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4471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5">
            <a:extLst>
              <a:ext uri="{FF2B5EF4-FFF2-40B4-BE49-F238E27FC236}">
                <a16:creationId xmlns:a16="http://schemas.microsoft.com/office/drawing/2014/main" id="{48D13F55-B63D-C64A-695D-AF59A2AFAB75}"/>
              </a:ext>
            </a:extLst>
          </p:cNvPr>
          <p:cNvSpPr>
            <a:spLocks noGrp="1"/>
          </p:cNvSpPr>
          <p:nvPr>
            <p:ph idx="1"/>
          </p:nvPr>
        </p:nvSpPr>
        <p:spPr>
          <a:xfrm>
            <a:off x="340821" y="542821"/>
            <a:ext cx="13917620" cy="6976269"/>
          </a:xfrm>
        </p:spPr>
        <p:txBody>
          <a:bodyPr/>
          <a:lstStyle/>
          <a:p>
            <a:pPr marL="457200" indent="-457200">
              <a:lnSpc>
                <a:spcPct val="150000"/>
              </a:lnSpc>
              <a:buFont typeface="+mj-lt"/>
              <a:buAutoNum type="arabicPeriod"/>
            </a:pPr>
            <a:r>
              <a:rPr lang="nl-NL" sz="2000" dirty="0"/>
              <a:t>Niets doen (variant 1) is </a:t>
            </a:r>
            <a:r>
              <a:rPr lang="nl-NL" sz="2000" b="1" dirty="0"/>
              <a:t>geen optie</a:t>
            </a:r>
            <a:r>
              <a:rPr lang="nl-NL" sz="2000" dirty="0"/>
              <a:t>. De beoogde ontwikkeling zorgt namelijk voor extra verkeer op de </a:t>
            </a:r>
            <a:r>
              <a:rPr lang="nl-NL" sz="2000" dirty="0" err="1"/>
              <a:t>Oosterboekelweg</a:t>
            </a:r>
            <a:r>
              <a:rPr lang="nl-NL" sz="2000" dirty="0"/>
              <a:t>, Herenweg en Middelweg. Dit zorgt voor verslechtering van de verkeersveiligheid en leefbaarheid in Hoogwoud-Oost</a:t>
            </a:r>
          </a:p>
          <a:p>
            <a:pPr marL="457200" indent="-457200">
              <a:lnSpc>
                <a:spcPct val="150000"/>
              </a:lnSpc>
              <a:buFont typeface="+mj-lt"/>
              <a:buAutoNum type="arabicPeriod"/>
            </a:pPr>
            <a:r>
              <a:rPr lang="nl-NL" sz="2000" dirty="0"/>
              <a:t>De varianten 2 en 3 leiden beide tot minder verkeer op de Herenweg en een deel van de Middelweg. Dit heeft hier een positief effect. Omdat echter al het verkeer vanuit Hoogwoud richting N241 via de Middelweg loopt, blijft de </a:t>
            </a:r>
            <a:r>
              <a:rPr lang="nl-NL" sz="2000" b="1" dirty="0"/>
              <a:t>kruispuntafwikkeling problematisch</a:t>
            </a:r>
          </a:p>
          <a:p>
            <a:pPr marL="457200" indent="-457200">
              <a:lnSpc>
                <a:spcPct val="150000"/>
              </a:lnSpc>
              <a:buFont typeface="+mj-lt"/>
              <a:buAutoNum type="arabicPeriod"/>
            </a:pPr>
            <a:r>
              <a:rPr lang="nl-NL" sz="2000" dirty="0"/>
              <a:t>Het instellen van </a:t>
            </a:r>
            <a:r>
              <a:rPr lang="nl-NL" sz="2000" b="1" dirty="0"/>
              <a:t>eenrichtingsverkeer</a:t>
            </a:r>
            <a:r>
              <a:rPr lang="nl-NL" sz="2000" dirty="0"/>
              <a:t> op de Herenweg-Middelweg (bijvoorbeeld alleen richting N241) is een aanvullende mogelijkheid om al het verkeer van en naar Hoogwoud op termijn te spreiden. Dit kan via de nieuwe ontsluiting en via de Koningspade. Het opstellen van een verkeerscirculatieplan voor de kern Hoogwoud is hiervoor vereist. </a:t>
            </a:r>
          </a:p>
          <a:p>
            <a:pPr marL="457200" indent="-457200">
              <a:lnSpc>
                <a:spcPct val="150000"/>
              </a:lnSpc>
              <a:buFont typeface="+mj-lt"/>
              <a:buAutoNum type="arabicPeriod"/>
            </a:pPr>
            <a:r>
              <a:rPr lang="nl-NL" sz="2000" dirty="0"/>
              <a:t>Variant 4 is de </a:t>
            </a:r>
            <a:r>
              <a:rPr lang="nl-NL" sz="2000" b="1" dirty="0"/>
              <a:t>voorkeursvariant</a:t>
            </a:r>
            <a:r>
              <a:rPr lang="nl-NL" sz="2000" dirty="0"/>
              <a:t>. Een extra ontsluiting van Hoogwoud-Oost ontlast immers de </a:t>
            </a:r>
            <a:r>
              <a:rPr lang="nl-NL" sz="2000" dirty="0" err="1"/>
              <a:t>Oosterboekelweg</a:t>
            </a:r>
            <a:r>
              <a:rPr lang="nl-NL" sz="2000" dirty="0"/>
              <a:t>, Herenweg en Middelweg. Aandachtspunt hierbij is het nemen van </a:t>
            </a:r>
            <a:r>
              <a:rPr lang="nl-NL" sz="2000" dirty="0" err="1"/>
              <a:t>verkeersremmende</a:t>
            </a:r>
            <a:r>
              <a:rPr lang="nl-NL" sz="2000" dirty="0"/>
              <a:t> maatregelen om te voorkomen dat verkeer toch via de Herenweg-Middelweg blijf rijden</a:t>
            </a:r>
          </a:p>
          <a:p>
            <a:pPr>
              <a:lnSpc>
                <a:spcPct val="150000"/>
              </a:lnSpc>
            </a:pPr>
            <a:endParaRPr lang="nl-NL" sz="2000" dirty="0"/>
          </a:p>
        </p:txBody>
      </p:sp>
    </p:spTree>
    <p:extLst>
      <p:ext uri="{BB962C8B-B14F-4D97-AF65-F5344CB8AC3E}">
        <p14:creationId xmlns:p14="http://schemas.microsoft.com/office/powerpoint/2010/main" val="181427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rotWithShape="1">
          <a:blip r:embed="rId2"/>
          <a:srcRect l="40713" t="23623" r="26482" b="14991"/>
          <a:stretch/>
        </p:blipFill>
        <p:spPr>
          <a:xfrm>
            <a:off x="6624128" y="0"/>
            <a:ext cx="7782436" cy="8099425"/>
          </a:xfrm>
          <a:prstGeom prst="rect">
            <a:avLst/>
          </a:prstGeom>
        </p:spPr>
      </p:pic>
      <p:cxnSp>
        <p:nvCxnSpPr>
          <p:cNvPr id="7" name="Gebogen verbindingslijn 6"/>
          <p:cNvCxnSpPr/>
          <p:nvPr/>
        </p:nvCxnSpPr>
        <p:spPr>
          <a:xfrm rot="5400000" flipH="1" flipV="1">
            <a:off x="14383885" y="4245429"/>
            <a:ext cx="32657" cy="1270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9" name="Gebogen verbindingslijn 8"/>
          <p:cNvCxnSpPr/>
          <p:nvPr/>
        </p:nvCxnSpPr>
        <p:spPr>
          <a:xfrm rot="10800000">
            <a:off x="13960929" y="4049486"/>
            <a:ext cx="195942" cy="18596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Gekromde verbindingslijn 11"/>
          <p:cNvCxnSpPr/>
          <p:nvPr/>
        </p:nvCxnSpPr>
        <p:spPr>
          <a:xfrm>
            <a:off x="14156871" y="4049486"/>
            <a:ext cx="914400" cy="9144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Gebogen pijl 12"/>
          <p:cNvSpPr/>
          <p:nvPr/>
        </p:nvSpPr>
        <p:spPr>
          <a:xfrm rot="19940060">
            <a:off x="7191472" y="2271187"/>
            <a:ext cx="1992085" cy="2386561"/>
          </a:xfrm>
          <a:prstGeom prst="bentArrow">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Gebogen pijl 13"/>
          <p:cNvSpPr/>
          <p:nvPr/>
        </p:nvSpPr>
        <p:spPr>
          <a:xfrm rot="19677742" flipH="1">
            <a:off x="10919368" y="1027228"/>
            <a:ext cx="1921846" cy="2462199"/>
          </a:xfrm>
          <a:prstGeom prst="bentArrow">
            <a:avLst>
              <a:gd name="adj1" fmla="val 25000"/>
              <a:gd name="adj2" fmla="val 20824"/>
              <a:gd name="adj3" fmla="val 29702"/>
              <a:gd name="adj4" fmla="val 43750"/>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Tijdelijke aanduiding voor inhoud 5">
            <a:extLst>
              <a:ext uri="{FF2B5EF4-FFF2-40B4-BE49-F238E27FC236}">
                <a16:creationId xmlns:a16="http://schemas.microsoft.com/office/drawing/2014/main" id="{48D13F55-B63D-C64A-695D-AF59A2AFAB75}"/>
              </a:ext>
            </a:extLst>
          </p:cNvPr>
          <p:cNvSpPr>
            <a:spLocks noGrp="1"/>
          </p:cNvSpPr>
          <p:nvPr>
            <p:ph idx="1"/>
          </p:nvPr>
        </p:nvSpPr>
        <p:spPr>
          <a:xfrm>
            <a:off x="483907" y="388243"/>
            <a:ext cx="5745765" cy="7104509"/>
          </a:xfrm>
        </p:spPr>
        <p:txBody>
          <a:bodyPr/>
          <a:lstStyle/>
          <a:p>
            <a:pPr>
              <a:lnSpc>
                <a:spcPct val="150000"/>
              </a:lnSpc>
            </a:pPr>
            <a:r>
              <a:rPr lang="nl-NL" sz="2800" dirty="0"/>
              <a:t>Noordelijke ontsluiting problematisch vanwege ligging hogedruk aardgasleiding</a:t>
            </a:r>
          </a:p>
          <a:p>
            <a:pPr>
              <a:lnSpc>
                <a:spcPct val="150000"/>
              </a:lnSpc>
            </a:pPr>
            <a:endParaRPr lang="nl-NL" sz="2800" dirty="0"/>
          </a:p>
          <a:p>
            <a:pPr>
              <a:lnSpc>
                <a:spcPct val="150000"/>
              </a:lnSpc>
            </a:pPr>
            <a:r>
              <a:rPr lang="nl-NL" sz="2800" dirty="0"/>
              <a:t>Verkeersveiligheid en </a:t>
            </a:r>
            <a:r>
              <a:rPr lang="nl-NL" sz="2800" dirty="0" err="1"/>
              <a:t>leeflimaat</a:t>
            </a:r>
            <a:r>
              <a:rPr lang="nl-NL" sz="2800" dirty="0"/>
              <a:t> </a:t>
            </a:r>
          </a:p>
          <a:p>
            <a:pPr>
              <a:lnSpc>
                <a:spcPct val="150000"/>
              </a:lnSpc>
            </a:pPr>
            <a:r>
              <a:rPr lang="nl-NL" sz="2800" dirty="0" err="1"/>
              <a:t>Pade</a:t>
            </a:r>
            <a:r>
              <a:rPr lang="nl-NL" sz="2800" dirty="0"/>
              <a:t> en Koningspade in het geding</a:t>
            </a:r>
          </a:p>
          <a:p>
            <a:pPr>
              <a:lnSpc>
                <a:spcPct val="150000"/>
              </a:lnSpc>
            </a:pPr>
            <a:endParaRPr lang="nl-NL" sz="2800" dirty="0"/>
          </a:p>
          <a:p>
            <a:pPr>
              <a:lnSpc>
                <a:spcPct val="150000"/>
              </a:lnSpc>
            </a:pPr>
            <a:r>
              <a:rPr lang="nl-NL" sz="2800" dirty="0"/>
              <a:t>Gouwe evenmin geschikt voor meer doorgaand (</a:t>
            </a:r>
            <a:r>
              <a:rPr lang="nl-NL" sz="2800" dirty="0" err="1"/>
              <a:t>bestemmings</a:t>
            </a:r>
            <a:r>
              <a:rPr lang="nl-NL" sz="2800" dirty="0"/>
              <a:t>)verkeer, te smal profiel</a:t>
            </a:r>
            <a:endParaRPr lang="nl-NL" sz="2000" dirty="0"/>
          </a:p>
        </p:txBody>
      </p:sp>
    </p:spTree>
    <p:extLst>
      <p:ext uri="{BB962C8B-B14F-4D97-AF65-F5344CB8AC3E}">
        <p14:creationId xmlns:p14="http://schemas.microsoft.com/office/powerpoint/2010/main" val="298097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2"/>
          <a:srcRect l="18805" t="15244" r="17811" b="11639"/>
          <a:stretch/>
        </p:blipFill>
        <p:spPr>
          <a:xfrm>
            <a:off x="4417017" y="387458"/>
            <a:ext cx="9779430" cy="7326523"/>
          </a:xfrm>
          <a:prstGeom prst="rect">
            <a:avLst/>
          </a:prstGeom>
        </p:spPr>
      </p:pic>
      <p:pic>
        <p:nvPicPr>
          <p:cNvPr id="7" name="Tijdelijke aanduiding voor afbeelding 4"/>
          <p:cNvPicPr>
            <a:picLocks noChangeAspect="1"/>
          </p:cNvPicPr>
          <p:nvPr/>
        </p:nvPicPr>
        <p:blipFill rotWithShape="1">
          <a:blip r:embed="rId3"/>
          <a:srcRect l="34750" t="20861" r="25222" b="39193"/>
          <a:stretch/>
        </p:blipFill>
        <p:spPr>
          <a:xfrm>
            <a:off x="650927" y="2747113"/>
            <a:ext cx="5182222" cy="2805600"/>
          </a:xfrm>
          <a:prstGeom prst="rect">
            <a:avLst/>
          </a:prstGeom>
        </p:spPr>
      </p:pic>
      <p:pic>
        <p:nvPicPr>
          <p:cNvPr id="8" name="Afbeelding 7"/>
          <p:cNvPicPr>
            <a:picLocks noChangeAspect="1"/>
          </p:cNvPicPr>
          <p:nvPr/>
        </p:nvPicPr>
        <p:blipFill rotWithShape="1">
          <a:blip r:embed="rId4"/>
          <a:srcRect l="13577" t="26783" r="5120" b="13173"/>
          <a:stretch/>
        </p:blipFill>
        <p:spPr>
          <a:xfrm>
            <a:off x="650927" y="5552713"/>
            <a:ext cx="5182222" cy="2161268"/>
          </a:xfrm>
          <a:prstGeom prst="rect">
            <a:avLst/>
          </a:prstGeom>
        </p:spPr>
      </p:pic>
      <p:sp>
        <p:nvSpPr>
          <p:cNvPr id="11" name="Titel 4">
            <a:extLst>
              <a:ext uri="{FF2B5EF4-FFF2-40B4-BE49-F238E27FC236}">
                <a16:creationId xmlns:a16="http://schemas.microsoft.com/office/drawing/2014/main" id="{1DFBC6F6-5039-539B-A5F6-60CBA22ABCF1}"/>
              </a:ext>
            </a:extLst>
          </p:cNvPr>
          <p:cNvSpPr>
            <a:spLocks noGrp="1"/>
          </p:cNvSpPr>
          <p:nvPr>
            <p:ph type="title"/>
          </p:nvPr>
        </p:nvSpPr>
        <p:spPr>
          <a:xfrm>
            <a:off x="650927" y="393004"/>
            <a:ext cx="7904278" cy="1231106"/>
          </a:xfrm>
        </p:spPr>
        <p:txBody>
          <a:bodyPr/>
          <a:lstStyle/>
          <a:p>
            <a:pPr>
              <a:lnSpc>
                <a:spcPct val="100000"/>
              </a:lnSpc>
            </a:pPr>
            <a:r>
              <a:rPr lang="nl-NL" dirty="0"/>
              <a:t>Inrichtingsmodel met nieuwe woonwijk </a:t>
            </a:r>
          </a:p>
        </p:txBody>
      </p:sp>
    </p:spTree>
    <p:extLst>
      <p:ext uri="{BB962C8B-B14F-4D97-AF65-F5344CB8AC3E}">
        <p14:creationId xmlns:p14="http://schemas.microsoft.com/office/powerpoint/2010/main" val="82397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D998E832-C3D9-A1F4-7B37-D41F2B297E84}"/>
              </a:ext>
            </a:extLst>
          </p:cNvPr>
          <p:cNvSpPr>
            <a:spLocks noGrp="1"/>
          </p:cNvSpPr>
          <p:nvPr>
            <p:ph type="title"/>
          </p:nvPr>
        </p:nvSpPr>
        <p:spPr>
          <a:xfrm>
            <a:off x="7739313" y="683706"/>
            <a:ext cx="6120900" cy="1477328"/>
          </a:xfrm>
        </p:spPr>
        <p:txBody>
          <a:bodyPr/>
          <a:lstStyle/>
          <a:p>
            <a:pPr algn="r">
              <a:lnSpc>
                <a:spcPct val="100000"/>
              </a:lnSpc>
            </a:pPr>
            <a:r>
              <a:rPr lang="nl-NL" sz="4800" dirty="0"/>
              <a:t>Gebiedsvisie </a:t>
            </a:r>
            <a:br>
              <a:rPr lang="nl-NL" sz="4800" dirty="0"/>
            </a:br>
            <a:r>
              <a:rPr lang="nl-NL" sz="4800" dirty="0"/>
              <a:t>Hoogwoud-Oost</a:t>
            </a:r>
          </a:p>
        </p:txBody>
      </p:sp>
      <p:sp>
        <p:nvSpPr>
          <p:cNvPr id="14" name="Tijdelijke aanduiding voor inhoud 13">
            <a:extLst>
              <a:ext uri="{FF2B5EF4-FFF2-40B4-BE49-F238E27FC236}">
                <a16:creationId xmlns:a16="http://schemas.microsoft.com/office/drawing/2014/main" id="{7F3CDAA5-7C24-3698-A773-496156D1D7A7}"/>
              </a:ext>
            </a:extLst>
          </p:cNvPr>
          <p:cNvSpPr>
            <a:spLocks noGrp="1"/>
          </p:cNvSpPr>
          <p:nvPr>
            <p:ph idx="1"/>
          </p:nvPr>
        </p:nvSpPr>
        <p:spPr>
          <a:xfrm>
            <a:off x="7739314" y="2429750"/>
            <a:ext cx="6120900" cy="346954"/>
          </a:xfrm>
        </p:spPr>
        <p:txBody>
          <a:bodyPr/>
          <a:lstStyle/>
          <a:p>
            <a:pPr algn="r"/>
            <a:r>
              <a:rPr lang="nl-NL" dirty="0"/>
              <a:t>Hoogwoud, gemeente Opmeer</a:t>
            </a:r>
          </a:p>
        </p:txBody>
      </p:sp>
      <p:pic>
        <p:nvPicPr>
          <p:cNvPr id="10" name="Tijdelijke aanduiding voor afbeelding 9"/>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55" b="355"/>
          <a:stretch>
            <a:fillRect/>
          </a:stretch>
        </p:blipFill>
        <p:spPr/>
      </p:pic>
      <p:pic>
        <p:nvPicPr>
          <p:cNvPr id="2" name="Afbeelding 1">
            <a:extLst>
              <a:ext uri="{FF2B5EF4-FFF2-40B4-BE49-F238E27FC236}">
                <a16:creationId xmlns:a16="http://schemas.microsoft.com/office/drawing/2014/main" id="{32C39FAF-C3C5-037C-0844-4964DCED5EE5}"/>
              </a:ext>
            </a:extLst>
          </p:cNvPr>
          <p:cNvPicPr>
            <a:picLocks noChangeAspect="1"/>
          </p:cNvPicPr>
          <p:nvPr/>
        </p:nvPicPr>
        <p:blipFill>
          <a:blip r:embed="rId3"/>
          <a:stretch>
            <a:fillRect/>
          </a:stretch>
        </p:blipFill>
        <p:spPr>
          <a:xfrm>
            <a:off x="8875324" y="5749847"/>
            <a:ext cx="1361417" cy="1361417"/>
          </a:xfrm>
          <a:prstGeom prst="rect">
            <a:avLst/>
          </a:prstGeom>
        </p:spPr>
      </p:pic>
      <p:pic>
        <p:nvPicPr>
          <p:cNvPr id="3" name="Afbeelding 2">
            <a:extLst>
              <a:ext uri="{FF2B5EF4-FFF2-40B4-BE49-F238E27FC236}">
                <a16:creationId xmlns:a16="http://schemas.microsoft.com/office/drawing/2014/main" id="{431CB735-D84D-B6E1-7461-32AA1C3CEE31}"/>
              </a:ext>
            </a:extLst>
          </p:cNvPr>
          <p:cNvPicPr>
            <a:picLocks noChangeAspect="1"/>
          </p:cNvPicPr>
          <p:nvPr/>
        </p:nvPicPr>
        <p:blipFill>
          <a:blip r:embed="rId4"/>
          <a:stretch>
            <a:fillRect/>
          </a:stretch>
        </p:blipFill>
        <p:spPr>
          <a:xfrm>
            <a:off x="7828595" y="6772569"/>
            <a:ext cx="2681914" cy="677391"/>
          </a:xfrm>
          <a:prstGeom prst="rect">
            <a:avLst/>
          </a:prstGeom>
        </p:spPr>
      </p:pic>
    </p:spTree>
    <p:extLst>
      <p:ext uri="{BB962C8B-B14F-4D97-AF65-F5344CB8AC3E}">
        <p14:creationId xmlns:p14="http://schemas.microsoft.com/office/powerpoint/2010/main" val="320188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D431C2-E5F1-D751-4479-B141253FE96D}"/>
              </a:ext>
            </a:extLst>
          </p:cNvPr>
          <p:cNvSpPr>
            <a:spLocks noGrp="1"/>
          </p:cNvSpPr>
          <p:nvPr>
            <p:ph type="title"/>
          </p:nvPr>
        </p:nvSpPr>
        <p:spPr>
          <a:xfrm>
            <a:off x="482165" y="237062"/>
            <a:ext cx="12226300" cy="1062791"/>
          </a:xfrm>
        </p:spPr>
        <p:txBody>
          <a:bodyPr/>
          <a:lstStyle/>
          <a:p>
            <a:r>
              <a:rPr lang="nl-NL" b="0" dirty="0">
                <a:latin typeface="+mn-lt"/>
              </a:rPr>
              <a:t>Aanleiding ontwikkeling visie</a:t>
            </a:r>
            <a:r>
              <a:rPr lang="nl-NL" b="0" dirty="0"/>
              <a:t> </a:t>
            </a:r>
          </a:p>
        </p:txBody>
      </p:sp>
      <p:sp>
        <p:nvSpPr>
          <p:cNvPr id="5" name="Tijdelijke aanduiding voor inhoud 2">
            <a:extLst>
              <a:ext uri="{FF2B5EF4-FFF2-40B4-BE49-F238E27FC236}">
                <a16:creationId xmlns:a16="http://schemas.microsoft.com/office/drawing/2014/main" id="{344DBF70-CA4E-EF4B-15DF-A4354FEB2C92}"/>
              </a:ext>
            </a:extLst>
          </p:cNvPr>
          <p:cNvSpPr>
            <a:spLocks noGrp="1"/>
          </p:cNvSpPr>
          <p:nvPr>
            <p:ph idx="1"/>
          </p:nvPr>
        </p:nvSpPr>
        <p:spPr>
          <a:xfrm>
            <a:off x="482165" y="2277717"/>
            <a:ext cx="12226300" cy="4873129"/>
          </a:xfrm>
        </p:spPr>
        <p:txBody>
          <a:bodyPr/>
          <a:lstStyle/>
          <a:p>
            <a:pPr marL="742950" indent="-742950">
              <a:buFont typeface="+mj-lt"/>
              <a:buAutoNum type="arabicPeriod"/>
            </a:pPr>
            <a:r>
              <a:rPr lang="nl-NL" sz="4000" dirty="0">
                <a:latin typeface="+mn-lt"/>
              </a:rPr>
              <a:t>Verkeersproblematiek en ontwikkeling bedrijven</a:t>
            </a:r>
          </a:p>
          <a:p>
            <a:pPr marL="742950" indent="-742950">
              <a:buFont typeface="+mj-lt"/>
              <a:buAutoNum type="arabicPeriod"/>
            </a:pPr>
            <a:endParaRPr lang="nl-NL" sz="4000" dirty="0">
              <a:latin typeface="+mn-lt"/>
            </a:endParaRPr>
          </a:p>
          <a:p>
            <a:pPr marL="742950" indent="-742950">
              <a:buFont typeface="+mj-lt"/>
              <a:buAutoNum type="arabicPeriod"/>
            </a:pPr>
            <a:r>
              <a:rPr lang="nl-NL" sz="4000" dirty="0">
                <a:latin typeface="+mn-lt"/>
              </a:rPr>
              <a:t>Groeiende woningbehoefte in gemeente Opmeer</a:t>
            </a:r>
          </a:p>
          <a:p>
            <a:pPr marL="742950" indent="-742950">
              <a:buFont typeface="+mj-lt"/>
              <a:buAutoNum type="arabicPeriod"/>
            </a:pPr>
            <a:endParaRPr lang="nl-NL" sz="4000" dirty="0">
              <a:latin typeface="+mn-lt"/>
            </a:endParaRPr>
          </a:p>
          <a:p>
            <a:pPr marL="742950" indent="-742950">
              <a:buFont typeface="+mj-lt"/>
              <a:buAutoNum type="arabicPeriod"/>
            </a:pPr>
            <a:r>
              <a:rPr lang="nl-NL" sz="4000" dirty="0">
                <a:latin typeface="+mn-lt"/>
              </a:rPr>
              <a:t>Recreatieve druk door bevolkingsgroei</a:t>
            </a:r>
          </a:p>
          <a:p>
            <a:pPr marL="742950" indent="-742950">
              <a:buFont typeface="+mj-lt"/>
              <a:buAutoNum type="arabicPeriod"/>
            </a:pPr>
            <a:endParaRPr lang="nl-NL" sz="4000" dirty="0">
              <a:latin typeface="+mn-lt"/>
            </a:endParaRPr>
          </a:p>
          <a:p>
            <a:pPr marL="742950" indent="-742950">
              <a:buFont typeface="+mj-lt"/>
              <a:buAutoNum type="arabicPeriod"/>
            </a:pPr>
            <a:r>
              <a:rPr lang="nl-NL" sz="4000" dirty="0">
                <a:latin typeface="+mn-lt"/>
              </a:rPr>
              <a:t>Uitbreiding bedrijventerrein De </a:t>
            </a:r>
            <a:r>
              <a:rPr lang="nl-NL" sz="4000" dirty="0" err="1">
                <a:latin typeface="+mn-lt"/>
              </a:rPr>
              <a:t>Veken</a:t>
            </a:r>
            <a:r>
              <a:rPr lang="nl-NL" sz="4000" dirty="0">
                <a:latin typeface="+mn-lt"/>
              </a:rPr>
              <a:t> (fase 4)</a:t>
            </a:r>
          </a:p>
          <a:p>
            <a:pPr marL="742950" indent="-742950">
              <a:buFont typeface="+mj-lt"/>
              <a:buAutoNum type="arabicPeriod"/>
            </a:pPr>
            <a:endParaRPr lang="nl-NL" sz="4000" dirty="0">
              <a:latin typeface="+mn-lt"/>
            </a:endParaRPr>
          </a:p>
          <a:p>
            <a:pPr marL="742950" indent="-742950">
              <a:buFont typeface="+mj-lt"/>
              <a:buAutoNum type="arabicPeriod"/>
            </a:pPr>
            <a:r>
              <a:rPr lang="nl-NL" sz="4000" dirty="0">
                <a:latin typeface="+mn-lt"/>
              </a:rPr>
              <a:t>Gemeentelijke regie op het gebied</a:t>
            </a:r>
          </a:p>
          <a:p>
            <a:pPr marL="742950" indent="-742950">
              <a:buFont typeface="+mj-lt"/>
              <a:buAutoNum type="arabicPeriod"/>
            </a:pPr>
            <a:endParaRPr lang="nl-NL" sz="4000" dirty="0">
              <a:latin typeface="+mn-lt"/>
            </a:endParaRPr>
          </a:p>
          <a:p>
            <a:pPr marL="342900" indent="-342900">
              <a:buFont typeface="+mj-lt"/>
              <a:buAutoNum type="arabicPeriod"/>
            </a:pPr>
            <a:endParaRPr lang="nl-NL" dirty="0">
              <a:latin typeface="+mn-lt"/>
            </a:endParaRPr>
          </a:p>
          <a:p>
            <a:pPr marL="342900" indent="-342900">
              <a:buFont typeface="+mj-lt"/>
              <a:buAutoNum type="arabicPeriod"/>
            </a:pPr>
            <a:endParaRPr lang="nl-NL" dirty="0">
              <a:latin typeface="+mn-lt"/>
            </a:endParaRPr>
          </a:p>
          <a:p>
            <a:pPr marL="342900" indent="-342900">
              <a:buFont typeface="+mj-lt"/>
              <a:buAutoNum type="arabicPeriod"/>
            </a:pPr>
            <a:endParaRPr lang="nl-NL" dirty="0">
              <a:latin typeface="+mn-lt"/>
            </a:endParaRPr>
          </a:p>
        </p:txBody>
      </p:sp>
    </p:spTree>
    <p:extLst>
      <p:ext uri="{BB962C8B-B14F-4D97-AF65-F5344CB8AC3E}">
        <p14:creationId xmlns:p14="http://schemas.microsoft.com/office/powerpoint/2010/main" val="312847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0"/>
          </p:nvPr>
        </p:nvPicPr>
        <p:blipFill rotWithShape="1">
          <a:blip r:embed="rId2"/>
          <a:srcRect l="23378" t="12271" r="32965" b="6246"/>
          <a:stretch/>
        </p:blipFill>
        <p:spPr>
          <a:xfrm>
            <a:off x="0" y="0"/>
            <a:ext cx="7692887" cy="8108061"/>
          </a:xfrm>
          <a:prstGeom prst="rect">
            <a:avLst/>
          </a:prstGeom>
        </p:spPr>
      </p:pic>
      <p:sp>
        <p:nvSpPr>
          <p:cNvPr id="3" name="Titel 2"/>
          <p:cNvSpPr>
            <a:spLocks noGrp="1"/>
          </p:cNvSpPr>
          <p:nvPr>
            <p:ph type="title"/>
          </p:nvPr>
        </p:nvSpPr>
        <p:spPr>
          <a:xfrm>
            <a:off x="8156756" y="458259"/>
            <a:ext cx="5499609" cy="512961"/>
          </a:xfrm>
        </p:spPr>
        <p:txBody>
          <a:bodyPr/>
          <a:lstStyle/>
          <a:p>
            <a:pPr algn="r"/>
            <a:r>
              <a:rPr lang="nl-NL" sz="4000" b="0" dirty="0"/>
              <a:t>WVG gebied</a:t>
            </a:r>
          </a:p>
        </p:txBody>
      </p:sp>
      <p:sp>
        <p:nvSpPr>
          <p:cNvPr id="6" name="Rechthoek 5"/>
          <p:cNvSpPr/>
          <p:nvPr/>
        </p:nvSpPr>
        <p:spPr>
          <a:xfrm rot="19889273">
            <a:off x="999332" y="2102766"/>
            <a:ext cx="4098472" cy="3902529"/>
          </a:xfrm>
          <a:prstGeom prst="rect">
            <a:avLst/>
          </a:prstGeom>
          <a:noFill/>
          <a:ln w="136525">
            <a:solidFill>
              <a:schemeClr val="bg1">
                <a:lumMod val="95000"/>
                <a:alpha val="83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0122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D191C-02F0-6C66-AA52-0A1107682974}"/>
              </a:ext>
            </a:extLst>
          </p:cNvPr>
          <p:cNvSpPr>
            <a:spLocks noGrp="1"/>
          </p:cNvSpPr>
          <p:nvPr>
            <p:ph type="title"/>
          </p:nvPr>
        </p:nvSpPr>
        <p:spPr/>
        <p:txBody>
          <a:bodyPr/>
          <a:lstStyle/>
          <a:p>
            <a:r>
              <a:rPr lang="nl-NL" dirty="0"/>
              <a:t>Ruimte.</a:t>
            </a:r>
          </a:p>
        </p:txBody>
      </p:sp>
      <p:sp>
        <p:nvSpPr>
          <p:cNvPr id="4" name="Tijdelijke aanduiding voor inhoud 3">
            <a:extLst>
              <a:ext uri="{FF2B5EF4-FFF2-40B4-BE49-F238E27FC236}">
                <a16:creationId xmlns:a16="http://schemas.microsoft.com/office/drawing/2014/main" id="{63FFDE1B-EF8A-6A48-D59F-F2ECBED78640}"/>
              </a:ext>
            </a:extLst>
          </p:cNvPr>
          <p:cNvSpPr>
            <a:spLocks noGrp="1"/>
          </p:cNvSpPr>
          <p:nvPr>
            <p:ph idx="10"/>
          </p:nvPr>
        </p:nvSpPr>
        <p:spPr>
          <a:xfrm>
            <a:off x="1240258" y="7359087"/>
            <a:ext cx="9938202" cy="620811"/>
          </a:xfrm>
        </p:spPr>
        <p:txBody>
          <a:bodyPr/>
          <a:lstStyle/>
          <a:p>
            <a:r>
              <a:rPr lang="nl-NL" dirty="0"/>
              <a:t>Locatiestudie en visie – De Schans</a:t>
            </a:r>
          </a:p>
          <a:p>
            <a:endParaRPr lang="nl-NL" dirty="0"/>
          </a:p>
        </p:txBody>
      </p:sp>
      <p:pic>
        <p:nvPicPr>
          <p:cNvPr id="7" name="Afbeelding 6"/>
          <p:cNvPicPr>
            <a:picLocks noChangeAspect="1"/>
          </p:cNvPicPr>
          <p:nvPr/>
        </p:nvPicPr>
        <p:blipFill rotWithShape="1">
          <a:blip r:embed="rId2"/>
          <a:srcRect l="34628" t="19863" r="10919" b="7815"/>
          <a:stretch/>
        </p:blipFill>
        <p:spPr>
          <a:xfrm>
            <a:off x="1" y="-1"/>
            <a:ext cx="10798628" cy="8098972"/>
          </a:xfrm>
          <a:prstGeom prst="rect">
            <a:avLst/>
          </a:prstGeom>
          <a:ln>
            <a:solidFill>
              <a:srgbClr val="FF0000">
                <a:alpha val="50000"/>
              </a:srgbClr>
            </a:solidFill>
            <a:prstDash val="dash"/>
          </a:ln>
        </p:spPr>
      </p:pic>
      <p:sp>
        <p:nvSpPr>
          <p:cNvPr id="9" name="Titel 2"/>
          <p:cNvSpPr txBox="1">
            <a:spLocks/>
          </p:cNvSpPr>
          <p:nvPr/>
        </p:nvSpPr>
        <p:spPr>
          <a:xfrm>
            <a:off x="11072756" y="565683"/>
            <a:ext cx="2742635" cy="1282402"/>
          </a:xfrm>
          <a:prstGeom prst="rect">
            <a:avLst/>
          </a:prstGeom>
        </p:spPr>
        <p:txBody>
          <a:bodyPr vert="horz" wrap="square" lIns="0" tIns="0" rIns="0" bIns="0" rtlCol="0" anchor="t" anchorCtr="0">
            <a:spAutoFit/>
          </a:bodyPr>
          <a:lstStyle>
            <a:lvl1pPr algn="l" defTabSz="914400" rtl="0" eaLnBrk="1" latinLnBrk="0" hangingPunct="1">
              <a:lnSpc>
                <a:spcPts val="5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algn="r"/>
            <a:r>
              <a:rPr lang="nl-NL" b="0" dirty="0"/>
              <a:t>Ruimtelijk raamwerk</a:t>
            </a:r>
          </a:p>
        </p:txBody>
      </p:sp>
    </p:spTree>
    <p:extLst>
      <p:ext uri="{BB962C8B-B14F-4D97-AF65-F5344CB8AC3E}">
        <p14:creationId xmlns:p14="http://schemas.microsoft.com/office/powerpoint/2010/main" val="229916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srcRect l="62989" t="18525" r="11044" b="64634"/>
          <a:stretch/>
        </p:blipFill>
        <p:spPr>
          <a:xfrm>
            <a:off x="1" y="0"/>
            <a:ext cx="6057900" cy="2218739"/>
          </a:xfrm>
          <a:prstGeom prst="rect">
            <a:avLst/>
          </a:prstGeom>
        </p:spPr>
      </p:pic>
      <p:pic>
        <p:nvPicPr>
          <p:cNvPr id="5" name="Afbeelding 4"/>
          <p:cNvPicPr>
            <a:picLocks noChangeAspect="1"/>
          </p:cNvPicPr>
          <p:nvPr/>
        </p:nvPicPr>
        <p:blipFill rotWithShape="1">
          <a:blip r:embed="rId2"/>
          <a:srcRect l="62989" t="38796" r="11044" b="10718"/>
          <a:stretch/>
        </p:blipFill>
        <p:spPr>
          <a:xfrm>
            <a:off x="702131" y="2218739"/>
            <a:ext cx="5355770" cy="5880500"/>
          </a:xfrm>
          <a:prstGeom prst="rect">
            <a:avLst/>
          </a:prstGeom>
        </p:spPr>
      </p:pic>
      <p:sp>
        <p:nvSpPr>
          <p:cNvPr id="6" name="Titel 2"/>
          <p:cNvSpPr txBox="1">
            <a:spLocks/>
          </p:cNvSpPr>
          <p:nvPr/>
        </p:nvSpPr>
        <p:spPr>
          <a:xfrm>
            <a:off x="9339944" y="565683"/>
            <a:ext cx="4475448" cy="641201"/>
          </a:xfrm>
          <a:prstGeom prst="rect">
            <a:avLst/>
          </a:prstGeom>
        </p:spPr>
        <p:txBody>
          <a:bodyPr vert="horz" wrap="square" lIns="0" tIns="0" rIns="0" bIns="0" rtlCol="0" anchor="t" anchorCtr="0">
            <a:spAutoFit/>
          </a:bodyPr>
          <a:lstStyle>
            <a:lvl1pPr algn="l" defTabSz="914400" rtl="0" eaLnBrk="1" latinLnBrk="0" hangingPunct="1">
              <a:lnSpc>
                <a:spcPts val="5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algn="r"/>
            <a:r>
              <a:rPr lang="nl-NL" b="0" dirty="0" err="1"/>
              <a:t>Opmeerder</a:t>
            </a:r>
            <a:r>
              <a:rPr lang="nl-NL" b="0" dirty="0"/>
              <a:t> </a:t>
            </a:r>
            <a:r>
              <a:rPr lang="nl-NL" b="0" dirty="0" err="1"/>
              <a:t>Wuiver</a:t>
            </a:r>
            <a:endParaRPr lang="nl-NL" b="0" dirty="0"/>
          </a:p>
        </p:txBody>
      </p:sp>
    </p:spTree>
    <p:extLst>
      <p:ext uri="{BB962C8B-B14F-4D97-AF65-F5344CB8AC3E}">
        <p14:creationId xmlns:p14="http://schemas.microsoft.com/office/powerpoint/2010/main" val="21505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l="17737" t="23434" r="22262" b="12950"/>
          <a:stretch/>
        </p:blipFill>
        <p:spPr>
          <a:xfrm>
            <a:off x="0" y="0"/>
            <a:ext cx="12054038" cy="7217229"/>
          </a:xfrm>
          <a:prstGeom prst="rect">
            <a:avLst/>
          </a:prstGeom>
        </p:spPr>
      </p:pic>
    </p:spTree>
    <p:extLst>
      <p:ext uri="{BB962C8B-B14F-4D97-AF65-F5344CB8AC3E}">
        <p14:creationId xmlns:p14="http://schemas.microsoft.com/office/powerpoint/2010/main" val="350478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D431C2-E5F1-D751-4479-B141253FE96D}"/>
              </a:ext>
            </a:extLst>
          </p:cNvPr>
          <p:cNvSpPr>
            <a:spLocks noGrp="1"/>
          </p:cNvSpPr>
          <p:nvPr>
            <p:ph type="title"/>
          </p:nvPr>
        </p:nvSpPr>
        <p:spPr>
          <a:xfrm>
            <a:off x="482165" y="237062"/>
            <a:ext cx="12226300" cy="1068754"/>
          </a:xfrm>
        </p:spPr>
        <p:txBody>
          <a:bodyPr/>
          <a:lstStyle/>
          <a:p>
            <a:r>
              <a:rPr lang="nl-NL" b="0" dirty="0">
                <a:latin typeface="+mn-lt"/>
              </a:rPr>
              <a:t>Proces op hoofdlijnen</a:t>
            </a:r>
            <a:endParaRPr lang="nl-NL" b="0" dirty="0">
              <a:highlight>
                <a:srgbClr val="FFFF00"/>
              </a:highlight>
              <a:latin typeface="+mn-lt"/>
            </a:endParaRPr>
          </a:p>
        </p:txBody>
      </p:sp>
      <p:sp>
        <p:nvSpPr>
          <p:cNvPr id="5" name="Tijdelijke aanduiding voor inhoud 2">
            <a:extLst>
              <a:ext uri="{FF2B5EF4-FFF2-40B4-BE49-F238E27FC236}">
                <a16:creationId xmlns:a16="http://schemas.microsoft.com/office/drawing/2014/main" id="{344DBF70-CA4E-EF4B-15DF-A4354FEB2C92}"/>
              </a:ext>
            </a:extLst>
          </p:cNvPr>
          <p:cNvSpPr>
            <a:spLocks noGrp="1"/>
          </p:cNvSpPr>
          <p:nvPr>
            <p:ph idx="1"/>
          </p:nvPr>
        </p:nvSpPr>
        <p:spPr>
          <a:xfrm>
            <a:off x="610752" y="1952455"/>
            <a:ext cx="12226300" cy="6412012"/>
          </a:xfrm>
        </p:spPr>
        <p:txBody>
          <a:bodyPr/>
          <a:lstStyle/>
          <a:p>
            <a:pPr marL="742950" indent="-742950">
              <a:buFont typeface="Arial" panose="020B0604020202020204" pitchFamily="34" charset="0"/>
              <a:buChar char="•"/>
            </a:pPr>
            <a:r>
              <a:rPr lang="nl-NL" sz="4000" dirty="0">
                <a:latin typeface="+mn-lt"/>
              </a:rPr>
              <a:t>Zomer 2022 - Vooronderzoek</a:t>
            </a:r>
          </a:p>
          <a:p>
            <a:pPr marL="742950" indent="-742950">
              <a:buFont typeface="Arial" panose="020B0604020202020204" pitchFamily="34" charset="0"/>
              <a:buChar char="•"/>
            </a:pPr>
            <a:endParaRPr lang="nl-NL" sz="4000" dirty="0">
              <a:latin typeface="+mn-lt"/>
            </a:endParaRPr>
          </a:p>
          <a:p>
            <a:pPr marL="742950" indent="-742950">
              <a:buFont typeface="Arial" panose="020B0604020202020204" pitchFamily="34" charset="0"/>
              <a:buChar char="•"/>
            </a:pPr>
            <a:r>
              <a:rPr lang="nl-NL" sz="4000" dirty="0">
                <a:latin typeface="+mn-lt"/>
              </a:rPr>
              <a:t>Najaar - verkenning </a:t>
            </a:r>
            <a:r>
              <a:rPr lang="nl-NL" sz="4000" dirty="0" err="1">
                <a:latin typeface="+mn-lt"/>
              </a:rPr>
              <a:t>ism</a:t>
            </a:r>
            <a:r>
              <a:rPr lang="nl-NL" sz="4000" dirty="0">
                <a:latin typeface="+mn-lt"/>
              </a:rPr>
              <a:t> stakeholders</a:t>
            </a:r>
          </a:p>
          <a:p>
            <a:pPr marL="742950" indent="-742950">
              <a:buFont typeface="Arial" panose="020B0604020202020204" pitchFamily="34" charset="0"/>
              <a:buChar char="•"/>
            </a:pPr>
            <a:endParaRPr lang="nl-NL" sz="4000" dirty="0">
              <a:latin typeface="+mn-lt"/>
            </a:endParaRPr>
          </a:p>
          <a:p>
            <a:pPr marL="742950" indent="-742950">
              <a:buFont typeface="Arial" panose="020B0604020202020204" pitchFamily="34" charset="0"/>
              <a:buChar char="•"/>
            </a:pPr>
            <a:r>
              <a:rPr lang="nl-NL" sz="4000" dirty="0">
                <a:latin typeface="+mn-lt"/>
              </a:rPr>
              <a:t>November - informeren en betrekken inwoners</a:t>
            </a:r>
          </a:p>
          <a:p>
            <a:pPr marL="742950" indent="-742950">
              <a:buFont typeface="Arial" panose="020B0604020202020204" pitchFamily="34" charset="0"/>
              <a:buChar char="•"/>
            </a:pPr>
            <a:endParaRPr lang="nl-NL" sz="4000" dirty="0">
              <a:latin typeface="+mn-lt"/>
            </a:endParaRPr>
          </a:p>
          <a:p>
            <a:pPr marL="742950" indent="-742950">
              <a:buFont typeface="Arial" panose="020B0604020202020204" pitchFamily="34" charset="0"/>
              <a:buChar char="•"/>
            </a:pPr>
            <a:r>
              <a:rPr lang="nl-NL" sz="4000" dirty="0">
                <a:latin typeface="+mn-lt"/>
              </a:rPr>
              <a:t>December - voortgang &amp; terugkoppeling</a:t>
            </a:r>
          </a:p>
          <a:p>
            <a:pPr marL="742950" indent="-742950">
              <a:buFont typeface="Arial" panose="020B0604020202020204" pitchFamily="34" charset="0"/>
              <a:buChar char="•"/>
            </a:pPr>
            <a:endParaRPr lang="nl-NL" sz="4000" dirty="0">
              <a:latin typeface="+mn-lt"/>
            </a:endParaRPr>
          </a:p>
          <a:p>
            <a:pPr marL="742950" indent="-742950">
              <a:buFont typeface="Arial" panose="020B0604020202020204" pitchFamily="34" charset="0"/>
              <a:buChar char="•"/>
            </a:pPr>
            <a:r>
              <a:rPr lang="nl-NL" sz="4000" dirty="0">
                <a:latin typeface="+mn-lt"/>
              </a:rPr>
              <a:t>Winter - verwerken opgehaalde ruimtelijke informatie</a:t>
            </a:r>
          </a:p>
          <a:p>
            <a:pPr marL="742950" indent="-742950">
              <a:buFont typeface="Arial" panose="020B0604020202020204" pitchFamily="34" charset="0"/>
              <a:buChar char="•"/>
            </a:pPr>
            <a:endParaRPr lang="nl-NL" sz="4000" dirty="0">
              <a:latin typeface="+mn-lt"/>
            </a:endParaRPr>
          </a:p>
          <a:p>
            <a:pPr marL="742950" indent="-742950">
              <a:buFont typeface="Arial" panose="020B0604020202020204" pitchFamily="34" charset="0"/>
              <a:buChar char="•"/>
            </a:pPr>
            <a:r>
              <a:rPr lang="nl-NL" sz="4000" dirty="0" smtClean="0">
                <a:latin typeface="+mn-lt"/>
              </a:rPr>
              <a:t>Februari/maart - </a:t>
            </a:r>
            <a:r>
              <a:rPr lang="nl-NL" sz="4000" dirty="0">
                <a:latin typeface="+mn-lt"/>
              </a:rPr>
              <a:t>opstellen concept gebiedsvisie &amp;</a:t>
            </a:r>
          </a:p>
          <a:p>
            <a:pPr marL="742950" indent="-742950">
              <a:buFont typeface="Arial" panose="020B0604020202020204" pitchFamily="34" charset="0"/>
              <a:buChar char="•"/>
            </a:pPr>
            <a:endParaRPr lang="nl-NL" sz="4000" dirty="0">
              <a:latin typeface="+mn-lt"/>
            </a:endParaRPr>
          </a:p>
          <a:p>
            <a:r>
              <a:rPr lang="nl-NL" sz="4000" dirty="0">
                <a:latin typeface="+mn-lt"/>
              </a:rPr>
              <a:t>	</a:t>
            </a:r>
            <a:r>
              <a:rPr lang="nl-NL" sz="4000" dirty="0" smtClean="0">
                <a:latin typeface="+mn-lt"/>
              </a:rPr>
              <a:t>reflectie </a:t>
            </a:r>
            <a:r>
              <a:rPr lang="nl-NL" sz="4000" dirty="0">
                <a:latin typeface="+mn-lt"/>
              </a:rPr>
              <a:t>Raad, B&amp;W, stakeholders en inwoners</a:t>
            </a:r>
          </a:p>
          <a:p>
            <a:pPr marL="742950" indent="-742950">
              <a:buFont typeface="Arial" panose="020B0604020202020204" pitchFamily="34" charset="0"/>
              <a:buChar char="•"/>
            </a:pPr>
            <a:endParaRPr lang="nl-NL" sz="4000" dirty="0">
              <a:latin typeface="+mn-lt"/>
            </a:endParaRPr>
          </a:p>
          <a:p>
            <a:pPr marL="742950" indent="-742950">
              <a:buFont typeface="Arial" panose="020B0604020202020204" pitchFamily="34" charset="0"/>
              <a:buChar char="•"/>
            </a:pPr>
            <a:r>
              <a:rPr lang="nl-NL" sz="4000" dirty="0" smtClean="0">
                <a:latin typeface="+mn-lt"/>
              </a:rPr>
              <a:t>Besluit college en gemeenteraad over gebiedsvisie</a:t>
            </a:r>
            <a:endParaRPr lang="nl-NL" sz="4000" dirty="0">
              <a:latin typeface="+mn-lt"/>
            </a:endParaRPr>
          </a:p>
          <a:p>
            <a:pPr marL="742950" indent="-742950">
              <a:buFont typeface="+mj-lt"/>
              <a:buAutoNum type="arabicPeriod"/>
            </a:pPr>
            <a:endParaRPr lang="nl-NL" sz="4000" dirty="0">
              <a:latin typeface="+mn-lt"/>
            </a:endParaRPr>
          </a:p>
          <a:p>
            <a:pPr marL="742950" indent="-742950">
              <a:buFont typeface="+mj-lt"/>
              <a:buAutoNum type="arabicPeriod"/>
            </a:pPr>
            <a:endParaRPr lang="nl-NL" sz="4000" dirty="0">
              <a:latin typeface="+mn-lt"/>
            </a:endParaRPr>
          </a:p>
        </p:txBody>
      </p:sp>
    </p:spTree>
    <p:extLst>
      <p:ext uri="{BB962C8B-B14F-4D97-AF65-F5344CB8AC3E}">
        <p14:creationId xmlns:p14="http://schemas.microsoft.com/office/powerpoint/2010/main" val="230372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D431C2-E5F1-D751-4479-B141253FE96D}"/>
              </a:ext>
            </a:extLst>
          </p:cNvPr>
          <p:cNvSpPr>
            <a:spLocks noGrp="1"/>
          </p:cNvSpPr>
          <p:nvPr>
            <p:ph type="title"/>
          </p:nvPr>
        </p:nvSpPr>
        <p:spPr>
          <a:xfrm>
            <a:off x="482165" y="237062"/>
            <a:ext cx="12226300" cy="2222916"/>
          </a:xfrm>
        </p:spPr>
        <p:txBody>
          <a:bodyPr/>
          <a:lstStyle/>
          <a:p>
            <a:r>
              <a:rPr lang="nl-NL" b="0" dirty="0">
                <a:latin typeface="+mn-lt"/>
              </a:rPr>
              <a:t>Participatie - </a:t>
            </a:r>
            <a:r>
              <a:rPr lang="nl-NL" sz="6000" b="0" dirty="0">
                <a:latin typeface="+mn-lt"/>
              </a:rPr>
              <a:t>Denk mee en doe mee</a:t>
            </a:r>
            <a:r>
              <a:rPr lang="nl-NL" sz="6000" dirty="0">
                <a:latin typeface="+mn-lt"/>
              </a:rPr>
              <a:t/>
            </a:r>
            <a:br>
              <a:rPr lang="nl-NL" sz="6000" dirty="0">
                <a:latin typeface="+mn-lt"/>
              </a:rPr>
            </a:br>
            <a:endParaRPr lang="nl-NL" b="0" dirty="0">
              <a:highlight>
                <a:srgbClr val="FFFF00"/>
              </a:highlight>
              <a:latin typeface="+mn-lt"/>
            </a:endParaRPr>
          </a:p>
        </p:txBody>
      </p:sp>
      <p:sp>
        <p:nvSpPr>
          <p:cNvPr id="5" name="Tijdelijke aanduiding voor inhoud 2">
            <a:extLst>
              <a:ext uri="{FF2B5EF4-FFF2-40B4-BE49-F238E27FC236}">
                <a16:creationId xmlns:a16="http://schemas.microsoft.com/office/drawing/2014/main" id="{344DBF70-CA4E-EF4B-15DF-A4354FEB2C92}"/>
              </a:ext>
            </a:extLst>
          </p:cNvPr>
          <p:cNvSpPr>
            <a:spLocks noGrp="1"/>
          </p:cNvSpPr>
          <p:nvPr>
            <p:ph idx="1"/>
          </p:nvPr>
        </p:nvSpPr>
        <p:spPr>
          <a:xfrm>
            <a:off x="482165" y="1406180"/>
            <a:ext cx="12226300" cy="4944430"/>
          </a:xfrm>
        </p:spPr>
        <p:txBody>
          <a:bodyPr/>
          <a:lstStyle/>
          <a:p>
            <a:endParaRPr lang="nl-NL" sz="4400" dirty="0">
              <a:effectLst/>
              <a:latin typeface="+mn-lt"/>
            </a:endParaRPr>
          </a:p>
          <a:p>
            <a:r>
              <a:rPr lang="nl-NL" sz="4000" dirty="0">
                <a:latin typeface="+mn-lt"/>
              </a:rPr>
              <a:t>Inloopavond 25 oktober  - 46 deelnemers</a:t>
            </a:r>
          </a:p>
          <a:p>
            <a:endParaRPr lang="nl-NL" sz="4000" dirty="0">
              <a:effectLst/>
              <a:latin typeface="+mn-lt"/>
            </a:endParaRPr>
          </a:p>
          <a:p>
            <a:r>
              <a:rPr lang="nl-NL" sz="4000" dirty="0">
                <a:effectLst/>
                <a:latin typeface="+mn-lt"/>
              </a:rPr>
              <a:t>Kansenkaart Enquête  -  261 respondenten</a:t>
            </a:r>
          </a:p>
          <a:p>
            <a:endParaRPr lang="nl-NL" sz="4000" dirty="0">
              <a:latin typeface="+mn-lt"/>
            </a:endParaRPr>
          </a:p>
          <a:p>
            <a:r>
              <a:rPr lang="nl-NL" sz="4000" dirty="0">
                <a:latin typeface="+mn-lt"/>
              </a:rPr>
              <a:t>Sfeer op de avond en trend in de respons:</a:t>
            </a:r>
          </a:p>
          <a:p>
            <a:endParaRPr lang="nl-NL" sz="4000" dirty="0">
              <a:latin typeface="+mn-lt"/>
            </a:endParaRPr>
          </a:p>
          <a:p>
            <a:endParaRPr lang="nl-NL" sz="4000" dirty="0">
              <a:latin typeface="+mn-lt"/>
            </a:endParaRPr>
          </a:p>
          <a:p>
            <a:r>
              <a:rPr lang="nl-NL" sz="4000" i="1" dirty="0">
                <a:latin typeface="+mn-lt"/>
              </a:rPr>
              <a:t>constructief – meedenkend – betrokken – bezorgd over</a:t>
            </a:r>
          </a:p>
          <a:p>
            <a:endParaRPr lang="nl-NL" sz="4000" i="1" dirty="0">
              <a:latin typeface="+mn-lt"/>
            </a:endParaRPr>
          </a:p>
          <a:p>
            <a:r>
              <a:rPr lang="nl-NL" sz="4000" i="1" dirty="0">
                <a:latin typeface="+mn-lt"/>
              </a:rPr>
              <a:t>natuur – blij met aanpak verkeerssituatie &amp;</a:t>
            </a:r>
          </a:p>
          <a:p>
            <a:endParaRPr lang="nl-NL" sz="4000" i="1" dirty="0">
              <a:latin typeface="+mn-lt"/>
            </a:endParaRPr>
          </a:p>
          <a:p>
            <a:r>
              <a:rPr lang="nl-NL" sz="4000" i="1" dirty="0">
                <a:latin typeface="+mn-lt"/>
              </a:rPr>
              <a:t>uitbreiding woningen – positief &amp; toekomstgericht</a:t>
            </a:r>
            <a:r>
              <a:rPr lang="nl-NL" sz="4000" i="1" dirty="0">
                <a:effectLst/>
                <a:latin typeface="+mn-lt"/>
              </a:rPr>
              <a:t> </a:t>
            </a:r>
          </a:p>
        </p:txBody>
      </p:sp>
      <p:sp>
        <p:nvSpPr>
          <p:cNvPr id="3" name="Tekstvak 2">
            <a:extLst>
              <a:ext uri="{FF2B5EF4-FFF2-40B4-BE49-F238E27FC236}">
                <a16:creationId xmlns:a16="http://schemas.microsoft.com/office/drawing/2014/main" id="{9155E906-D105-0005-536A-693718028F3E}"/>
              </a:ext>
            </a:extLst>
          </p:cNvPr>
          <p:cNvSpPr txBox="1"/>
          <p:nvPr/>
        </p:nvSpPr>
        <p:spPr>
          <a:xfrm>
            <a:off x="482164" y="6449904"/>
            <a:ext cx="11084401" cy="1209627"/>
          </a:xfrm>
          <a:prstGeom prst="rect">
            <a:avLst/>
          </a:prstGeom>
          <a:noFill/>
        </p:spPr>
        <p:txBody>
          <a:bodyPr wrap="square" lIns="0" tIns="0" rIns="0" bIns="0" rtlCol="0">
            <a:spAutoFit/>
          </a:bodyPr>
          <a:lstStyle/>
          <a:p>
            <a:pPr algn="l">
              <a:lnSpc>
                <a:spcPts val="5000"/>
              </a:lnSpc>
            </a:pPr>
            <a:r>
              <a:rPr lang="nl-NL" sz="3000" b="1" dirty="0">
                <a:solidFill>
                  <a:schemeClr val="accent2">
                    <a:lumMod val="75000"/>
                  </a:schemeClr>
                </a:solidFill>
                <a:cs typeface="Arial" panose="020B0604020202020204" pitchFamily="34" charset="0"/>
                <a:hlinkClick r:id="rId2">
                  <a:extLst>
                    <a:ext uri="{A12FA001-AC4F-418D-AE19-62706E023703}">
                      <ahyp:hlinkClr xmlns:ahyp="http://schemas.microsoft.com/office/drawing/2018/hyperlinkcolor" xmlns="" val="tx"/>
                    </a:ext>
                  </a:extLst>
                </a:hlinkClick>
              </a:rPr>
              <a:t>Alles wat is opgehaald is hier te vinden in de c</a:t>
            </a:r>
            <a:r>
              <a:rPr lang="nl-NL" sz="3000" b="1" kern="1200" dirty="0">
                <a:solidFill>
                  <a:schemeClr val="accent2">
                    <a:lumMod val="75000"/>
                  </a:schemeClr>
                </a:solidFill>
                <a:effectLst/>
                <a:ea typeface="+mn-ea"/>
                <a:cs typeface="Arial" panose="020B0604020202020204" pitchFamily="34" charset="0"/>
                <a:hlinkClick r:id="rId2">
                  <a:extLst>
                    <a:ext uri="{A12FA001-AC4F-418D-AE19-62706E023703}">
                      <ahyp:hlinkClr xmlns:ahyp="http://schemas.microsoft.com/office/drawing/2018/hyperlinkcolor" xmlns="" val="tx"/>
                    </a:ext>
                  </a:extLst>
                </a:hlinkClick>
              </a:rPr>
              <a:t>omplete rapportage</a:t>
            </a:r>
            <a:endParaRPr lang="nl-NL" sz="3000" b="1" kern="1200" dirty="0">
              <a:solidFill>
                <a:schemeClr val="accent2">
                  <a:lumMod val="75000"/>
                </a:schemeClr>
              </a:solidFill>
              <a:effectLst/>
              <a:ea typeface="+mn-ea"/>
              <a:cs typeface="Arial" panose="020B0604020202020204" pitchFamily="34" charset="0"/>
            </a:endParaRPr>
          </a:p>
          <a:p>
            <a:pPr algn="l">
              <a:lnSpc>
                <a:spcPts val="5000"/>
              </a:lnSpc>
            </a:pPr>
            <a:endParaRPr lang="nl-NL" sz="3000" kern="1200" dirty="0">
              <a:solidFill>
                <a:schemeClr val="bg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888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Kantoorthema">
  <a:themeElements>
    <a:clrScheme name="BRO">
      <a:dk1>
        <a:srgbClr val="000000"/>
      </a:dk1>
      <a:lt1>
        <a:srgbClr val="FFFFFF"/>
      </a:lt1>
      <a:dk2>
        <a:srgbClr val="000000"/>
      </a:dk2>
      <a:lt2>
        <a:srgbClr val="FFFFFF"/>
      </a:lt2>
      <a:accent1>
        <a:srgbClr val="FF9BB9"/>
      </a:accent1>
      <a:accent2>
        <a:srgbClr val="F5593C"/>
      </a:accent2>
      <a:accent3>
        <a:srgbClr val="785F3C"/>
      </a:accent3>
      <a:accent4>
        <a:srgbClr val="F5C850"/>
      </a:accent4>
      <a:accent5>
        <a:srgbClr val="D2F0FF"/>
      </a:accent5>
      <a:accent6>
        <a:srgbClr val="026446"/>
      </a:accent6>
      <a:hlink>
        <a:srgbClr val="666666"/>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lnSpc>
            <a:spcPts val="5000"/>
          </a:lnSpc>
          <a:defRPr sz="3000" kern="1200" dirty="0" smtClean="0">
            <a:solidFill>
              <a:schemeClr val="bg1"/>
            </a:solidFill>
            <a:effectLst/>
            <a:latin typeface="Arial" panose="020B0604020202020204" pitchFamily="34" charset="0"/>
            <a:ea typeface="+mn-ea"/>
            <a:cs typeface="Arial" panose="020B0604020202020204" pitchFamily="34" charset="0"/>
          </a:defRPr>
        </a:defPPr>
      </a:lstStyle>
    </a:txDef>
  </a:objectDefaults>
  <a:extraClrSchemeLst/>
  <a:extLst>
    <a:ext uri="{05A4C25C-085E-4340-85A3-A5531E510DB2}">
      <thm15:themeFamily xmlns:thm15="http://schemas.microsoft.com/office/thememl/2012/main" name="BRO_POWERPOINT TEMPLATE_2022_B_correctie_logo's_20220531.potx" id="{54D520C9-EEDD-47C1-891F-76B65CE0D3BC}" vid="{274DEBFE-686A-4E92-B7B9-5067326B3F6B}"/>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B975E88CE969141B4F0E62C0F7284A1" ma:contentTypeVersion="16" ma:contentTypeDescription="Een nieuw document maken." ma:contentTypeScope="" ma:versionID="12c25ca804971a77de410ecfa38a0d4f">
  <xsd:schema xmlns:xsd="http://www.w3.org/2001/XMLSchema" xmlns:xs="http://www.w3.org/2001/XMLSchema" xmlns:p="http://schemas.microsoft.com/office/2006/metadata/properties" xmlns:ns2="f24354d0-2267-4179-b2d0-7885328195fd" xmlns:ns3="f155dd46-6505-478b-ba0b-896c72818b0f" targetNamespace="http://schemas.microsoft.com/office/2006/metadata/properties" ma:root="true" ma:fieldsID="51257b409664aac14a5405aa6c4a0092" ns2:_="" ns3:_="">
    <xsd:import namespace="f24354d0-2267-4179-b2d0-7885328195fd"/>
    <xsd:import namespace="f155dd46-6505-478b-ba0b-896c72818b0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4354d0-2267-4179-b2d0-7885328195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c4c651d4-6623-417a-b402-dedb409070f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155dd46-6505-478b-ba0b-896c72818b0f"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cbc7e244-a27e-4026-93f0-c811f713ed31}" ma:internalName="TaxCatchAll" ma:showField="CatchAllData" ma:web="f155dd46-6505-478b-ba0b-896c72818b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24354d0-2267-4179-b2d0-7885328195fd">
      <Terms xmlns="http://schemas.microsoft.com/office/infopath/2007/PartnerControls"/>
    </lcf76f155ced4ddcb4097134ff3c332f>
    <TaxCatchAll xmlns="f155dd46-6505-478b-ba0b-896c72818b0f" xsi:nil="true"/>
  </documentManagement>
</p:properties>
</file>

<file path=customXml/itemProps1.xml><?xml version="1.0" encoding="utf-8"?>
<ds:datastoreItem xmlns:ds="http://schemas.openxmlformats.org/officeDocument/2006/customXml" ds:itemID="{5D0EDE6B-CEFB-4ABB-9D5D-90EC915896BB}">
  <ds:schemaRefs>
    <ds:schemaRef ds:uri="http://schemas.microsoft.com/sharepoint/v3/contenttype/forms"/>
  </ds:schemaRefs>
</ds:datastoreItem>
</file>

<file path=customXml/itemProps2.xml><?xml version="1.0" encoding="utf-8"?>
<ds:datastoreItem xmlns:ds="http://schemas.openxmlformats.org/officeDocument/2006/customXml" ds:itemID="{563BD7B8-EEEE-4D41-8D12-3E465D56AF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4354d0-2267-4179-b2d0-7885328195fd"/>
    <ds:schemaRef ds:uri="f155dd46-6505-478b-ba0b-896c72818b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8E864E-681D-4CEB-BB35-70B1184B6D70}">
  <ds:schemaRefs>
    <ds:schemaRef ds:uri="http://schemas.openxmlformats.org/package/2006/metadata/core-properties"/>
    <ds:schemaRef ds:uri="f24354d0-2267-4179-b2d0-7885328195fd"/>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f155dd46-6505-478b-ba0b-896c72818b0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 template 20220531</Template>
  <TotalTime>2112</TotalTime>
  <Words>781</Words>
  <Application>Microsoft Office PowerPoint</Application>
  <PresentationFormat>Aangepast</PresentationFormat>
  <Paragraphs>119</Paragraphs>
  <Slides>27</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27</vt:i4>
      </vt:variant>
    </vt:vector>
  </HeadingPairs>
  <TitlesOfParts>
    <vt:vector size="32" baseType="lpstr">
      <vt:lpstr>Arial</vt:lpstr>
      <vt:lpstr>Calibri</vt:lpstr>
      <vt:lpstr>Helvetica</vt:lpstr>
      <vt:lpstr>Systeemlettertype regulier</vt:lpstr>
      <vt:lpstr>Kantoorthema</vt:lpstr>
      <vt:lpstr>Gebiedsvisie  Hoogwoud-Oost</vt:lpstr>
      <vt:lpstr>Tussentijdse terugkoppeling 6/7 -12</vt:lpstr>
      <vt:lpstr>Aanleiding ontwikkeling visie </vt:lpstr>
      <vt:lpstr>WVG gebied</vt:lpstr>
      <vt:lpstr>Ruimte.</vt:lpstr>
      <vt:lpstr>PowerPoint-presentatie</vt:lpstr>
      <vt:lpstr>PowerPoint-presentatie</vt:lpstr>
      <vt:lpstr>Proces op hoofdlijnen</vt:lpstr>
      <vt:lpstr>Participatie - Denk mee en doe mee </vt:lpstr>
      <vt:lpstr>Denk mee en doe mee</vt:lpstr>
      <vt:lpstr>Denk mee en doe mee</vt:lpstr>
      <vt:lpstr>Denk mee en doe mee (douwe)</vt:lpstr>
      <vt:lpstr>Positief</vt:lpstr>
      <vt:lpstr>Negatief</vt:lpstr>
      <vt:lpstr>Kansen</vt:lpstr>
      <vt:lpstr>Verkeersmodellen</vt:lpstr>
      <vt:lpstr>Model voorkeuren                                   </vt:lpstr>
      <vt:lpstr>Alles inzichtelijk</vt:lpstr>
      <vt:lpstr>Toelichting varianten</vt:lpstr>
      <vt:lpstr>Variant 1</vt:lpstr>
      <vt:lpstr>Variant 2</vt:lpstr>
      <vt:lpstr>Variant 3</vt:lpstr>
      <vt:lpstr>Variant 4</vt:lpstr>
      <vt:lpstr>PowerPoint-presentatie</vt:lpstr>
      <vt:lpstr>PowerPoint-presentatie</vt:lpstr>
      <vt:lpstr>Inrichtingsmodel met nieuwe woonwijk </vt:lpstr>
      <vt:lpstr>Gebiedsvisie  Hoogwoud-Oost</vt:lpstr>
    </vt:vector>
  </TitlesOfParts>
  <Company>BRO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Piet Zuidhof</dc:creator>
  <cp:lastModifiedBy>Karin van Baar</cp:lastModifiedBy>
  <cp:revision>39</cp:revision>
  <dcterms:created xsi:type="dcterms:W3CDTF">2022-10-24T08:55:31Z</dcterms:created>
  <dcterms:modified xsi:type="dcterms:W3CDTF">2022-12-13T10:01:31Z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a718395-49d7-446a-8106-6756e5d3d588_Enabled">
    <vt:lpwstr>true</vt:lpwstr>
  </property>
  <property fmtid="{D5CDD505-2E9C-101B-9397-08002B2CF9AE}" pid="3" name="MSIP_Label_1a718395-49d7-446a-8106-6756e5d3d588_SetDate">
    <vt:lpwstr>2022-12-12T07:07:56Z</vt:lpwstr>
  </property>
  <property fmtid="{D5CDD505-2E9C-101B-9397-08002B2CF9AE}" pid="4" name="MSIP_Label_1a718395-49d7-446a-8106-6756e5d3d588_Method">
    <vt:lpwstr>Standard</vt:lpwstr>
  </property>
  <property fmtid="{D5CDD505-2E9C-101B-9397-08002B2CF9AE}" pid="5" name="MSIP_Label_1a718395-49d7-446a-8106-6756e5d3d588_Name">
    <vt:lpwstr>1-Basis Niveau</vt:lpwstr>
  </property>
  <property fmtid="{D5CDD505-2E9C-101B-9397-08002B2CF9AE}" pid="6" name="MSIP_Label_1a718395-49d7-446a-8106-6756e5d3d588_SiteId">
    <vt:lpwstr>476a641b-841a-4350-b906-22d459b1bbaf</vt:lpwstr>
  </property>
  <property fmtid="{D5CDD505-2E9C-101B-9397-08002B2CF9AE}" pid="7" name="MSIP_Label_1a718395-49d7-446a-8106-6756e5d3d588_ActionId">
    <vt:lpwstr>42e9e78b-ba6e-40ae-851c-06c6d83ca435</vt:lpwstr>
  </property>
  <property fmtid="{D5CDD505-2E9C-101B-9397-08002B2CF9AE}" pid="8" name="MSIP_Label_1a718395-49d7-446a-8106-6756e5d3d588_ContentBits">
    <vt:lpwstr>0</vt:lpwstr>
  </property>
  <property fmtid="{D5CDD505-2E9C-101B-9397-08002B2CF9AE}" pid="9" name="ContentTypeId">
    <vt:lpwstr>0x010100CB975E88CE969141B4F0E62C0F7284A1</vt:lpwstr>
  </property>
  <property fmtid="{D5CDD505-2E9C-101B-9397-08002B2CF9AE}" pid="10" name="MediaServiceImageTags">
    <vt:lpwstr/>
  </property>
</Properties>
</file>