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69" r:id="rId6"/>
  </p:sldMasterIdLst>
  <p:notesMasterIdLst>
    <p:notesMasterId r:id="rId14"/>
  </p:notesMasterIdLst>
  <p:sldIdLst>
    <p:sldId id="260" r:id="rId7"/>
    <p:sldId id="261" r:id="rId8"/>
    <p:sldId id="262" r:id="rId9"/>
    <p:sldId id="265" r:id="rId10"/>
    <p:sldId id="266" r:id="rId11"/>
    <p:sldId id="263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7F2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A18AD5-A369-49D7-A8E6-5AF3761955E2}" v="402" dt="2023-11-14T15:18:14.477"/>
    <p1510:client id="{610FFAAA-A5C9-4F94-BDDE-46765A15F51D}" v="12" dt="2023-11-14T12:21:29.390"/>
    <p1510:client id="{63BCEFFE-0AAC-4842-9CB7-E0CD2DA347C1}" v="157" dt="2023-11-14T22:40:51.297"/>
    <p1510:client id="{7B00276B-A974-49ED-A90D-1FAFE6EA1A20}" v="215" dt="2023-11-14T08:31:50.296"/>
    <p1510:client id="{9C7849DC-24AB-4FFA-A585-B44B3690A493}" v="51" dt="2023-11-13T21:47:16.072"/>
    <p1510:client id="{D52F42AF-09AF-4C1E-ACEF-D1CA2E2A78D5}" v="184" dt="2023-11-13T21:59:49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g F.L.C. van den (Fieke)" userId="S::f.l.van.den.berg@zoetermeer.nl::413c22c0-73d9-43b9-b311-e771b00f3daf" providerId="AD" clId="Web-{9C7849DC-24AB-4FFA-A585-B44B3690A493}"/>
    <pc:docChg chg="modSld">
      <pc:chgData name="Berg F.L.C. van den (Fieke)" userId="S::f.l.van.den.berg@zoetermeer.nl::413c22c0-73d9-43b9-b311-e771b00f3daf" providerId="AD" clId="Web-{9C7849DC-24AB-4FFA-A585-B44B3690A493}" dt="2023-11-13T21:47:16.072" v="49" actId="1076"/>
      <pc:docMkLst>
        <pc:docMk/>
      </pc:docMkLst>
      <pc:sldChg chg="addSp delSp modSp">
        <pc:chgData name="Berg F.L.C. van den (Fieke)" userId="S::f.l.van.den.berg@zoetermeer.nl::413c22c0-73d9-43b9-b311-e771b00f3daf" providerId="AD" clId="Web-{9C7849DC-24AB-4FFA-A585-B44B3690A493}" dt="2023-11-13T21:47:16.072" v="49" actId="1076"/>
        <pc:sldMkLst>
          <pc:docMk/>
          <pc:sldMk cId="1832409712" sldId="265"/>
        </pc:sldMkLst>
        <pc:spChg chg="del mod">
          <ac:chgData name="Berg F.L.C. van den (Fieke)" userId="S::f.l.van.den.berg@zoetermeer.nl::413c22c0-73d9-43b9-b311-e771b00f3daf" providerId="AD" clId="Web-{9C7849DC-24AB-4FFA-A585-B44B3690A493}" dt="2023-11-13T21:44:21.779" v="2"/>
          <ac:spMkLst>
            <pc:docMk/>
            <pc:sldMk cId="1832409712" sldId="265"/>
            <ac:spMk id="12" creationId="{26EA98F9-CD69-11C2-6EB7-9048E65F5FD6}"/>
          </ac:spMkLst>
        </pc:spChg>
        <pc:picChg chg="add mod modCrop">
          <ac:chgData name="Berg F.L.C. van den (Fieke)" userId="S::f.l.van.den.berg@zoetermeer.nl::413c22c0-73d9-43b9-b311-e771b00f3daf" providerId="AD" clId="Web-{9C7849DC-24AB-4FFA-A585-B44B3690A493}" dt="2023-11-13T21:47:16.072" v="49" actId="1076"/>
          <ac:picMkLst>
            <pc:docMk/>
            <pc:sldMk cId="1832409712" sldId="265"/>
            <ac:picMk id="2" creationId="{C191B7C1-73E7-AD1E-0117-006FA12584C7}"/>
          </ac:picMkLst>
        </pc:picChg>
        <pc:picChg chg="mod modCrop">
          <ac:chgData name="Berg F.L.C. van den (Fieke)" userId="S::f.l.van.den.berg@zoetermeer.nl::413c22c0-73d9-43b9-b311-e771b00f3daf" providerId="AD" clId="Web-{9C7849DC-24AB-4FFA-A585-B44B3690A493}" dt="2023-11-13T21:46:49.289" v="45" actId="14100"/>
          <ac:picMkLst>
            <pc:docMk/>
            <pc:sldMk cId="1832409712" sldId="265"/>
            <ac:picMk id="7" creationId="{51F88625-D624-8732-5A1F-712CF0712DDC}"/>
          </ac:picMkLst>
        </pc:picChg>
        <pc:picChg chg="mod">
          <ac:chgData name="Berg F.L.C. van den (Fieke)" userId="S::f.l.van.den.berg@zoetermeer.nl::413c22c0-73d9-43b9-b311-e771b00f3daf" providerId="AD" clId="Web-{9C7849DC-24AB-4FFA-A585-B44B3690A493}" dt="2023-11-13T21:47:05.259" v="48" actId="1076"/>
          <ac:picMkLst>
            <pc:docMk/>
            <pc:sldMk cId="1832409712" sldId="265"/>
            <ac:picMk id="10" creationId="{99DF95F0-4B19-56FB-6B4D-7905C894FF94}"/>
          </ac:picMkLst>
        </pc:picChg>
        <pc:picChg chg="del mod">
          <ac:chgData name="Berg F.L.C. van den (Fieke)" userId="S::f.l.van.den.berg@zoetermeer.nl::413c22c0-73d9-43b9-b311-e771b00f3daf" providerId="AD" clId="Web-{9C7849DC-24AB-4FFA-A585-B44B3690A493}" dt="2023-11-13T21:45:16.361" v="21"/>
          <ac:picMkLst>
            <pc:docMk/>
            <pc:sldMk cId="1832409712" sldId="265"/>
            <ac:picMk id="13" creationId="{8BB4392F-FDC9-8266-AC86-AA62DE0158AE}"/>
          </ac:picMkLst>
        </pc:picChg>
      </pc:sldChg>
    </pc:docChg>
  </pc:docChgLst>
  <pc:docChgLst>
    <pc:chgData name="Berg F.L.C. van den (Fieke)" userId="S::f.l.van.den.berg@zoetermeer.nl::413c22c0-73d9-43b9-b311-e771b00f3daf" providerId="AD" clId="Web-{63BCEFFE-0AAC-4842-9CB7-E0CD2DA347C1}"/>
    <pc:docChg chg="modSld">
      <pc:chgData name="Berg F.L.C. van den (Fieke)" userId="S::f.l.van.den.berg@zoetermeer.nl::413c22c0-73d9-43b9-b311-e771b00f3daf" providerId="AD" clId="Web-{63BCEFFE-0AAC-4842-9CB7-E0CD2DA347C1}" dt="2023-11-14T22:40:50.656" v="79" actId="20577"/>
      <pc:docMkLst>
        <pc:docMk/>
      </pc:docMkLst>
      <pc:sldChg chg="modSp">
        <pc:chgData name="Berg F.L.C. van den (Fieke)" userId="S::f.l.van.den.berg@zoetermeer.nl::413c22c0-73d9-43b9-b311-e771b00f3daf" providerId="AD" clId="Web-{63BCEFFE-0AAC-4842-9CB7-E0CD2DA347C1}" dt="2023-11-14T22:32:16.763" v="69" actId="20577"/>
        <pc:sldMkLst>
          <pc:docMk/>
          <pc:sldMk cId="2195456060" sldId="260"/>
        </pc:sldMkLst>
        <pc:spChg chg="mod">
          <ac:chgData name="Berg F.L.C. van den (Fieke)" userId="S::f.l.van.den.berg@zoetermeer.nl::413c22c0-73d9-43b9-b311-e771b00f3daf" providerId="AD" clId="Web-{63BCEFFE-0AAC-4842-9CB7-E0CD2DA347C1}" dt="2023-11-14T22:32:16.763" v="69" actId="20577"/>
          <ac:spMkLst>
            <pc:docMk/>
            <pc:sldMk cId="2195456060" sldId="260"/>
            <ac:spMk id="3" creationId="{6CCAF7D1-686B-ABCF-EB19-447937032C8F}"/>
          </ac:spMkLst>
        </pc:spChg>
      </pc:sldChg>
      <pc:sldChg chg="modSp">
        <pc:chgData name="Berg F.L.C. van den (Fieke)" userId="S::f.l.van.den.berg@zoetermeer.nl::413c22c0-73d9-43b9-b311-e771b00f3daf" providerId="AD" clId="Web-{63BCEFFE-0AAC-4842-9CB7-E0CD2DA347C1}" dt="2023-11-14T22:38:38.683" v="74" actId="20577"/>
        <pc:sldMkLst>
          <pc:docMk/>
          <pc:sldMk cId="2781751468" sldId="262"/>
        </pc:sldMkLst>
        <pc:spChg chg="mod">
          <ac:chgData name="Berg F.L.C. van den (Fieke)" userId="S::f.l.van.den.berg@zoetermeer.nl::413c22c0-73d9-43b9-b311-e771b00f3daf" providerId="AD" clId="Web-{63BCEFFE-0AAC-4842-9CB7-E0CD2DA347C1}" dt="2023-11-14T22:30:43.085" v="19" actId="20577"/>
          <ac:spMkLst>
            <pc:docMk/>
            <pc:sldMk cId="2781751468" sldId="262"/>
            <ac:spMk id="19" creationId="{4800D01C-374B-F8F9-78D0-F77E6CF1D306}"/>
          </ac:spMkLst>
        </pc:spChg>
        <pc:spChg chg="mod">
          <ac:chgData name="Berg F.L.C. van den (Fieke)" userId="S::f.l.van.den.berg@zoetermeer.nl::413c22c0-73d9-43b9-b311-e771b00f3daf" providerId="AD" clId="Web-{63BCEFFE-0AAC-4842-9CB7-E0CD2DA347C1}" dt="2023-11-14T22:38:38.683" v="74" actId="20577"/>
          <ac:spMkLst>
            <pc:docMk/>
            <pc:sldMk cId="2781751468" sldId="262"/>
            <ac:spMk id="20" creationId="{F1F51E3E-55C8-6DC4-B33A-075A83BE57BD}"/>
          </ac:spMkLst>
        </pc:spChg>
        <pc:spChg chg="mod">
          <ac:chgData name="Berg F.L.C. van den (Fieke)" userId="S::f.l.van.den.berg@zoetermeer.nl::413c22c0-73d9-43b9-b311-e771b00f3daf" providerId="AD" clId="Web-{63BCEFFE-0AAC-4842-9CB7-E0CD2DA347C1}" dt="2023-11-14T22:38:29.448" v="72" actId="14100"/>
          <ac:spMkLst>
            <pc:docMk/>
            <pc:sldMk cId="2781751468" sldId="262"/>
            <ac:spMk id="21" creationId="{5358CA3F-96BE-C21B-C36B-DAE9F006E3D1}"/>
          </ac:spMkLst>
        </pc:spChg>
      </pc:sldChg>
      <pc:sldChg chg="modSp">
        <pc:chgData name="Berg F.L.C. van den (Fieke)" userId="S::f.l.van.den.berg@zoetermeer.nl::413c22c0-73d9-43b9-b311-e771b00f3daf" providerId="AD" clId="Web-{63BCEFFE-0AAC-4842-9CB7-E0CD2DA347C1}" dt="2023-11-14T22:31:29.292" v="43" actId="20577"/>
        <pc:sldMkLst>
          <pc:docMk/>
          <pc:sldMk cId="1832409712" sldId="265"/>
        </pc:sldMkLst>
        <pc:spChg chg="mod">
          <ac:chgData name="Berg F.L.C. van den (Fieke)" userId="S::f.l.van.den.berg@zoetermeer.nl::413c22c0-73d9-43b9-b311-e771b00f3daf" providerId="AD" clId="Web-{63BCEFFE-0AAC-4842-9CB7-E0CD2DA347C1}" dt="2023-11-14T22:31:06.992" v="40" actId="1076"/>
          <ac:spMkLst>
            <pc:docMk/>
            <pc:sldMk cId="1832409712" sldId="265"/>
            <ac:spMk id="4" creationId="{377D22D9-39C1-C7D9-8E96-BEF91996944B}"/>
          </ac:spMkLst>
        </pc:spChg>
        <pc:spChg chg="mod">
          <ac:chgData name="Berg F.L.C. van den (Fieke)" userId="S::f.l.van.den.berg@zoetermeer.nl::413c22c0-73d9-43b9-b311-e771b00f3daf" providerId="AD" clId="Web-{63BCEFFE-0AAC-4842-9CB7-E0CD2DA347C1}" dt="2023-11-14T22:31:03.414" v="39" actId="1076"/>
          <ac:spMkLst>
            <pc:docMk/>
            <pc:sldMk cId="1832409712" sldId="265"/>
            <ac:spMk id="6" creationId="{BF7A8506-00A0-D9EA-9B58-3796CA311E30}"/>
          </ac:spMkLst>
        </pc:spChg>
        <pc:spChg chg="mod">
          <ac:chgData name="Berg F.L.C. van den (Fieke)" userId="S::f.l.van.den.berg@zoetermeer.nl::413c22c0-73d9-43b9-b311-e771b00f3daf" providerId="AD" clId="Web-{63BCEFFE-0AAC-4842-9CB7-E0CD2DA347C1}" dt="2023-11-14T22:31:29.292" v="43" actId="20577"/>
          <ac:spMkLst>
            <pc:docMk/>
            <pc:sldMk cId="1832409712" sldId="265"/>
            <ac:spMk id="11" creationId="{A555D335-82D0-6F7A-CF07-6D87471CE3D1}"/>
          </ac:spMkLst>
        </pc:spChg>
      </pc:sldChg>
      <pc:sldChg chg="modSp">
        <pc:chgData name="Berg F.L.C. van den (Fieke)" userId="S::f.l.van.den.berg@zoetermeer.nl::413c22c0-73d9-43b9-b311-e771b00f3daf" providerId="AD" clId="Web-{63BCEFFE-0AAC-4842-9CB7-E0CD2DA347C1}" dt="2023-11-14T22:38:57.121" v="77" actId="20577"/>
        <pc:sldMkLst>
          <pc:docMk/>
          <pc:sldMk cId="2519350198" sldId="266"/>
        </pc:sldMkLst>
        <pc:spChg chg="mod">
          <ac:chgData name="Berg F.L.C. van den (Fieke)" userId="S::f.l.van.den.berg@zoetermeer.nl::413c22c0-73d9-43b9-b311-e771b00f3daf" providerId="AD" clId="Web-{63BCEFFE-0AAC-4842-9CB7-E0CD2DA347C1}" dt="2023-11-14T22:31:57.637" v="66" actId="1076"/>
          <ac:spMkLst>
            <pc:docMk/>
            <pc:sldMk cId="2519350198" sldId="266"/>
            <ac:spMk id="11" creationId="{6976AAFE-8DBE-1073-3477-0AC318E2C745}"/>
          </ac:spMkLst>
        </pc:spChg>
        <pc:spChg chg="mod">
          <ac:chgData name="Berg F.L.C. van den (Fieke)" userId="S::f.l.van.den.berg@zoetermeer.nl::413c22c0-73d9-43b9-b311-e771b00f3daf" providerId="AD" clId="Web-{63BCEFFE-0AAC-4842-9CB7-E0CD2DA347C1}" dt="2023-11-14T22:32:00.590" v="67" actId="1076"/>
          <ac:spMkLst>
            <pc:docMk/>
            <pc:sldMk cId="2519350198" sldId="266"/>
            <ac:spMk id="13" creationId="{001C666F-DDA1-50E1-4E4A-F28E392980A2}"/>
          </ac:spMkLst>
        </pc:spChg>
        <pc:spChg chg="mod">
          <ac:chgData name="Berg F.L.C. van den (Fieke)" userId="S::f.l.van.den.berg@zoetermeer.nl::413c22c0-73d9-43b9-b311-e771b00f3daf" providerId="AD" clId="Web-{63BCEFFE-0AAC-4842-9CB7-E0CD2DA347C1}" dt="2023-11-14T22:38:57.121" v="77" actId="20577"/>
          <ac:spMkLst>
            <pc:docMk/>
            <pc:sldMk cId="2519350198" sldId="266"/>
            <ac:spMk id="17" creationId="{8E71877C-FCD5-3410-5FC6-B5AFC2DFAC85}"/>
          </ac:spMkLst>
        </pc:spChg>
      </pc:sldChg>
      <pc:sldChg chg="modSp">
        <pc:chgData name="Berg F.L.C. van den (Fieke)" userId="S::f.l.van.den.berg@zoetermeer.nl::413c22c0-73d9-43b9-b311-e771b00f3daf" providerId="AD" clId="Web-{63BCEFFE-0AAC-4842-9CB7-E0CD2DA347C1}" dt="2023-11-14T22:40:50.656" v="79" actId="20577"/>
        <pc:sldMkLst>
          <pc:docMk/>
          <pc:sldMk cId="144088790" sldId="267"/>
        </pc:sldMkLst>
        <pc:spChg chg="mod">
          <ac:chgData name="Berg F.L.C. van den (Fieke)" userId="S::f.l.van.den.berg@zoetermeer.nl::413c22c0-73d9-43b9-b311-e771b00f3daf" providerId="AD" clId="Web-{63BCEFFE-0AAC-4842-9CB7-E0CD2DA347C1}" dt="2023-11-14T22:40:50.656" v="79" actId="20577"/>
          <ac:spMkLst>
            <pc:docMk/>
            <pc:sldMk cId="144088790" sldId="267"/>
            <ac:spMk id="3" creationId="{62BDCB9E-D845-D352-4D91-1FEEC4344F30}"/>
          </ac:spMkLst>
        </pc:spChg>
      </pc:sldChg>
    </pc:docChg>
  </pc:docChgLst>
  <pc:docChgLst>
    <pc:chgData name="Berg F.L.C. van den (Fieke)" userId="S::f.l.van.den.berg@zoetermeer.nl::413c22c0-73d9-43b9-b311-e771b00f3daf" providerId="AD" clId="Web-{D52F42AF-09AF-4C1E-ACEF-D1CA2E2A78D5}"/>
    <pc:docChg chg="modSld">
      <pc:chgData name="Berg F.L.C. van den (Fieke)" userId="S::f.l.van.den.berg@zoetermeer.nl::413c22c0-73d9-43b9-b311-e771b00f3daf" providerId="AD" clId="Web-{D52F42AF-09AF-4C1E-ACEF-D1CA2E2A78D5}" dt="2023-11-13T21:59:49.722" v="172" actId="1076"/>
      <pc:docMkLst>
        <pc:docMk/>
      </pc:docMkLst>
      <pc:sldChg chg="modSp">
        <pc:chgData name="Berg F.L.C. van den (Fieke)" userId="S::f.l.van.den.berg@zoetermeer.nl::413c22c0-73d9-43b9-b311-e771b00f3daf" providerId="AD" clId="Web-{D52F42AF-09AF-4C1E-ACEF-D1CA2E2A78D5}" dt="2023-11-13T21:58:20.376" v="131" actId="20577"/>
        <pc:sldMkLst>
          <pc:docMk/>
          <pc:sldMk cId="345051288" sldId="261"/>
        </pc:sldMkLst>
        <pc:spChg chg="mod">
          <ac:chgData name="Berg F.L.C. van den (Fieke)" userId="S::f.l.van.den.berg@zoetermeer.nl::413c22c0-73d9-43b9-b311-e771b00f3daf" providerId="AD" clId="Web-{D52F42AF-09AF-4C1E-ACEF-D1CA2E2A78D5}" dt="2023-11-13T21:58:20.376" v="131" actId="20577"/>
          <ac:spMkLst>
            <pc:docMk/>
            <pc:sldMk cId="345051288" sldId="261"/>
            <ac:spMk id="8" creationId="{0B239A93-F275-A53A-8926-F022DB066913}"/>
          </ac:spMkLst>
        </pc:spChg>
      </pc:sldChg>
      <pc:sldChg chg="modSp">
        <pc:chgData name="Berg F.L.C. van den (Fieke)" userId="S::f.l.van.den.berg@zoetermeer.nl::413c22c0-73d9-43b9-b311-e771b00f3daf" providerId="AD" clId="Web-{D52F42AF-09AF-4C1E-ACEF-D1CA2E2A78D5}" dt="2023-11-13T21:58:52.830" v="142" actId="20577"/>
        <pc:sldMkLst>
          <pc:docMk/>
          <pc:sldMk cId="2781751468" sldId="262"/>
        </pc:sldMkLst>
        <pc:spChg chg="mod">
          <ac:chgData name="Berg F.L.C. van den (Fieke)" userId="S::f.l.van.den.berg@zoetermeer.nl::413c22c0-73d9-43b9-b311-e771b00f3daf" providerId="AD" clId="Web-{D52F42AF-09AF-4C1E-ACEF-D1CA2E2A78D5}" dt="2023-11-13T21:58:52.830" v="142" actId="20577"/>
          <ac:spMkLst>
            <pc:docMk/>
            <pc:sldMk cId="2781751468" sldId="262"/>
            <ac:spMk id="8" creationId="{0B239A93-F275-A53A-8926-F022DB066913}"/>
          </ac:spMkLst>
        </pc:spChg>
      </pc:sldChg>
      <pc:sldChg chg="modSp">
        <pc:chgData name="Berg F.L.C. van den (Fieke)" userId="S::f.l.van.den.berg@zoetermeer.nl::413c22c0-73d9-43b9-b311-e771b00f3daf" providerId="AD" clId="Web-{D52F42AF-09AF-4C1E-ACEF-D1CA2E2A78D5}" dt="2023-11-13T21:57:05.983" v="128" actId="20577"/>
        <pc:sldMkLst>
          <pc:docMk/>
          <pc:sldMk cId="3711417871" sldId="263"/>
        </pc:sldMkLst>
        <pc:spChg chg="mod">
          <ac:chgData name="Berg F.L.C. van den (Fieke)" userId="S::f.l.van.den.berg@zoetermeer.nl::413c22c0-73d9-43b9-b311-e771b00f3daf" providerId="AD" clId="Web-{D52F42AF-09AF-4C1E-ACEF-D1CA2E2A78D5}" dt="2023-11-13T21:57:05.983" v="128" actId="20577"/>
          <ac:spMkLst>
            <pc:docMk/>
            <pc:sldMk cId="3711417871" sldId="263"/>
            <ac:spMk id="5" creationId="{A0B0775F-5915-DF8F-A07B-8DAFB1D3FB71}"/>
          </ac:spMkLst>
        </pc:spChg>
        <pc:spChg chg="mod">
          <ac:chgData name="Berg F.L.C. van den (Fieke)" userId="S::f.l.van.den.berg@zoetermeer.nl::413c22c0-73d9-43b9-b311-e771b00f3daf" providerId="AD" clId="Web-{D52F42AF-09AF-4C1E-ACEF-D1CA2E2A78D5}" dt="2023-11-13T21:56:58.311" v="126" actId="20577"/>
          <ac:spMkLst>
            <pc:docMk/>
            <pc:sldMk cId="3711417871" sldId="263"/>
            <ac:spMk id="6" creationId="{F69FDB97-7256-E451-2DCC-A0AB70016895}"/>
          </ac:spMkLst>
        </pc:spChg>
      </pc:sldChg>
      <pc:sldChg chg="addSp modSp">
        <pc:chgData name="Berg F.L.C. van den (Fieke)" userId="S::f.l.van.den.berg@zoetermeer.nl::413c22c0-73d9-43b9-b311-e771b00f3daf" providerId="AD" clId="Web-{D52F42AF-09AF-4C1E-ACEF-D1CA2E2A78D5}" dt="2023-11-13T21:59:12.143" v="162" actId="20577"/>
        <pc:sldMkLst>
          <pc:docMk/>
          <pc:sldMk cId="1832409712" sldId="265"/>
        </pc:sldMkLst>
        <pc:spChg chg="add mod">
          <ac:chgData name="Berg F.L.C. van den (Fieke)" userId="S::f.l.van.den.berg@zoetermeer.nl::413c22c0-73d9-43b9-b311-e771b00f3daf" providerId="AD" clId="Web-{D52F42AF-09AF-4C1E-ACEF-D1CA2E2A78D5}" dt="2023-11-13T21:55:02.307" v="96" actId="1076"/>
          <ac:spMkLst>
            <pc:docMk/>
            <pc:sldMk cId="1832409712" sldId="265"/>
            <ac:spMk id="4" creationId="{377D22D9-39C1-C7D9-8E96-BEF91996944B}"/>
          </ac:spMkLst>
        </pc:spChg>
        <pc:spChg chg="add mod">
          <ac:chgData name="Berg F.L.C. van den (Fieke)" userId="S::f.l.van.den.berg@zoetermeer.nl::413c22c0-73d9-43b9-b311-e771b00f3daf" providerId="AD" clId="Web-{D52F42AF-09AF-4C1E-ACEF-D1CA2E2A78D5}" dt="2023-11-13T21:55:12.120" v="98" actId="1076"/>
          <ac:spMkLst>
            <pc:docMk/>
            <pc:sldMk cId="1832409712" sldId="265"/>
            <ac:spMk id="6" creationId="{BF7A8506-00A0-D9EA-9B58-3796CA311E30}"/>
          </ac:spMkLst>
        </pc:spChg>
        <pc:spChg chg="mod">
          <ac:chgData name="Berg F.L.C. van den (Fieke)" userId="S::f.l.van.den.berg@zoetermeer.nl::413c22c0-73d9-43b9-b311-e771b00f3daf" providerId="AD" clId="Web-{D52F42AF-09AF-4C1E-ACEF-D1CA2E2A78D5}" dt="2023-11-13T21:59:12.143" v="162" actId="20577"/>
          <ac:spMkLst>
            <pc:docMk/>
            <pc:sldMk cId="1832409712" sldId="265"/>
            <ac:spMk id="8" creationId="{0B239A93-F275-A53A-8926-F022DB066913}"/>
          </ac:spMkLst>
        </pc:spChg>
        <pc:spChg chg="add mod">
          <ac:chgData name="Berg F.L.C. van den (Fieke)" userId="S::f.l.van.den.berg@zoetermeer.nl::413c22c0-73d9-43b9-b311-e771b00f3daf" providerId="AD" clId="Web-{D52F42AF-09AF-4C1E-ACEF-D1CA2E2A78D5}" dt="2023-11-13T21:55:24.104" v="100" actId="1076"/>
          <ac:spMkLst>
            <pc:docMk/>
            <pc:sldMk cId="1832409712" sldId="265"/>
            <ac:spMk id="11" creationId="{A555D335-82D0-6F7A-CF07-6D87471CE3D1}"/>
          </ac:spMkLst>
        </pc:spChg>
        <pc:spChg chg="add">
          <ac:chgData name="Berg F.L.C. van den (Fieke)" userId="S::f.l.van.den.berg@zoetermeer.nl::413c22c0-73d9-43b9-b311-e771b00f3daf" providerId="AD" clId="Web-{D52F42AF-09AF-4C1E-ACEF-D1CA2E2A78D5}" dt="2023-11-13T21:55:56.652" v="106"/>
          <ac:spMkLst>
            <pc:docMk/>
            <pc:sldMk cId="1832409712" sldId="265"/>
            <ac:spMk id="13" creationId="{998E13C0-3E9F-128E-76B2-88490AD2170E}"/>
          </ac:spMkLst>
        </pc:spChg>
        <pc:picChg chg="mod modCrop">
          <ac:chgData name="Berg F.L.C. van den (Fieke)" userId="S::f.l.van.den.berg@zoetermeer.nl::413c22c0-73d9-43b9-b311-e771b00f3daf" providerId="AD" clId="Web-{D52F42AF-09AF-4C1E-ACEF-D1CA2E2A78D5}" dt="2023-11-13T21:50:49.627" v="41" actId="14100"/>
          <ac:picMkLst>
            <pc:docMk/>
            <pc:sldMk cId="1832409712" sldId="265"/>
            <ac:picMk id="2" creationId="{C191B7C1-73E7-AD1E-0117-006FA12584C7}"/>
          </ac:picMkLst>
        </pc:picChg>
        <pc:picChg chg="mod modCrop">
          <ac:chgData name="Berg F.L.C. van den (Fieke)" userId="S::f.l.van.den.berg@zoetermeer.nl::413c22c0-73d9-43b9-b311-e771b00f3daf" providerId="AD" clId="Web-{D52F42AF-09AF-4C1E-ACEF-D1CA2E2A78D5}" dt="2023-11-13T21:50:34.845" v="38" actId="1076"/>
          <ac:picMkLst>
            <pc:docMk/>
            <pc:sldMk cId="1832409712" sldId="265"/>
            <ac:picMk id="7" creationId="{51F88625-D624-8732-5A1F-712CF0712DDC}"/>
          </ac:picMkLst>
        </pc:picChg>
        <pc:picChg chg="mod modCrop">
          <ac:chgData name="Berg F.L.C. van den (Fieke)" userId="S::f.l.van.den.berg@zoetermeer.nl::413c22c0-73d9-43b9-b311-e771b00f3daf" providerId="AD" clId="Web-{D52F42AF-09AF-4C1E-ACEF-D1CA2E2A78D5}" dt="2023-11-13T21:50:42.908" v="40" actId="14100"/>
          <ac:picMkLst>
            <pc:docMk/>
            <pc:sldMk cId="1832409712" sldId="265"/>
            <ac:picMk id="10" creationId="{99DF95F0-4B19-56FB-6B4D-7905C894FF94}"/>
          </ac:picMkLst>
        </pc:picChg>
      </pc:sldChg>
      <pc:sldChg chg="addSp delSp modSp">
        <pc:chgData name="Berg F.L.C. van den (Fieke)" userId="S::f.l.van.den.berg@zoetermeer.nl::413c22c0-73d9-43b9-b311-e771b00f3daf" providerId="AD" clId="Web-{D52F42AF-09AF-4C1E-ACEF-D1CA2E2A78D5}" dt="2023-11-13T21:59:49.722" v="172" actId="1076"/>
        <pc:sldMkLst>
          <pc:docMk/>
          <pc:sldMk cId="2519350198" sldId="266"/>
        </pc:sldMkLst>
        <pc:spChg chg="del">
          <ac:chgData name="Berg F.L.C. van den (Fieke)" userId="S::f.l.van.den.berg@zoetermeer.nl::413c22c0-73d9-43b9-b311-e771b00f3daf" providerId="AD" clId="Web-{D52F42AF-09AF-4C1E-ACEF-D1CA2E2A78D5}" dt="2023-11-13T21:51:28.034" v="44"/>
          <ac:spMkLst>
            <pc:docMk/>
            <pc:sldMk cId="2519350198" sldId="266"/>
            <ac:spMk id="3" creationId="{E2CE237E-6CDC-CEB3-9D5A-BB52725FB1F4}"/>
          </ac:spMkLst>
        </pc:spChg>
        <pc:spChg chg="add del mod">
          <ac:chgData name="Berg F.L.C. van den (Fieke)" userId="S::f.l.van.den.berg@zoetermeer.nl::413c22c0-73d9-43b9-b311-e771b00f3daf" providerId="AD" clId="Web-{D52F42AF-09AF-4C1E-ACEF-D1CA2E2A78D5}" dt="2023-11-13T21:51:28.191" v="45"/>
          <ac:spMkLst>
            <pc:docMk/>
            <pc:sldMk cId="2519350198" sldId="266"/>
            <ac:spMk id="5" creationId="{6263FF5E-8BDB-CB74-3FD8-E584D449394C}"/>
          </ac:spMkLst>
        </pc:spChg>
        <pc:spChg chg="mod">
          <ac:chgData name="Berg F.L.C. van den (Fieke)" userId="S::f.l.van.den.berg@zoetermeer.nl::413c22c0-73d9-43b9-b311-e771b00f3daf" providerId="AD" clId="Web-{D52F42AF-09AF-4C1E-ACEF-D1CA2E2A78D5}" dt="2023-11-13T21:59:39.472" v="169" actId="20577"/>
          <ac:spMkLst>
            <pc:docMk/>
            <pc:sldMk cId="2519350198" sldId="266"/>
            <ac:spMk id="8" creationId="{0B239A93-F275-A53A-8926-F022DB066913}"/>
          </ac:spMkLst>
        </pc:spChg>
        <pc:spChg chg="add mod">
          <ac:chgData name="Berg F.L.C. van den (Fieke)" userId="S::f.l.van.den.berg@zoetermeer.nl::413c22c0-73d9-43b9-b311-e771b00f3daf" providerId="AD" clId="Web-{D52F42AF-09AF-4C1E-ACEF-D1CA2E2A78D5}" dt="2023-11-13T21:55:30.214" v="102" actId="1076"/>
          <ac:spMkLst>
            <pc:docMk/>
            <pc:sldMk cId="2519350198" sldId="266"/>
            <ac:spMk id="11" creationId="{6976AAFE-8DBE-1073-3477-0AC318E2C745}"/>
          </ac:spMkLst>
        </pc:spChg>
        <pc:spChg chg="add mod">
          <ac:chgData name="Berg F.L.C. van den (Fieke)" userId="S::f.l.van.den.berg@zoetermeer.nl::413c22c0-73d9-43b9-b311-e771b00f3daf" providerId="AD" clId="Web-{D52F42AF-09AF-4C1E-ACEF-D1CA2E2A78D5}" dt="2023-11-13T21:55:42.371" v="104" actId="1076"/>
          <ac:spMkLst>
            <pc:docMk/>
            <pc:sldMk cId="2519350198" sldId="266"/>
            <ac:spMk id="13" creationId="{001C666F-DDA1-50E1-4E4A-F28E392980A2}"/>
          </ac:spMkLst>
        </pc:spChg>
        <pc:spChg chg="add">
          <ac:chgData name="Berg F.L.C. van den (Fieke)" userId="S::f.l.van.den.berg@zoetermeer.nl::413c22c0-73d9-43b9-b311-e771b00f3daf" providerId="AD" clId="Web-{D52F42AF-09AF-4C1E-ACEF-D1CA2E2A78D5}" dt="2023-11-13T21:55:48.355" v="105"/>
          <ac:spMkLst>
            <pc:docMk/>
            <pc:sldMk cId="2519350198" sldId="266"/>
            <ac:spMk id="15" creationId="{A537D5DF-CD37-FA51-53A8-DFFCC9528A64}"/>
          </ac:spMkLst>
        </pc:spChg>
        <pc:spChg chg="add">
          <ac:chgData name="Berg F.L.C. van den (Fieke)" userId="S::f.l.van.den.berg@zoetermeer.nl::413c22c0-73d9-43b9-b311-e771b00f3daf" providerId="AD" clId="Web-{D52F42AF-09AF-4C1E-ACEF-D1CA2E2A78D5}" dt="2023-11-13T21:55:58.684" v="107"/>
          <ac:spMkLst>
            <pc:docMk/>
            <pc:sldMk cId="2519350198" sldId="266"/>
            <ac:spMk id="17" creationId="{8E71877C-FCD5-3410-5FC6-B5AFC2DFAC85}"/>
          </ac:spMkLst>
        </pc:spChg>
        <pc:picChg chg="del mod">
          <ac:chgData name="Berg F.L.C. van den (Fieke)" userId="S::f.l.van.den.berg@zoetermeer.nl::413c22c0-73d9-43b9-b311-e771b00f3daf" providerId="AD" clId="Web-{D52F42AF-09AF-4C1E-ACEF-D1CA2E2A78D5}" dt="2023-11-13T21:51:14.909" v="43"/>
          <ac:picMkLst>
            <pc:docMk/>
            <pc:sldMk cId="2519350198" sldId="266"/>
            <ac:picMk id="4" creationId="{CDAD47B2-1493-2AB4-B5D0-995BE2A7D3D0}"/>
          </ac:picMkLst>
        </pc:picChg>
        <pc:picChg chg="add mod ord modCrop">
          <ac:chgData name="Berg F.L.C. van den (Fieke)" userId="S::f.l.van.den.berg@zoetermeer.nl::413c22c0-73d9-43b9-b311-e771b00f3daf" providerId="AD" clId="Web-{D52F42AF-09AF-4C1E-ACEF-D1CA2E2A78D5}" dt="2023-11-13T21:59:45.378" v="170" actId="1076"/>
          <ac:picMkLst>
            <pc:docMk/>
            <pc:sldMk cId="2519350198" sldId="266"/>
            <ac:picMk id="6" creationId="{D0628E8F-BCB9-DE95-599E-5BDB77B78C8D}"/>
          </ac:picMkLst>
        </pc:picChg>
        <pc:picChg chg="add mod ord modCrop">
          <ac:chgData name="Berg F.L.C. van den (Fieke)" userId="S::f.l.van.den.berg@zoetermeer.nl::413c22c0-73d9-43b9-b311-e771b00f3daf" providerId="AD" clId="Web-{D52F42AF-09AF-4C1E-ACEF-D1CA2E2A78D5}" dt="2023-11-13T21:59:46.941" v="171" actId="1076"/>
          <ac:picMkLst>
            <pc:docMk/>
            <pc:sldMk cId="2519350198" sldId="266"/>
            <ac:picMk id="7" creationId="{6B5A9F2F-F2D6-17CC-7559-2D05B3220985}"/>
          </ac:picMkLst>
        </pc:picChg>
        <pc:picChg chg="add mod modCrop">
          <ac:chgData name="Berg F.L.C. van den (Fieke)" userId="S::f.l.van.den.berg@zoetermeer.nl::413c22c0-73d9-43b9-b311-e771b00f3daf" providerId="AD" clId="Web-{D52F42AF-09AF-4C1E-ACEF-D1CA2E2A78D5}" dt="2023-11-13T21:59:49.722" v="172" actId="1076"/>
          <ac:picMkLst>
            <pc:docMk/>
            <pc:sldMk cId="2519350198" sldId="266"/>
            <ac:picMk id="9" creationId="{9F869621-D116-7FAD-E9BE-A3C5C213BA84}"/>
          </ac:picMkLst>
        </pc:picChg>
      </pc:sldChg>
    </pc:docChg>
  </pc:docChgLst>
  <pc:docChgLst>
    <pc:chgData name="Berg F.L.C. van den (Fieke)" userId="413c22c0-73d9-43b9-b311-e771b00f3daf" providerId="ADAL" clId="{C6D0EF2A-43B6-4F34-885C-FB2FBC9D48E7}"/>
    <pc:docChg chg="custSel addSld modSld">
      <pc:chgData name="Berg F.L.C. van den (Fieke)" userId="413c22c0-73d9-43b9-b311-e771b00f3daf" providerId="ADAL" clId="{C6D0EF2A-43B6-4F34-885C-FB2FBC9D48E7}" dt="2023-11-10T10:02:23.430" v="1007" actId="20577"/>
      <pc:docMkLst>
        <pc:docMk/>
      </pc:docMkLst>
      <pc:sldChg chg="modSp mod">
        <pc:chgData name="Berg F.L.C. van den (Fieke)" userId="413c22c0-73d9-43b9-b311-e771b00f3daf" providerId="ADAL" clId="{C6D0EF2A-43B6-4F34-885C-FB2FBC9D48E7}" dt="2023-11-10T09:28:30.727" v="63" actId="20577"/>
        <pc:sldMkLst>
          <pc:docMk/>
          <pc:sldMk cId="2195456060" sldId="260"/>
        </pc:sldMkLst>
        <pc:spChg chg="mod">
          <ac:chgData name="Berg F.L.C. van den (Fieke)" userId="413c22c0-73d9-43b9-b311-e771b00f3daf" providerId="ADAL" clId="{C6D0EF2A-43B6-4F34-885C-FB2FBC9D48E7}" dt="2023-11-10T09:28:30.727" v="63" actId="20577"/>
          <ac:spMkLst>
            <pc:docMk/>
            <pc:sldMk cId="2195456060" sldId="260"/>
            <ac:spMk id="3" creationId="{6CCAF7D1-686B-ABCF-EB19-447937032C8F}"/>
          </ac:spMkLst>
        </pc:spChg>
      </pc:sldChg>
      <pc:sldChg chg="delSp modSp mod">
        <pc:chgData name="Berg F.L.C. van den (Fieke)" userId="413c22c0-73d9-43b9-b311-e771b00f3daf" providerId="ADAL" clId="{C6D0EF2A-43B6-4F34-885C-FB2FBC9D48E7}" dt="2023-11-10T09:38:58.499" v="508" actId="1076"/>
        <pc:sldMkLst>
          <pc:docMk/>
          <pc:sldMk cId="345051288" sldId="261"/>
        </pc:sldMkLst>
        <pc:spChg chg="mod">
          <ac:chgData name="Berg F.L.C. van den (Fieke)" userId="413c22c0-73d9-43b9-b311-e771b00f3daf" providerId="ADAL" clId="{C6D0EF2A-43B6-4F34-885C-FB2FBC9D48E7}" dt="2023-11-10T09:38:58.499" v="508" actId="1076"/>
          <ac:spMkLst>
            <pc:docMk/>
            <pc:sldMk cId="345051288" sldId="261"/>
            <ac:spMk id="5" creationId="{00C439A9-1C84-6254-EAD0-8FD7A8DF2BD1}"/>
          </ac:spMkLst>
        </pc:spChg>
        <pc:spChg chg="del mod">
          <ac:chgData name="Berg F.L.C. van den (Fieke)" userId="413c22c0-73d9-43b9-b311-e771b00f3daf" providerId="ADAL" clId="{C6D0EF2A-43B6-4F34-885C-FB2FBC9D48E7}" dt="2023-11-10T09:38:53.697" v="507" actId="478"/>
          <ac:spMkLst>
            <pc:docMk/>
            <pc:sldMk cId="345051288" sldId="261"/>
            <ac:spMk id="6" creationId="{B2A0C969-47BA-F5EF-B3C9-CA868555D7C1}"/>
          </ac:spMkLst>
        </pc:spChg>
        <pc:spChg chg="mod">
          <ac:chgData name="Berg F.L.C. van den (Fieke)" userId="413c22c0-73d9-43b9-b311-e771b00f3daf" providerId="ADAL" clId="{C6D0EF2A-43B6-4F34-885C-FB2FBC9D48E7}" dt="2023-11-10T09:28:37.984" v="82" actId="20577"/>
          <ac:spMkLst>
            <pc:docMk/>
            <pc:sldMk cId="345051288" sldId="261"/>
            <ac:spMk id="8" creationId="{0B239A93-F275-A53A-8926-F022DB066913}"/>
          </ac:spMkLst>
        </pc:spChg>
      </pc:sldChg>
      <pc:sldChg chg="addSp delSp modSp mod">
        <pc:chgData name="Berg F.L.C. van den (Fieke)" userId="413c22c0-73d9-43b9-b311-e771b00f3daf" providerId="ADAL" clId="{C6D0EF2A-43B6-4F34-885C-FB2FBC9D48E7}" dt="2023-11-10T09:42:03.158" v="830" actId="20577"/>
        <pc:sldMkLst>
          <pc:docMk/>
          <pc:sldMk cId="2781751468" sldId="262"/>
        </pc:sldMkLst>
        <pc:spChg chg="add mod">
          <ac:chgData name="Berg F.L.C. van den (Fieke)" userId="413c22c0-73d9-43b9-b311-e771b00f3daf" providerId="ADAL" clId="{C6D0EF2A-43B6-4F34-885C-FB2FBC9D48E7}" dt="2023-11-10T09:29:17.262" v="84" actId="478"/>
          <ac:spMkLst>
            <pc:docMk/>
            <pc:sldMk cId="2781751468" sldId="262"/>
            <ac:spMk id="3" creationId="{E2CE237E-6CDC-CEB3-9D5A-BB52725FB1F4}"/>
          </ac:spMkLst>
        </pc:spChg>
        <pc:spChg chg="mod">
          <ac:chgData name="Berg F.L.C. van den (Fieke)" userId="413c22c0-73d9-43b9-b311-e771b00f3daf" providerId="ADAL" clId="{C6D0EF2A-43B6-4F34-885C-FB2FBC9D48E7}" dt="2023-11-10T09:42:03.158" v="830" actId="20577"/>
          <ac:spMkLst>
            <pc:docMk/>
            <pc:sldMk cId="2781751468" sldId="262"/>
            <ac:spMk id="5" creationId="{00C439A9-1C84-6254-EAD0-8FD7A8DF2BD1}"/>
          </ac:spMkLst>
        </pc:spChg>
        <pc:spChg chg="del">
          <ac:chgData name="Berg F.L.C. van den (Fieke)" userId="413c22c0-73d9-43b9-b311-e771b00f3daf" providerId="ADAL" clId="{C6D0EF2A-43B6-4F34-885C-FB2FBC9D48E7}" dt="2023-11-10T09:29:17.262" v="84" actId="478"/>
          <ac:spMkLst>
            <pc:docMk/>
            <pc:sldMk cId="2781751468" sldId="262"/>
            <ac:spMk id="6" creationId="{B2A0C969-47BA-F5EF-B3C9-CA868555D7C1}"/>
          </ac:spMkLst>
        </pc:spChg>
        <pc:spChg chg="mod">
          <ac:chgData name="Berg F.L.C. van den (Fieke)" userId="413c22c0-73d9-43b9-b311-e771b00f3daf" providerId="ADAL" clId="{C6D0EF2A-43B6-4F34-885C-FB2FBC9D48E7}" dt="2023-11-10T09:39:53.812" v="535" actId="20577"/>
          <ac:spMkLst>
            <pc:docMk/>
            <pc:sldMk cId="2781751468" sldId="262"/>
            <ac:spMk id="8" creationId="{0B239A93-F275-A53A-8926-F022DB066913}"/>
          </ac:spMkLst>
        </pc:spChg>
      </pc:sldChg>
      <pc:sldChg chg="modSp mod">
        <pc:chgData name="Berg F.L.C. van den (Fieke)" userId="413c22c0-73d9-43b9-b311-e771b00f3daf" providerId="ADAL" clId="{C6D0EF2A-43B6-4F34-885C-FB2FBC9D48E7}" dt="2023-11-10T10:02:23.430" v="1007" actId="20577"/>
        <pc:sldMkLst>
          <pc:docMk/>
          <pc:sldMk cId="3711417871" sldId="263"/>
        </pc:sldMkLst>
        <pc:spChg chg="mod">
          <ac:chgData name="Berg F.L.C. van den (Fieke)" userId="413c22c0-73d9-43b9-b311-e771b00f3daf" providerId="ADAL" clId="{C6D0EF2A-43B6-4F34-885C-FB2FBC9D48E7}" dt="2023-11-10T10:01:55.771" v="863" actId="20577"/>
          <ac:spMkLst>
            <pc:docMk/>
            <pc:sldMk cId="3711417871" sldId="263"/>
            <ac:spMk id="5" creationId="{A0B0775F-5915-DF8F-A07B-8DAFB1D3FB71}"/>
          </ac:spMkLst>
        </pc:spChg>
        <pc:spChg chg="mod">
          <ac:chgData name="Berg F.L.C. van den (Fieke)" userId="413c22c0-73d9-43b9-b311-e771b00f3daf" providerId="ADAL" clId="{C6D0EF2A-43B6-4F34-885C-FB2FBC9D48E7}" dt="2023-11-10T10:02:23.430" v="1007" actId="20577"/>
          <ac:spMkLst>
            <pc:docMk/>
            <pc:sldMk cId="3711417871" sldId="263"/>
            <ac:spMk id="6" creationId="{F69FDB97-7256-E451-2DCC-A0AB70016895}"/>
          </ac:spMkLst>
        </pc:spChg>
      </pc:sldChg>
      <pc:sldChg chg="modSp add mod">
        <pc:chgData name="Berg F.L.C. van den (Fieke)" userId="413c22c0-73d9-43b9-b311-e771b00f3daf" providerId="ADAL" clId="{C6D0EF2A-43B6-4F34-885C-FB2FBC9D48E7}" dt="2023-11-10T09:40:17.402" v="618" actId="20577"/>
        <pc:sldMkLst>
          <pc:docMk/>
          <pc:sldMk cId="1832409712" sldId="265"/>
        </pc:sldMkLst>
        <pc:spChg chg="mod">
          <ac:chgData name="Berg F.L.C. van den (Fieke)" userId="413c22c0-73d9-43b9-b311-e771b00f3daf" providerId="ADAL" clId="{C6D0EF2A-43B6-4F34-885C-FB2FBC9D48E7}" dt="2023-11-10T09:40:17.402" v="618" actId="20577"/>
          <ac:spMkLst>
            <pc:docMk/>
            <pc:sldMk cId="1832409712" sldId="265"/>
            <ac:spMk id="8" creationId="{0B239A93-F275-A53A-8926-F022DB066913}"/>
          </ac:spMkLst>
        </pc:spChg>
      </pc:sldChg>
      <pc:sldChg chg="modSp add mod">
        <pc:chgData name="Berg F.L.C. van den (Fieke)" userId="413c22c0-73d9-43b9-b311-e771b00f3daf" providerId="ADAL" clId="{C6D0EF2A-43B6-4F34-885C-FB2FBC9D48E7}" dt="2023-11-10T09:40:36.570" v="643" actId="20577"/>
        <pc:sldMkLst>
          <pc:docMk/>
          <pc:sldMk cId="2519350198" sldId="266"/>
        </pc:sldMkLst>
        <pc:spChg chg="mod">
          <ac:chgData name="Berg F.L.C. van den (Fieke)" userId="413c22c0-73d9-43b9-b311-e771b00f3daf" providerId="ADAL" clId="{C6D0EF2A-43B6-4F34-885C-FB2FBC9D48E7}" dt="2023-11-10T09:40:36.570" v="643" actId="20577"/>
          <ac:spMkLst>
            <pc:docMk/>
            <pc:sldMk cId="2519350198" sldId="266"/>
            <ac:spMk id="8" creationId="{0B239A93-F275-A53A-8926-F022DB066913}"/>
          </ac:spMkLst>
        </pc:spChg>
      </pc:sldChg>
    </pc:docChg>
  </pc:docChgLst>
  <pc:docChgLst>
    <pc:chgData name="Berg F.L.C. van den (Fieke)" userId="S::f.l.van.den.berg@zoetermeer.nl::413c22c0-73d9-43b9-b311-e771b00f3daf" providerId="AD" clId="Web-{610FFAAA-A5C9-4F94-BDDE-46765A15F51D}"/>
    <pc:docChg chg="modSld">
      <pc:chgData name="Berg F.L.C. van den (Fieke)" userId="S::f.l.van.den.berg@zoetermeer.nl::413c22c0-73d9-43b9-b311-e771b00f3daf" providerId="AD" clId="Web-{610FFAAA-A5C9-4F94-BDDE-46765A15F51D}" dt="2023-11-14T12:21:29.390" v="11" actId="14100"/>
      <pc:docMkLst>
        <pc:docMk/>
      </pc:docMkLst>
      <pc:sldChg chg="modSp">
        <pc:chgData name="Berg F.L.C. van den (Fieke)" userId="S::f.l.van.den.berg@zoetermeer.nl::413c22c0-73d9-43b9-b311-e771b00f3daf" providerId="AD" clId="Web-{610FFAAA-A5C9-4F94-BDDE-46765A15F51D}" dt="2023-11-14T12:20:05.089" v="4" actId="1076"/>
        <pc:sldMkLst>
          <pc:docMk/>
          <pc:sldMk cId="2781751468" sldId="262"/>
        </pc:sldMkLst>
        <pc:picChg chg="mod">
          <ac:chgData name="Berg F.L.C. van den (Fieke)" userId="S::f.l.van.den.berg@zoetermeer.nl::413c22c0-73d9-43b9-b311-e771b00f3daf" providerId="AD" clId="Web-{610FFAAA-A5C9-4F94-BDDE-46765A15F51D}" dt="2023-11-14T12:20:05.089" v="4" actId="1076"/>
          <ac:picMkLst>
            <pc:docMk/>
            <pc:sldMk cId="2781751468" sldId="262"/>
            <ac:picMk id="14" creationId="{DB0E9968-EC16-1D4B-BC9C-1A47D28B703B}"/>
          </ac:picMkLst>
        </pc:picChg>
        <pc:picChg chg="mod">
          <ac:chgData name="Berg F.L.C. van den (Fieke)" userId="S::f.l.van.den.berg@zoetermeer.nl::413c22c0-73d9-43b9-b311-e771b00f3daf" providerId="AD" clId="Web-{610FFAAA-A5C9-4F94-BDDE-46765A15F51D}" dt="2023-11-14T12:19:39.573" v="0" actId="1076"/>
          <ac:picMkLst>
            <pc:docMk/>
            <pc:sldMk cId="2781751468" sldId="262"/>
            <ac:picMk id="16" creationId="{AA89B4A0-BDF0-FF97-3A21-B4D4BC7B8896}"/>
          </ac:picMkLst>
        </pc:picChg>
        <pc:picChg chg="mod modCrop">
          <ac:chgData name="Berg F.L.C. van den (Fieke)" userId="S::f.l.van.den.berg@zoetermeer.nl::413c22c0-73d9-43b9-b311-e771b00f3daf" providerId="AD" clId="Web-{610FFAAA-A5C9-4F94-BDDE-46765A15F51D}" dt="2023-11-14T12:19:57.386" v="3"/>
          <ac:picMkLst>
            <pc:docMk/>
            <pc:sldMk cId="2781751468" sldId="262"/>
            <ac:picMk id="18" creationId="{C5FB8A21-318E-9127-00AB-4E50358790A0}"/>
          </ac:picMkLst>
        </pc:picChg>
      </pc:sldChg>
      <pc:sldChg chg="modSp">
        <pc:chgData name="Berg F.L.C. van den (Fieke)" userId="S::f.l.van.den.berg@zoetermeer.nl::413c22c0-73d9-43b9-b311-e771b00f3daf" providerId="AD" clId="Web-{610FFAAA-A5C9-4F94-BDDE-46765A15F51D}" dt="2023-11-14T12:20:52.685" v="10" actId="1076"/>
        <pc:sldMkLst>
          <pc:docMk/>
          <pc:sldMk cId="1832409712" sldId="265"/>
        </pc:sldMkLst>
        <pc:picChg chg="mod">
          <ac:chgData name="Berg F.L.C. van den (Fieke)" userId="S::f.l.van.den.berg@zoetermeer.nl::413c22c0-73d9-43b9-b311-e771b00f3daf" providerId="AD" clId="Web-{610FFAAA-A5C9-4F94-BDDE-46765A15F51D}" dt="2023-11-14T12:20:52.685" v="10" actId="1076"/>
          <ac:picMkLst>
            <pc:docMk/>
            <pc:sldMk cId="1832409712" sldId="265"/>
            <ac:picMk id="7" creationId="{51F88625-D624-8732-5A1F-712CF0712DDC}"/>
          </ac:picMkLst>
        </pc:picChg>
        <pc:picChg chg="mod">
          <ac:chgData name="Berg F.L.C. van den (Fieke)" userId="S::f.l.van.den.berg@zoetermeer.nl::413c22c0-73d9-43b9-b311-e771b00f3daf" providerId="AD" clId="Web-{610FFAAA-A5C9-4F94-BDDE-46765A15F51D}" dt="2023-11-14T12:20:39.450" v="8" actId="1076"/>
          <ac:picMkLst>
            <pc:docMk/>
            <pc:sldMk cId="1832409712" sldId="265"/>
            <ac:picMk id="10" creationId="{99DF95F0-4B19-56FB-6B4D-7905C894FF94}"/>
          </ac:picMkLst>
        </pc:picChg>
      </pc:sldChg>
      <pc:sldChg chg="modSp">
        <pc:chgData name="Berg F.L.C. van den (Fieke)" userId="S::f.l.van.den.berg@zoetermeer.nl::413c22c0-73d9-43b9-b311-e771b00f3daf" providerId="AD" clId="Web-{610FFAAA-A5C9-4F94-BDDE-46765A15F51D}" dt="2023-11-14T12:21:29.390" v="11" actId="14100"/>
        <pc:sldMkLst>
          <pc:docMk/>
          <pc:sldMk cId="2519350198" sldId="266"/>
        </pc:sldMkLst>
        <pc:picChg chg="mod">
          <ac:chgData name="Berg F.L.C. van den (Fieke)" userId="S::f.l.van.den.berg@zoetermeer.nl::413c22c0-73d9-43b9-b311-e771b00f3daf" providerId="AD" clId="Web-{610FFAAA-A5C9-4F94-BDDE-46765A15F51D}" dt="2023-11-14T12:21:29.390" v="11" actId="14100"/>
          <ac:picMkLst>
            <pc:docMk/>
            <pc:sldMk cId="2519350198" sldId="266"/>
            <ac:picMk id="6" creationId="{D0628E8F-BCB9-DE95-599E-5BDB77B78C8D}"/>
          </ac:picMkLst>
        </pc:picChg>
      </pc:sldChg>
    </pc:docChg>
  </pc:docChgLst>
  <pc:docChgLst>
    <pc:chgData name="Berg F.L.C. van den (Fieke)" userId="413c22c0-73d9-43b9-b311-e771b00f3daf" providerId="ADAL" clId="{4AA18AD5-A369-49D7-A8E6-5AF3761955E2}"/>
    <pc:docChg chg="undo custSel addSld delSld modSld">
      <pc:chgData name="Berg F.L.C. van den (Fieke)" userId="413c22c0-73d9-43b9-b311-e771b00f3daf" providerId="ADAL" clId="{4AA18AD5-A369-49D7-A8E6-5AF3761955E2}" dt="2023-11-14T15:18:50.533" v="1734" actId="47"/>
      <pc:docMkLst>
        <pc:docMk/>
      </pc:docMkLst>
      <pc:sldChg chg="modSp mod modTransition">
        <pc:chgData name="Berg F.L.C. van den (Fieke)" userId="413c22c0-73d9-43b9-b311-e771b00f3daf" providerId="ADAL" clId="{4AA18AD5-A369-49D7-A8E6-5AF3761955E2}" dt="2023-11-14T12:32:51.883" v="774" actId="20577"/>
        <pc:sldMkLst>
          <pc:docMk/>
          <pc:sldMk cId="2195456060" sldId="260"/>
        </pc:sldMkLst>
        <pc:spChg chg="mod">
          <ac:chgData name="Berg F.L.C. van den (Fieke)" userId="413c22c0-73d9-43b9-b311-e771b00f3daf" providerId="ADAL" clId="{4AA18AD5-A369-49D7-A8E6-5AF3761955E2}" dt="2023-11-14T12:32:51.883" v="774" actId="20577"/>
          <ac:spMkLst>
            <pc:docMk/>
            <pc:sldMk cId="2195456060" sldId="260"/>
            <ac:spMk id="2" creationId="{5673F1B0-81DA-85CB-EADD-B00B5DE39CE5}"/>
          </ac:spMkLst>
        </pc:spChg>
      </pc:sldChg>
      <pc:sldChg chg="modSp mod">
        <pc:chgData name="Berg F.L.C. van den (Fieke)" userId="413c22c0-73d9-43b9-b311-e771b00f3daf" providerId="ADAL" clId="{4AA18AD5-A369-49D7-A8E6-5AF3761955E2}" dt="2023-11-14T15:11:15.336" v="1552" actId="20577"/>
        <pc:sldMkLst>
          <pc:docMk/>
          <pc:sldMk cId="345051288" sldId="261"/>
        </pc:sldMkLst>
        <pc:spChg chg="mod">
          <ac:chgData name="Berg F.L.C. van den (Fieke)" userId="413c22c0-73d9-43b9-b311-e771b00f3daf" providerId="ADAL" clId="{4AA18AD5-A369-49D7-A8E6-5AF3761955E2}" dt="2023-11-14T15:11:15.336" v="1552" actId="20577"/>
          <ac:spMkLst>
            <pc:docMk/>
            <pc:sldMk cId="345051288" sldId="261"/>
            <ac:spMk id="5" creationId="{00C439A9-1C84-6254-EAD0-8FD7A8DF2BD1}"/>
          </ac:spMkLst>
        </pc:spChg>
      </pc:sldChg>
      <pc:sldChg chg="addSp delSp modSp mod">
        <pc:chgData name="Berg F.L.C. van den (Fieke)" userId="413c22c0-73d9-43b9-b311-e771b00f3daf" providerId="ADAL" clId="{4AA18AD5-A369-49D7-A8E6-5AF3761955E2}" dt="2023-11-14T15:09:52.202" v="1455" actId="403"/>
        <pc:sldMkLst>
          <pc:docMk/>
          <pc:sldMk cId="2781751468" sldId="262"/>
        </pc:sldMkLst>
        <pc:spChg chg="add mod">
          <ac:chgData name="Berg F.L.C. van den (Fieke)" userId="413c22c0-73d9-43b9-b311-e771b00f3daf" providerId="ADAL" clId="{4AA18AD5-A369-49D7-A8E6-5AF3761955E2}" dt="2023-11-14T14:37:13.132" v="846" actId="207"/>
          <ac:spMkLst>
            <pc:docMk/>
            <pc:sldMk cId="2781751468" sldId="262"/>
            <ac:spMk id="2" creationId="{96B0BC05-3DE1-B4FF-775D-4B41C31B3365}"/>
          </ac:spMkLst>
        </pc:spChg>
        <pc:spChg chg="del">
          <ac:chgData name="Berg F.L.C. van den (Fieke)" userId="413c22c0-73d9-43b9-b311-e771b00f3daf" providerId="ADAL" clId="{4AA18AD5-A369-49D7-A8E6-5AF3761955E2}" dt="2023-11-13T21:14:53.670" v="134" actId="931"/>
          <ac:spMkLst>
            <pc:docMk/>
            <pc:sldMk cId="2781751468" sldId="262"/>
            <ac:spMk id="3" creationId="{E2CE237E-6CDC-CEB3-9D5A-BB52725FB1F4}"/>
          </ac:spMkLst>
        </pc:spChg>
        <pc:spChg chg="add mod">
          <ac:chgData name="Berg F.L.C. van den (Fieke)" userId="413c22c0-73d9-43b9-b311-e771b00f3daf" providerId="ADAL" clId="{4AA18AD5-A369-49D7-A8E6-5AF3761955E2}" dt="2023-11-14T15:06:30.348" v="1428" actId="207"/>
          <ac:spMkLst>
            <pc:docMk/>
            <pc:sldMk cId="2781751468" sldId="262"/>
            <ac:spMk id="4" creationId="{E0E98DB7-9881-C74D-B033-79BFF42CF97F}"/>
          </ac:spMkLst>
        </pc:spChg>
        <pc:spChg chg="mod">
          <ac:chgData name="Berg F.L.C. van den (Fieke)" userId="413c22c0-73d9-43b9-b311-e771b00f3daf" providerId="ADAL" clId="{4AA18AD5-A369-49D7-A8E6-5AF3761955E2}" dt="2023-11-13T21:16:57.600" v="200" actId="21"/>
          <ac:spMkLst>
            <pc:docMk/>
            <pc:sldMk cId="2781751468" sldId="262"/>
            <ac:spMk id="5" creationId="{00C439A9-1C84-6254-EAD0-8FD7A8DF2BD1}"/>
          </ac:spMkLst>
        </pc:spChg>
        <pc:spChg chg="add mod">
          <ac:chgData name="Berg F.L.C. van den (Fieke)" userId="413c22c0-73d9-43b9-b311-e771b00f3daf" providerId="ADAL" clId="{4AA18AD5-A369-49D7-A8E6-5AF3761955E2}" dt="2023-11-14T15:06:27.428" v="1427" actId="207"/>
          <ac:spMkLst>
            <pc:docMk/>
            <pc:sldMk cId="2781751468" sldId="262"/>
            <ac:spMk id="7" creationId="{72138605-C516-A71B-102A-B0259836D76D}"/>
          </ac:spMkLst>
        </pc:spChg>
        <pc:spChg chg="mod">
          <ac:chgData name="Berg F.L.C. van den (Fieke)" userId="413c22c0-73d9-43b9-b311-e771b00f3daf" providerId="ADAL" clId="{4AA18AD5-A369-49D7-A8E6-5AF3761955E2}" dt="2023-11-13T21:25:30.729" v="437" actId="20577"/>
          <ac:spMkLst>
            <pc:docMk/>
            <pc:sldMk cId="2781751468" sldId="262"/>
            <ac:spMk id="8" creationId="{0B239A93-F275-A53A-8926-F022DB066913}"/>
          </ac:spMkLst>
        </pc:spChg>
        <pc:spChg chg="add del mod">
          <ac:chgData name="Berg F.L.C. van den (Fieke)" userId="413c22c0-73d9-43b9-b311-e771b00f3daf" providerId="ADAL" clId="{4AA18AD5-A369-49D7-A8E6-5AF3761955E2}" dt="2023-11-13T21:16:03.528" v="142" actId="931"/>
          <ac:spMkLst>
            <pc:docMk/>
            <pc:sldMk cId="2781751468" sldId="262"/>
            <ac:spMk id="12" creationId="{14B7472E-C026-F133-BD35-8A41F54FCA7A}"/>
          </ac:spMkLst>
        </pc:spChg>
        <pc:spChg chg="mod">
          <ac:chgData name="Berg F.L.C. van den (Fieke)" userId="413c22c0-73d9-43b9-b311-e771b00f3daf" providerId="ADAL" clId="{4AA18AD5-A369-49D7-A8E6-5AF3761955E2}" dt="2023-11-14T12:30:43.674" v="735" actId="1076"/>
          <ac:spMkLst>
            <pc:docMk/>
            <pc:sldMk cId="2781751468" sldId="262"/>
            <ac:spMk id="13" creationId="{A9D2FA50-0462-BBC5-2F44-8791E3222EEA}"/>
          </ac:spMkLst>
        </pc:spChg>
        <pc:spChg chg="add mod">
          <ac:chgData name="Berg F.L.C. van den (Fieke)" userId="413c22c0-73d9-43b9-b311-e771b00f3daf" providerId="ADAL" clId="{4AA18AD5-A369-49D7-A8E6-5AF3761955E2}" dt="2023-11-13T21:23:23.055" v="357" actId="1076"/>
          <ac:spMkLst>
            <pc:docMk/>
            <pc:sldMk cId="2781751468" sldId="262"/>
            <ac:spMk id="19" creationId="{4800D01C-374B-F8F9-78D0-F77E6CF1D306}"/>
          </ac:spMkLst>
        </pc:spChg>
        <pc:spChg chg="add mod">
          <ac:chgData name="Berg F.L.C. van den (Fieke)" userId="413c22c0-73d9-43b9-b311-e771b00f3daf" providerId="ADAL" clId="{4AA18AD5-A369-49D7-A8E6-5AF3761955E2}" dt="2023-11-14T15:09:52.202" v="1455" actId="403"/>
          <ac:spMkLst>
            <pc:docMk/>
            <pc:sldMk cId="2781751468" sldId="262"/>
            <ac:spMk id="20" creationId="{F1F51E3E-55C8-6DC4-B33A-075A83BE57BD}"/>
          </ac:spMkLst>
        </pc:spChg>
        <pc:spChg chg="add mod">
          <ac:chgData name="Berg F.L.C. van den (Fieke)" userId="413c22c0-73d9-43b9-b311-e771b00f3daf" providerId="ADAL" clId="{4AA18AD5-A369-49D7-A8E6-5AF3761955E2}" dt="2023-11-14T14:37:29.383" v="849" actId="20577"/>
          <ac:spMkLst>
            <pc:docMk/>
            <pc:sldMk cId="2781751468" sldId="262"/>
            <ac:spMk id="21" creationId="{5358CA3F-96BE-C21B-C36B-DAE9F006E3D1}"/>
          </ac:spMkLst>
        </pc:spChg>
        <pc:spChg chg="add mod">
          <ac:chgData name="Berg F.L.C. van den (Fieke)" userId="413c22c0-73d9-43b9-b311-e771b00f3daf" providerId="ADAL" clId="{4AA18AD5-A369-49D7-A8E6-5AF3761955E2}" dt="2023-11-14T15:09:48.585" v="1454" actId="403"/>
          <ac:spMkLst>
            <pc:docMk/>
            <pc:sldMk cId="2781751468" sldId="262"/>
            <ac:spMk id="22" creationId="{A12A8240-85FA-EF8D-FAA1-A7FC7DEF99ED}"/>
          </ac:spMkLst>
        </pc:spChg>
        <pc:picChg chg="add del mod">
          <ac:chgData name="Berg F.L.C. van den (Fieke)" userId="413c22c0-73d9-43b9-b311-e771b00f3daf" providerId="ADAL" clId="{4AA18AD5-A369-49D7-A8E6-5AF3761955E2}" dt="2023-11-13T21:15:13.657" v="139" actId="478"/>
          <ac:picMkLst>
            <pc:docMk/>
            <pc:sldMk cId="2781751468" sldId="262"/>
            <ac:picMk id="4" creationId="{7CA06958-D094-9A10-357E-11EE77E1449F}"/>
          </ac:picMkLst>
        </pc:picChg>
        <pc:picChg chg="add del mod">
          <ac:chgData name="Berg F.L.C. van den (Fieke)" userId="413c22c0-73d9-43b9-b311-e771b00f3daf" providerId="ADAL" clId="{4AA18AD5-A369-49D7-A8E6-5AF3761955E2}" dt="2023-11-13T21:15:37.797" v="141" actId="478"/>
          <ac:picMkLst>
            <pc:docMk/>
            <pc:sldMk cId="2781751468" sldId="262"/>
            <ac:picMk id="7" creationId="{DCD1645D-F00C-1CF1-85C1-1E15FDAF1F8D}"/>
          </ac:picMkLst>
        </pc:picChg>
        <pc:picChg chg="add del mod">
          <ac:chgData name="Berg F.L.C. van den (Fieke)" userId="413c22c0-73d9-43b9-b311-e771b00f3daf" providerId="ADAL" clId="{4AA18AD5-A369-49D7-A8E6-5AF3761955E2}" dt="2023-11-13T21:15:11.891" v="138" actId="478"/>
          <ac:picMkLst>
            <pc:docMk/>
            <pc:sldMk cId="2781751468" sldId="262"/>
            <ac:picMk id="10" creationId="{1ECEF911-93C5-A1FB-58CD-5F1D714FA7EE}"/>
          </ac:picMkLst>
        </pc:picChg>
        <pc:picChg chg="add mod modCrop">
          <ac:chgData name="Berg F.L.C. van den (Fieke)" userId="413c22c0-73d9-43b9-b311-e771b00f3daf" providerId="ADAL" clId="{4AA18AD5-A369-49D7-A8E6-5AF3761955E2}" dt="2023-11-13T21:41:42.776" v="462" actId="1076"/>
          <ac:picMkLst>
            <pc:docMk/>
            <pc:sldMk cId="2781751468" sldId="262"/>
            <ac:picMk id="14" creationId="{DB0E9968-EC16-1D4B-BC9C-1A47D28B703B}"/>
          </ac:picMkLst>
        </pc:picChg>
        <pc:picChg chg="add mod modCrop">
          <ac:chgData name="Berg F.L.C. van den (Fieke)" userId="413c22c0-73d9-43b9-b311-e771b00f3daf" providerId="ADAL" clId="{4AA18AD5-A369-49D7-A8E6-5AF3761955E2}" dt="2023-11-14T15:07:50.221" v="1439" actId="2085"/>
          <ac:picMkLst>
            <pc:docMk/>
            <pc:sldMk cId="2781751468" sldId="262"/>
            <ac:picMk id="16" creationId="{AA89B4A0-BDF0-FF97-3A21-B4D4BC7B8896}"/>
          </ac:picMkLst>
        </pc:picChg>
        <pc:picChg chg="add mod modCrop">
          <ac:chgData name="Berg F.L.C. van den (Fieke)" userId="413c22c0-73d9-43b9-b311-e771b00f3daf" providerId="ADAL" clId="{4AA18AD5-A369-49D7-A8E6-5AF3761955E2}" dt="2023-11-14T12:30:56.460" v="737" actId="1076"/>
          <ac:picMkLst>
            <pc:docMk/>
            <pc:sldMk cId="2781751468" sldId="262"/>
            <ac:picMk id="18" creationId="{C5FB8A21-318E-9127-00AB-4E50358790A0}"/>
          </ac:picMkLst>
        </pc:picChg>
        <pc:picChg chg="add del mod">
          <ac:chgData name="Berg F.L.C. van den (Fieke)" userId="413c22c0-73d9-43b9-b311-e771b00f3daf" providerId="ADAL" clId="{4AA18AD5-A369-49D7-A8E6-5AF3761955E2}" dt="2023-11-13T14:40:58.809" v="116" actId="478"/>
          <ac:picMkLst>
            <pc:docMk/>
            <pc:sldMk cId="2781751468" sldId="262"/>
            <ac:picMk id="1026" creationId="{3FEE1A05-35C1-F500-9686-8CB7C764B289}"/>
          </ac:picMkLst>
        </pc:picChg>
      </pc:sldChg>
      <pc:sldChg chg="addSp delSp modSp mod">
        <pc:chgData name="Berg F.L.C. van den (Fieke)" userId="413c22c0-73d9-43b9-b311-e771b00f3daf" providerId="ADAL" clId="{4AA18AD5-A369-49D7-A8E6-5AF3761955E2}" dt="2023-11-14T12:31:36.883" v="742" actId="478"/>
        <pc:sldMkLst>
          <pc:docMk/>
          <pc:sldMk cId="3711417871" sldId="263"/>
        </pc:sldMkLst>
        <pc:spChg chg="add del mod">
          <ac:chgData name="Berg F.L.C. van den (Fieke)" userId="413c22c0-73d9-43b9-b311-e771b00f3daf" providerId="ADAL" clId="{4AA18AD5-A369-49D7-A8E6-5AF3761955E2}" dt="2023-11-14T12:31:36.883" v="742" actId="478"/>
          <ac:spMkLst>
            <pc:docMk/>
            <pc:sldMk cId="3711417871" sldId="263"/>
            <ac:spMk id="2" creationId="{9FE139F3-E2F2-B6C0-458C-A5C5675A629E}"/>
          </ac:spMkLst>
        </pc:spChg>
      </pc:sldChg>
      <pc:sldChg chg="modSp del mod">
        <pc:chgData name="Berg F.L.C. van den (Fieke)" userId="413c22c0-73d9-43b9-b311-e771b00f3daf" providerId="ADAL" clId="{4AA18AD5-A369-49D7-A8E6-5AF3761955E2}" dt="2023-11-14T15:18:50.533" v="1734" actId="47"/>
        <pc:sldMkLst>
          <pc:docMk/>
          <pc:sldMk cId="2842080935" sldId="264"/>
        </pc:sldMkLst>
        <pc:spChg chg="mod">
          <ac:chgData name="Berg F.L.C. van den (Fieke)" userId="413c22c0-73d9-43b9-b311-e771b00f3daf" providerId="ADAL" clId="{4AA18AD5-A369-49D7-A8E6-5AF3761955E2}" dt="2023-11-14T15:02:56.808" v="1387" actId="27636"/>
          <ac:spMkLst>
            <pc:docMk/>
            <pc:sldMk cId="2842080935" sldId="264"/>
            <ac:spMk id="2" creationId="{C61722E9-FBC4-172B-5D5D-2DC0F5743308}"/>
          </ac:spMkLst>
        </pc:spChg>
        <pc:spChg chg="mod">
          <ac:chgData name="Berg F.L.C. van den (Fieke)" userId="413c22c0-73d9-43b9-b311-e771b00f3daf" providerId="ADAL" clId="{4AA18AD5-A369-49D7-A8E6-5AF3761955E2}" dt="2023-11-14T15:02:46.155" v="1384" actId="21"/>
          <ac:spMkLst>
            <pc:docMk/>
            <pc:sldMk cId="2842080935" sldId="264"/>
            <ac:spMk id="5" creationId="{AE8AAF47-7926-AEE2-2615-35A483403A54}"/>
          </ac:spMkLst>
        </pc:spChg>
      </pc:sldChg>
      <pc:sldChg chg="addSp delSp modSp mod">
        <pc:chgData name="Berg F.L.C. van den (Fieke)" userId="413c22c0-73d9-43b9-b311-e771b00f3daf" providerId="ADAL" clId="{4AA18AD5-A369-49D7-A8E6-5AF3761955E2}" dt="2023-11-14T15:14:08.284" v="1579" actId="108"/>
        <pc:sldMkLst>
          <pc:docMk/>
          <pc:sldMk cId="1832409712" sldId="265"/>
        </pc:sldMkLst>
        <pc:spChg chg="add mod">
          <ac:chgData name="Berg F.L.C. van den (Fieke)" userId="413c22c0-73d9-43b9-b311-e771b00f3daf" providerId="ADAL" clId="{4AA18AD5-A369-49D7-A8E6-5AF3761955E2}" dt="2023-11-14T15:08:47.381" v="1445" actId="1076"/>
          <ac:spMkLst>
            <pc:docMk/>
            <pc:sldMk cId="1832409712" sldId="265"/>
            <ac:spMk id="3" creationId="{2FD3E730-2662-EA71-E0F1-9EC09DD50FEF}"/>
          </ac:spMkLst>
        </pc:spChg>
        <pc:spChg chg="del">
          <ac:chgData name="Berg F.L.C. van den (Fieke)" userId="413c22c0-73d9-43b9-b311-e771b00f3daf" providerId="ADAL" clId="{4AA18AD5-A369-49D7-A8E6-5AF3761955E2}" dt="2023-11-13T21:39:19.006" v="442" actId="931"/>
          <ac:spMkLst>
            <pc:docMk/>
            <pc:sldMk cId="1832409712" sldId="265"/>
            <ac:spMk id="3" creationId="{E2CE237E-6CDC-CEB3-9D5A-BB52725FB1F4}"/>
          </ac:spMkLst>
        </pc:spChg>
        <pc:spChg chg="mod">
          <ac:chgData name="Berg F.L.C. van den (Fieke)" userId="413c22c0-73d9-43b9-b311-e771b00f3daf" providerId="ADAL" clId="{4AA18AD5-A369-49D7-A8E6-5AF3761955E2}" dt="2023-11-14T15:09:56.815" v="1456" actId="403"/>
          <ac:spMkLst>
            <pc:docMk/>
            <pc:sldMk cId="1832409712" sldId="265"/>
            <ac:spMk id="4" creationId="{377D22D9-39C1-C7D9-8E96-BEF91996944B}"/>
          </ac:spMkLst>
        </pc:spChg>
        <pc:spChg chg="del">
          <ac:chgData name="Berg F.L.C. van den (Fieke)" userId="413c22c0-73d9-43b9-b311-e771b00f3daf" providerId="ADAL" clId="{4AA18AD5-A369-49D7-A8E6-5AF3761955E2}" dt="2023-11-13T21:39:03.358" v="438" actId="931"/>
          <ac:spMkLst>
            <pc:docMk/>
            <pc:sldMk cId="1832409712" sldId="265"/>
            <ac:spMk id="5" creationId="{00C439A9-1C84-6254-EAD0-8FD7A8DF2BD1}"/>
          </ac:spMkLst>
        </pc:spChg>
        <pc:spChg chg="mod">
          <ac:chgData name="Berg F.L.C. van den (Fieke)" userId="413c22c0-73d9-43b9-b311-e771b00f3daf" providerId="ADAL" clId="{4AA18AD5-A369-49D7-A8E6-5AF3761955E2}" dt="2023-11-14T15:10:01.334" v="1457" actId="403"/>
          <ac:spMkLst>
            <pc:docMk/>
            <pc:sldMk cId="1832409712" sldId="265"/>
            <ac:spMk id="6" creationId="{BF7A8506-00A0-D9EA-9B58-3796CA311E30}"/>
          </ac:spMkLst>
        </pc:spChg>
        <pc:spChg chg="mod">
          <ac:chgData name="Berg F.L.C. van den (Fieke)" userId="413c22c0-73d9-43b9-b311-e771b00f3daf" providerId="ADAL" clId="{4AA18AD5-A369-49D7-A8E6-5AF3761955E2}" dt="2023-11-14T15:14:08.284" v="1579" actId="108"/>
          <ac:spMkLst>
            <pc:docMk/>
            <pc:sldMk cId="1832409712" sldId="265"/>
            <ac:spMk id="8" creationId="{0B239A93-F275-A53A-8926-F022DB066913}"/>
          </ac:spMkLst>
        </pc:spChg>
        <pc:spChg chg="add mod">
          <ac:chgData name="Berg F.L.C. van den (Fieke)" userId="413c22c0-73d9-43b9-b311-e771b00f3daf" providerId="ADAL" clId="{4AA18AD5-A369-49D7-A8E6-5AF3761955E2}" dt="2023-11-14T15:08:44.347" v="1444" actId="1076"/>
          <ac:spMkLst>
            <pc:docMk/>
            <pc:sldMk cId="1832409712" sldId="265"/>
            <ac:spMk id="9" creationId="{C92D31AB-80DD-391F-F975-B4F43784ABA8}"/>
          </ac:spMkLst>
        </pc:spChg>
        <pc:spChg chg="mod">
          <ac:chgData name="Berg F.L.C. van den (Fieke)" userId="413c22c0-73d9-43b9-b311-e771b00f3daf" providerId="ADAL" clId="{4AA18AD5-A369-49D7-A8E6-5AF3761955E2}" dt="2023-11-14T15:10:04.404" v="1458" actId="403"/>
          <ac:spMkLst>
            <pc:docMk/>
            <pc:sldMk cId="1832409712" sldId="265"/>
            <ac:spMk id="11" creationId="{A555D335-82D0-6F7A-CF07-6D87471CE3D1}"/>
          </ac:spMkLst>
        </pc:spChg>
        <pc:spChg chg="add mod">
          <ac:chgData name="Berg F.L.C. van den (Fieke)" userId="413c22c0-73d9-43b9-b311-e771b00f3daf" providerId="ADAL" clId="{4AA18AD5-A369-49D7-A8E6-5AF3761955E2}" dt="2023-11-13T21:43:15.618" v="466" actId="478"/>
          <ac:spMkLst>
            <pc:docMk/>
            <pc:sldMk cId="1832409712" sldId="265"/>
            <ac:spMk id="12" creationId="{26EA98F9-CD69-11C2-6EB7-9048E65F5FD6}"/>
          </ac:spMkLst>
        </pc:spChg>
        <pc:spChg chg="mod">
          <ac:chgData name="Berg F.L.C. van den (Fieke)" userId="413c22c0-73d9-43b9-b311-e771b00f3daf" providerId="ADAL" clId="{4AA18AD5-A369-49D7-A8E6-5AF3761955E2}" dt="2023-11-14T15:10:10.914" v="1460" actId="1076"/>
          <ac:spMkLst>
            <pc:docMk/>
            <pc:sldMk cId="1832409712" sldId="265"/>
            <ac:spMk id="13" creationId="{998E13C0-3E9F-128E-76B2-88490AD2170E}"/>
          </ac:spMkLst>
        </pc:spChg>
        <pc:spChg chg="mod">
          <ac:chgData name="Berg F.L.C. van den (Fieke)" userId="413c22c0-73d9-43b9-b311-e771b00f3daf" providerId="ADAL" clId="{4AA18AD5-A369-49D7-A8E6-5AF3761955E2}" dt="2023-11-14T12:30:05.611" v="726" actId="1076"/>
          <ac:spMkLst>
            <pc:docMk/>
            <pc:sldMk cId="1832409712" sldId="265"/>
            <ac:spMk id="15" creationId="{0B5F6523-FB92-B324-AD84-759C8AEB709B}"/>
          </ac:spMkLst>
        </pc:spChg>
        <pc:spChg chg="add mod">
          <ac:chgData name="Berg F.L.C. van den (Fieke)" userId="413c22c0-73d9-43b9-b311-e771b00f3daf" providerId="ADAL" clId="{4AA18AD5-A369-49D7-A8E6-5AF3761955E2}" dt="2023-11-14T15:08:40.008" v="1443" actId="1076"/>
          <ac:spMkLst>
            <pc:docMk/>
            <pc:sldMk cId="1832409712" sldId="265"/>
            <ac:spMk id="17" creationId="{11ED321B-75D1-3C47-58B7-E870873F5CA0}"/>
          </ac:spMkLst>
        </pc:spChg>
        <pc:picChg chg="mod">
          <ac:chgData name="Berg F.L.C. van den (Fieke)" userId="413c22c0-73d9-43b9-b311-e771b00f3daf" providerId="ADAL" clId="{4AA18AD5-A369-49D7-A8E6-5AF3761955E2}" dt="2023-11-14T15:07:35.833" v="1436" actId="2085"/>
          <ac:picMkLst>
            <pc:docMk/>
            <pc:sldMk cId="1832409712" sldId="265"/>
            <ac:picMk id="2" creationId="{C191B7C1-73E7-AD1E-0117-006FA12584C7}"/>
          </ac:picMkLst>
        </pc:picChg>
        <pc:picChg chg="add del mod modCrop">
          <ac:chgData name="Berg F.L.C. van den (Fieke)" userId="413c22c0-73d9-43b9-b311-e771b00f3daf" providerId="ADAL" clId="{4AA18AD5-A369-49D7-A8E6-5AF3761955E2}" dt="2023-11-13T21:43:15.618" v="466" actId="478"/>
          <ac:picMkLst>
            <pc:docMk/>
            <pc:sldMk cId="1832409712" sldId="265"/>
            <ac:picMk id="4" creationId="{5A91C575-F747-3E0B-1EA0-17FAD96E62E7}"/>
          </ac:picMkLst>
        </pc:picChg>
        <pc:picChg chg="add mod modCrop">
          <ac:chgData name="Berg F.L.C. van den (Fieke)" userId="413c22c0-73d9-43b9-b311-e771b00f3daf" providerId="ADAL" clId="{4AA18AD5-A369-49D7-A8E6-5AF3761955E2}" dt="2023-11-14T15:07:37.821" v="1437" actId="2085"/>
          <ac:picMkLst>
            <pc:docMk/>
            <pc:sldMk cId="1832409712" sldId="265"/>
            <ac:picMk id="7" creationId="{51F88625-D624-8732-5A1F-712CF0712DDC}"/>
          </ac:picMkLst>
        </pc:picChg>
        <pc:picChg chg="add mod">
          <ac:chgData name="Berg F.L.C. van den (Fieke)" userId="413c22c0-73d9-43b9-b311-e771b00f3daf" providerId="ADAL" clId="{4AA18AD5-A369-49D7-A8E6-5AF3761955E2}" dt="2023-11-14T15:07:39.910" v="1438" actId="2085"/>
          <ac:picMkLst>
            <pc:docMk/>
            <pc:sldMk cId="1832409712" sldId="265"/>
            <ac:picMk id="10" creationId="{99DF95F0-4B19-56FB-6B4D-7905C894FF94}"/>
          </ac:picMkLst>
        </pc:picChg>
        <pc:picChg chg="add mod">
          <ac:chgData name="Berg F.L.C. van den (Fieke)" userId="413c22c0-73d9-43b9-b311-e771b00f3daf" providerId="ADAL" clId="{4AA18AD5-A369-49D7-A8E6-5AF3761955E2}" dt="2023-11-13T21:43:34.450" v="470" actId="1076"/>
          <ac:picMkLst>
            <pc:docMk/>
            <pc:sldMk cId="1832409712" sldId="265"/>
            <ac:picMk id="13" creationId="{8BB4392F-FDC9-8266-AC86-AA62DE0158AE}"/>
          </ac:picMkLst>
        </pc:picChg>
      </pc:sldChg>
      <pc:sldChg chg="addSp delSp modSp mod">
        <pc:chgData name="Berg F.L.C. van den (Fieke)" userId="413c22c0-73d9-43b9-b311-e771b00f3daf" providerId="ADAL" clId="{4AA18AD5-A369-49D7-A8E6-5AF3761955E2}" dt="2023-11-14T15:14:25.288" v="1580" actId="108"/>
        <pc:sldMkLst>
          <pc:docMk/>
          <pc:sldMk cId="2519350198" sldId="266"/>
        </pc:sldMkLst>
        <pc:spChg chg="mod">
          <ac:chgData name="Berg F.L.C. van den (Fieke)" userId="413c22c0-73d9-43b9-b311-e771b00f3daf" providerId="ADAL" clId="{4AA18AD5-A369-49D7-A8E6-5AF3761955E2}" dt="2023-11-14T12:28:46.765" v="711" actId="1076"/>
          <ac:spMkLst>
            <pc:docMk/>
            <pc:sldMk cId="2519350198" sldId="266"/>
            <ac:spMk id="4" creationId="{9DFDF68B-B6FC-D44B-A052-BED9DA0B1359}"/>
          </ac:spMkLst>
        </pc:spChg>
        <pc:spChg chg="del">
          <ac:chgData name="Berg F.L.C. van den (Fieke)" userId="413c22c0-73d9-43b9-b311-e771b00f3daf" providerId="ADAL" clId="{4AA18AD5-A369-49D7-A8E6-5AF3761955E2}" dt="2023-11-13T21:41:00.468" v="457" actId="931"/>
          <ac:spMkLst>
            <pc:docMk/>
            <pc:sldMk cId="2519350198" sldId="266"/>
            <ac:spMk id="5" creationId="{00C439A9-1C84-6254-EAD0-8FD7A8DF2BD1}"/>
          </ac:spMkLst>
        </pc:spChg>
        <pc:spChg chg="mod">
          <ac:chgData name="Berg F.L.C. van den (Fieke)" userId="413c22c0-73d9-43b9-b311-e771b00f3daf" providerId="ADAL" clId="{4AA18AD5-A369-49D7-A8E6-5AF3761955E2}" dt="2023-11-14T15:14:25.288" v="1580" actId="108"/>
          <ac:spMkLst>
            <pc:docMk/>
            <pc:sldMk cId="2519350198" sldId="266"/>
            <ac:spMk id="8" creationId="{0B239A93-F275-A53A-8926-F022DB066913}"/>
          </ac:spMkLst>
        </pc:spChg>
        <pc:spChg chg="mod">
          <ac:chgData name="Berg F.L.C. van den (Fieke)" userId="413c22c0-73d9-43b9-b311-e771b00f3daf" providerId="ADAL" clId="{4AA18AD5-A369-49D7-A8E6-5AF3761955E2}" dt="2023-11-14T15:10:38.964" v="1465" actId="14100"/>
          <ac:spMkLst>
            <pc:docMk/>
            <pc:sldMk cId="2519350198" sldId="266"/>
            <ac:spMk id="11" creationId="{6976AAFE-8DBE-1073-3477-0AC318E2C745}"/>
          </ac:spMkLst>
        </pc:spChg>
        <pc:spChg chg="mod">
          <ac:chgData name="Berg F.L.C. van den (Fieke)" userId="413c22c0-73d9-43b9-b311-e771b00f3daf" providerId="ADAL" clId="{4AA18AD5-A369-49D7-A8E6-5AF3761955E2}" dt="2023-11-14T15:10:26.684" v="1463" actId="403"/>
          <ac:spMkLst>
            <pc:docMk/>
            <pc:sldMk cId="2519350198" sldId="266"/>
            <ac:spMk id="13" creationId="{001C666F-DDA1-50E1-4E4A-F28E392980A2}"/>
          </ac:spMkLst>
        </pc:spChg>
        <pc:spChg chg="add del mod">
          <ac:chgData name="Berg F.L.C. van den (Fieke)" userId="413c22c0-73d9-43b9-b311-e771b00f3daf" providerId="ADAL" clId="{4AA18AD5-A369-49D7-A8E6-5AF3761955E2}" dt="2023-11-14T13:09:56.042" v="825" actId="478"/>
          <ac:spMkLst>
            <pc:docMk/>
            <pc:sldMk cId="2519350198" sldId="266"/>
            <ac:spMk id="14" creationId="{84CA9B0C-2BE5-3FBF-53EA-8A955B295567}"/>
          </ac:spMkLst>
        </pc:spChg>
        <pc:spChg chg="mod">
          <ac:chgData name="Berg F.L.C. van den (Fieke)" userId="413c22c0-73d9-43b9-b311-e771b00f3daf" providerId="ADAL" clId="{4AA18AD5-A369-49D7-A8E6-5AF3761955E2}" dt="2023-11-14T15:10:22.462" v="1462" actId="14100"/>
          <ac:spMkLst>
            <pc:docMk/>
            <pc:sldMk cId="2519350198" sldId="266"/>
            <ac:spMk id="15" creationId="{A537D5DF-CD37-FA51-53A8-DFFCC9528A64}"/>
          </ac:spMkLst>
        </pc:spChg>
        <pc:spChg chg="add del mod">
          <ac:chgData name="Berg F.L.C. van den (Fieke)" userId="413c22c0-73d9-43b9-b311-e771b00f3daf" providerId="ADAL" clId="{4AA18AD5-A369-49D7-A8E6-5AF3761955E2}" dt="2023-11-14T12:27:43.765" v="696" actId="478"/>
          <ac:spMkLst>
            <pc:docMk/>
            <pc:sldMk cId="2519350198" sldId="266"/>
            <ac:spMk id="16" creationId="{4B02BF05-FAE4-834E-9AD8-D6885864E278}"/>
          </ac:spMkLst>
        </pc:spChg>
        <pc:spChg chg="mod">
          <ac:chgData name="Berg F.L.C. van den (Fieke)" userId="413c22c0-73d9-43b9-b311-e771b00f3daf" providerId="ADAL" clId="{4AA18AD5-A369-49D7-A8E6-5AF3761955E2}" dt="2023-11-14T15:10:48.404" v="1467" actId="1076"/>
          <ac:spMkLst>
            <pc:docMk/>
            <pc:sldMk cId="2519350198" sldId="266"/>
            <ac:spMk id="17" creationId="{8E71877C-FCD5-3410-5FC6-B5AFC2DFAC85}"/>
          </ac:spMkLst>
        </pc:spChg>
        <pc:spChg chg="add mod">
          <ac:chgData name="Berg F.L.C. van den (Fieke)" userId="413c22c0-73d9-43b9-b311-e771b00f3daf" providerId="ADAL" clId="{4AA18AD5-A369-49D7-A8E6-5AF3761955E2}" dt="2023-11-14T15:08:54.734" v="1446" actId="207"/>
          <ac:spMkLst>
            <pc:docMk/>
            <pc:sldMk cId="2519350198" sldId="266"/>
            <ac:spMk id="20" creationId="{CF42951F-FB63-AB67-E9F6-9EE1EC609364}"/>
          </ac:spMkLst>
        </pc:spChg>
        <pc:spChg chg="add mod">
          <ac:chgData name="Berg F.L.C. van den (Fieke)" userId="413c22c0-73d9-43b9-b311-e771b00f3daf" providerId="ADAL" clId="{4AA18AD5-A369-49D7-A8E6-5AF3761955E2}" dt="2023-11-14T15:08:57.760" v="1447" actId="207"/>
          <ac:spMkLst>
            <pc:docMk/>
            <pc:sldMk cId="2519350198" sldId="266"/>
            <ac:spMk id="21" creationId="{2DCAE733-C919-98EA-8330-C84C09473839}"/>
          </ac:spMkLst>
        </pc:spChg>
        <pc:spChg chg="add mod">
          <ac:chgData name="Berg F.L.C. van den (Fieke)" userId="413c22c0-73d9-43b9-b311-e771b00f3daf" providerId="ADAL" clId="{4AA18AD5-A369-49D7-A8E6-5AF3761955E2}" dt="2023-11-14T15:09:00.919" v="1448" actId="207"/>
          <ac:spMkLst>
            <pc:docMk/>
            <pc:sldMk cId="2519350198" sldId="266"/>
            <ac:spMk id="22" creationId="{2BCC09DD-7775-7FD9-7F2D-46BD22ED0F2F}"/>
          </ac:spMkLst>
        </pc:spChg>
        <pc:picChg chg="add mod modCrop">
          <ac:chgData name="Berg F.L.C. van den (Fieke)" userId="413c22c0-73d9-43b9-b311-e771b00f3daf" providerId="ADAL" clId="{4AA18AD5-A369-49D7-A8E6-5AF3761955E2}" dt="2023-11-13T21:41:23.514" v="461" actId="18131"/>
          <ac:picMkLst>
            <pc:docMk/>
            <pc:sldMk cId="2519350198" sldId="266"/>
            <ac:picMk id="4" creationId="{CDAD47B2-1493-2AB4-B5D0-995BE2A7D3D0}"/>
          </ac:picMkLst>
        </pc:picChg>
        <pc:picChg chg="mod modCrop">
          <ac:chgData name="Berg F.L.C. van den (Fieke)" userId="413c22c0-73d9-43b9-b311-e771b00f3daf" providerId="ADAL" clId="{4AA18AD5-A369-49D7-A8E6-5AF3761955E2}" dt="2023-11-14T15:07:26.625" v="1434" actId="2085"/>
          <ac:picMkLst>
            <pc:docMk/>
            <pc:sldMk cId="2519350198" sldId="266"/>
            <ac:picMk id="6" creationId="{D0628E8F-BCB9-DE95-599E-5BDB77B78C8D}"/>
          </ac:picMkLst>
        </pc:picChg>
        <pc:picChg chg="mod">
          <ac:chgData name="Berg F.L.C. van den (Fieke)" userId="413c22c0-73d9-43b9-b311-e771b00f3daf" providerId="ADAL" clId="{4AA18AD5-A369-49D7-A8E6-5AF3761955E2}" dt="2023-11-14T12:25:29.404" v="666" actId="14100"/>
          <ac:picMkLst>
            <pc:docMk/>
            <pc:sldMk cId="2519350198" sldId="266"/>
            <ac:picMk id="7" creationId="{6B5A9F2F-F2D6-17CC-7559-2D05B3220985}"/>
          </ac:picMkLst>
        </pc:picChg>
      </pc:sldChg>
      <pc:sldChg chg="modSp new mod">
        <pc:chgData name="Berg F.L.C. van den (Fieke)" userId="413c22c0-73d9-43b9-b311-e771b00f3daf" providerId="ADAL" clId="{4AA18AD5-A369-49D7-A8E6-5AF3761955E2}" dt="2023-11-14T15:18:25.474" v="1733" actId="20577"/>
        <pc:sldMkLst>
          <pc:docMk/>
          <pc:sldMk cId="144088790" sldId="267"/>
        </pc:sldMkLst>
        <pc:spChg chg="mod">
          <ac:chgData name="Berg F.L.C. van den (Fieke)" userId="413c22c0-73d9-43b9-b311-e771b00f3daf" providerId="ADAL" clId="{4AA18AD5-A369-49D7-A8E6-5AF3761955E2}" dt="2023-11-14T15:02:49.865" v="1385"/>
          <ac:spMkLst>
            <pc:docMk/>
            <pc:sldMk cId="144088790" sldId="267"/>
            <ac:spMk id="2" creationId="{F9C54783-CE95-E70C-6D60-0EB699170E7C}"/>
          </ac:spMkLst>
        </pc:spChg>
        <pc:spChg chg="mod">
          <ac:chgData name="Berg F.L.C. van den (Fieke)" userId="413c22c0-73d9-43b9-b311-e771b00f3daf" providerId="ADAL" clId="{4AA18AD5-A369-49D7-A8E6-5AF3761955E2}" dt="2023-11-14T15:18:25.474" v="1733" actId="20577"/>
          <ac:spMkLst>
            <pc:docMk/>
            <pc:sldMk cId="144088790" sldId="267"/>
            <ac:spMk id="3" creationId="{62BDCB9E-D845-D352-4D91-1FEEC4344F30}"/>
          </ac:spMkLst>
        </pc:spChg>
      </pc:sldChg>
    </pc:docChg>
  </pc:docChgLst>
  <pc:docChgLst>
    <pc:chgData name="Berg F.L.C. van den (Fieke)" userId="S::f.l.van.den.berg@zoetermeer.nl::413c22c0-73d9-43b9-b311-e771b00f3daf" providerId="AD" clId="Web-{7B00276B-A974-49ED-A90D-1FAFE6EA1A20}"/>
    <pc:docChg chg="modSld">
      <pc:chgData name="Berg F.L.C. van den (Fieke)" userId="S::f.l.van.den.berg@zoetermeer.nl::413c22c0-73d9-43b9-b311-e771b00f3daf" providerId="AD" clId="Web-{7B00276B-A974-49ED-A90D-1FAFE6EA1A20}" dt="2023-11-14T08:31:50.093" v="148" actId="20577"/>
      <pc:docMkLst>
        <pc:docMk/>
      </pc:docMkLst>
      <pc:sldChg chg="addSp modSp">
        <pc:chgData name="Berg F.L.C. van den (Fieke)" userId="S::f.l.van.den.berg@zoetermeer.nl::413c22c0-73d9-43b9-b311-e771b00f3daf" providerId="AD" clId="Web-{7B00276B-A974-49ED-A90D-1FAFE6EA1A20}" dt="2023-11-14T08:31:50.093" v="148" actId="20577"/>
        <pc:sldMkLst>
          <pc:docMk/>
          <pc:sldMk cId="2781751468" sldId="262"/>
        </pc:sldMkLst>
        <pc:spChg chg="add mod">
          <ac:chgData name="Berg F.L.C. van den (Fieke)" userId="S::f.l.van.den.berg@zoetermeer.nl::413c22c0-73d9-43b9-b311-e771b00f3daf" providerId="AD" clId="Web-{7B00276B-A974-49ED-A90D-1FAFE6EA1A20}" dt="2023-11-14T08:29:51.980" v="103" actId="1076"/>
          <ac:spMkLst>
            <pc:docMk/>
            <pc:sldMk cId="2781751468" sldId="262"/>
            <ac:spMk id="3" creationId="{092A6F6F-ECAE-ED06-4355-6088713DC90A}"/>
          </ac:spMkLst>
        </pc:spChg>
        <pc:spChg chg="add mod">
          <ac:chgData name="Berg F.L.C. van den (Fieke)" userId="S::f.l.van.den.berg@zoetermeer.nl::413c22c0-73d9-43b9-b311-e771b00f3daf" providerId="AD" clId="Web-{7B00276B-A974-49ED-A90D-1FAFE6EA1A20}" dt="2023-11-14T08:30:01.230" v="105" actId="1076"/>
          <ac:spMkLst>
            <pc:docMk/>
            <pc:sldMk cId="2781751468" sldId="262"/>
            <ac:spMk id="6" creationId="{D0E62070-4B54-593F-2ACE-56535F90F355}"/>
          </ac:spMkLst>
        </pc:spChg>
        <pc:spChg chg="add mod">
          <ac:chgData name="Berg F.L.C. van den (Fieke)" userId="S::f.l.van.den.berg@zoetermeer.nl::413c22c0-73d9-43b9-b311-e771b00f3daf" providerId="AD" clId="Web-{7B00276B-A974-49ED-A90D-1FAFE6EA1A20}" dt="2023-11-14T08:30:10.668" v="107" actId="1076"/>
          <ac:spMkLst>
            <pc:docMk/>
            <pc:sldMk cId="2781751468" sldId="262"/>
            <ac:spMk id="9" creationId="{0C9FC20C-36DF-0C17-8CB7-F1F2B5EFF6D9}"/>
          </ac:spMkLst>
        </pc:spChg>
        <pc:spChg chg="add mod">
          <ac:chgData name="Berg F.L.C. van den (Fieke)" userId="S::f.l.van.den.berg@zoetermeer.nl::413c22c0-73d9-43b9-b311-e771b00f3daf" providerId="AD" clId="Web-{7B00276B-A974-49ED-A90D-1FAFE6EA1A20}" dt="2023-11-14T08:30:18.043" v="109" actId="1076"/>
          <ac:spMkLst>
            <pc:docMk/>
            <pc:sldMk cId="2781751468" sldId="262"/>
            <ac:spMk id="11" creationId="{BC668331-7D2E-7C83-48D9-3FBB6CB05D65}"/>
          </ac:spMkLst>
        </pc:spChg>
        <pc:spChg chg="add mod">
          <ac:chgData name="Berg F.L.C. van den (Fieke)" userId="S::f.l.van.den.berg@zoetermeer.nl::413c22c0-73d9-43b9-b311-e771b00f3daf" providerId="AD" clId="Web-{7B00276B-A974-49ED-A90D-1FAFE6EA1A20}" dt="2023-11-14T08:30:39.434" v="115" actId="1076"/>
          <ac:spMkLst>
            <pc:docMk/>
            <pc:sldMk cId="2781751468" sldId="262"/>
            <ac:spMk id="13" creationId="{A9D2FA50-0462-BBC5-2F44-8791E3222EEA}"/>
          </ac:spMkLst>
        </pc:spChg>
        <pc:spChg chg="add mod">
          <ac:chgData name="Berg F.L.C. van den (Fieke)" userId="S::f.l.van.den.berg@zoetermeer.nl::413c22c0-73d9-43b9-b311-e771b00f3daf" providerId="AD" clId="Web-{7B00276B-A974-49ED-A90D-1FAFE6EA1A20}" dt="2023-11-14T08:30:34.700" v="113" actId="1076"/>
          <ac:spMkLst>
            <pc:docMk/>
            <pc:sldMk cId="2781751468" sldId="262"/>
            <ac:spMk id="15" creationId="{8AE26F81-8B01-1BBF-24D5-1B1975367230}"/>
          </ac:spMkLst>
        </pc:spChg>
        <pc:spChg chg="mod">
          <ac:chgData name="Berg F.L.C. van den (Fieke)" userId="S::f.l.van.den.berg@zoetermeer.nl::413c22c0-73d9-43b9-b311-e771b00f3daf" providerId="AD" clId="Web-{7B00276B-A974-49ED-A90D-1FAFE6EA1A20}" dt="2023-11-14T08:31:50.093" v="148" actId="20577"/>
          <ac:spMkLst>
            <pc:docMk/>
            <pc:sldMk cId="2781751468" sldId="262"/>
            <ac:spMk id="21" creationId="{5358CA3F-96BE-C21B-C36B-DAE9F006E3D1}"/>
          </ac:spMkLst>
        </pc:spChg>
      </pc:sldChg>
      <pc:sldChg chg="modSp">
        <pc:chgData name="Berg F.L.C. van den (Fieke)" userId="S::f.l.van.den.berg@zoetermeer.nl::413c22c0-73d9-43b9-b311-e771b00f3daf" providerId="AD" clId="Web-{7B00276B-A974-49ED-A90D-1FAFE6EA1A20}" dt="2023-11-14T08:23:14.825" v="0" actId="20577"/>
        <pc:sldMkLst>
          <pc:docMk/>
          <pc:sldMk cId="3711417871" sldId="263"/>
        </pc:sldMkLst>
        <pc:spChg chg="mod">
          <ac:chgData name="Berg F.L.C. van den (Fieke)" userId="S::f.l.van.den.berg@zoetermeer.nl::413c22c0-73d9-43b9-b311-e771b00f3daf" providerId="AD" clId="Web-{7B00276B-A974-49ED-A90D-1FAFE6EA1A20}" dt="2023-11-14T08:23:14.825" v="0" actId="20577"/>
          <ac:spMkLst>
            <pc:docMk/>
            <pc:sldMk cId="3711417871" sldId="263"/>
            <ac:spMk id="6" creationId="{F69FDB97-7256-E451-2DCC-A0AB70016895}"/>
          </ac:spMkLst>
        </pc:spChg>
      </pc:sldChg>
      <pc:sldChg chg="addSp modSp">
        <pc:chgData name="Berg F.L.C. van den (Fieke)" userId="S::f.l.van.den.berg@zoetermeer.nl::413c22c0-73d9-43b9-b311-e771b00f3daf" providerId="AD" clId="Web-{7B00276B-A974-49ED-A90D-1FAFE6EA1A20}" dt="2023-11-14T08:29:36.135" v="101" actId="1076"/>
        <pc:sldMkLst>
          <pc:docMk/>
          <pc:sldMk cId="1832409712" sldId="265"/>
        </pc:sldMkLst>
        <pc:spChg chg="mod">
          <ac:chgData name="Berg F.L.C. van den (Fieke)" userId="S::f.l.van.den.berg@zoetermeer.nl::413c22c0-73d9-43b9-b311-e771b00f3daf" providerId="AD" clId="Web-{7B00276B-A974-49ED-A90D-1FAFE6EA1A20}" dt="2023-11-14T08:29:14.650" v="95" actId="1076"/>
          <ac:spMkLst>
            <pc:docMk/>
            <pc:sldMk cId="1832409712" sldId="265"/>
            <ac:spMk id="4" creationId="{377D22D9-39C1-C7D9-8E96-BEF91996944B}"/>
          </ac:spMkLst>
        </pc:spChg>
        <pc:spChg chg="add mod">
          <ac:chgData name="Berg F.L.C. van den (Fieke)" userId="S::f.l.van.den.berg@zoetermeer.nl::413c22c0-73d9-43b9-b311-e771b00f3daf" providerId="AD" clId="Web-{7B00276B-A974-49ED-A90D-1FAFE6EA1A20}" dt="2023-11-14T08:28:40.883" v="84" actId="1076"/>
          <ac:spMkLst>
            <pc:docMk/>
            <pc:sldMk cId="1832409712" sldId="265"/>
            <ac:spMk id="5" creationId="{C9D9B99E-68A1-8193-9A01-2CA76A56D6B6}"/>
          </ac:spMkLst>
        </pc:spChg>
        <pc:spChg chg="mod">
          <ac:chgData name="Berg F.L.C. van den (Fieke)" userId="S::f.l.van.den.berg@zoetermeer.nl::413c22c0-73d9-43b9-b311-e771b00f3daf" providerId="AD" clId="Web-{7B00276B-A974-49ED-A90D-1FAFE6EA1A20}" dt="2023-11-14T08:29:24.682" v="98" actId="1076"/>
          <ac:spMkLst>
            <pc:docMk/>
            <pc:sldMk cId="1832409712" sldId="265"/>
            <ac:spMk id="6" creationId="{BF7A8506-00A0-D9EA-9B58-3796CA311E30}"/>
          </ac:spMkLst>
        </pc:spChg>
        <pc:spChg chg="mod">
          <ac:chgData name="Berg F.L.C. van den (Fieke)" userId="S::f.l.van.den.berg@zoetermeer.nl::413c22c0-73d9-43b9-b311-e771b00f3daf" providerId="AD" clId="Web-{7B00276B-A974-49ED-A90D-1FAFE6EA1A20}" dt="2023-11-14T08:29:36.135" v="101" actId="1076"/>
          <ac:spMkLst>
            <pc:docMk/>
            <pc:sldMk cId="1832409712" sldId="265"/>
            <ac:spMk id="11" creationId="{A555D335-82D0-6F7A-CF07-6D87471CE3D1}"/>
          </ac:spMkLst>
        </pc:spChg>
        <pc:spChg chg="add mod">
          <ac:chgData name="Berg F.L.C. van den (Fieke)" userId="S::f.l.van.den.berg@zoetermeer.nl::413c22c0-73d9-43b9-b311-e771b00f3daf" providerId="AD" clId="Web-{7B00276B-A974-49ED-A90D-1FAFE6EA1A20}" dt="2023-11-14T08:28:37.571" v="83" actId="1076"/>
          <ac:spMkLst>
            <pc:docMk/>
            <pc:sldMk cId="1832409712" sldId="265"/>
            <ac:spMk id="12" creationId="{7CE17C9E-39BC-28C5-F9E2-382E36DBBF32}"/>
          </ac:spMkLst>
        </pc:spChg>
        <pc:spChg chg="add mod">
          <ac:chgData name="Berg F.L.C. van den (Fieke)" userId="S::f.l.van.den.berg@zoetermeer.nl::413c22c0-73d9-43b9-b311-e771b00f3daf" providerId="AD" clId="Web-{7B00276B-A974-49ED-A90D-1FAFE6EA1A20}" dt="2023-11-14T08:28:50.524" v="86" actId="1076"/>
          <ac:spMkLst>
            <pc:docMk/>
            <pc:sldMk cId="1832409712" sldId="265"/>
            <ac:spMk id="15" creationId="{0B5F6523-FB92-B324-AD84-759C8AEB709B}"/>
          </ac:spMkLst>
        </pc:spChg>
      </pc:sldChg>
      <pc:sldChg chg="addSp modSp">
        <pc:chgData name="Berg F.L.C. van den (Fieke)" userId="S::f.l.van.den.berg@zoetermeer.nl::413c22c0-73d9-43b9-b311-e771b00f3daf" providerId="AD" clId="Web-{7B00276B-A974-49ED-A90D-1FAFE6EA1A20}" dt="2023-11-14T08:28:00.273" v="78" actId="1076"/>
        <pc:sldMkLst>
          <pc:docMk/>
          <pc:sldMk cId="2519350198" sldId="266"/>
        </pc:sldMkLst>
        <pc:spChg chg="add mod">
          <ac:chgData name="Berg F.L.C. van den (Fieke)" userId="S::f.l.van.den.berg@zoetermeer.nl::413c22c0-73d9-43b9-b311-e771b00f3daf" providerId="AD" clId="Web-{7B00276B-A974-49ED-A90D-1FAFE6EA1A20}" dt="2023-11-14T08:26:18.113" v="49" actId="1076"/>
          <ac:spMkLst>
            <pc:docMk/>
            <pc:sldMk cId="2519350198" sldId="266"/>
            <ac:spMk id="2" creationId="{332F4290-A491-E701-0B4F-94F6083991B2}"/>
          </ac:spMkLst>
        </pc:spChg>
        <pc:spChg chg="add mod">
          <ac:chgData name="Berg F.L.C. van den (Fieke)" userId="S::f.l.van.den.berg@zoetermeer.nl::413c22c0-73d9-43b9-b311-e771b00f3daf" providerId="AD" clId="Web-{7B00276B-A974-49ED-A90D-1FAFE6EA1A20}" dt="2023-11-14T08:26:21.035" v="50" actId="1076"/>
          <ac:spMkLst>
            <pc:docMk/>
            <pc:sldMk cId="2519350198" sldId="266"/>
            <ac:spMk id="3" creationId="{45716D04-95C7-F06A-0D5E-54BFD918A46A}"/>
          </ac:spMkLst>
        </pc:spChg>
        <pc:spChg chg="add mod">
          <ac:chgData name="Berg F.L.C. van den (Fieke)" userId="S::f.l.van.den.berg@zoetermeer.nl::413c22c0-73d9-43b9-b311-e771b00f3daf" providerId="AD" clId="Web-{7B00276B-A974-49ED-A90D-1FAFE6EA1A20}" dt="2023-11-14T08:26:29.098" v="55" actId="1076"/>
          <ac:spMkLst>
            <pc:docMk/>
            <pc:sldMk cId="2519350198" sldId="266"/>
            <ac:spMk id="4" creationId="{9DFDF68B-B6FC-D44B-A052-BED9DA0B1359}"/>
          </ac:spMkLst>
        </pc:spChg>
        <pc:spChg chg="add mod">
          <ac:chgData name="Berg F.L.C. van den (Fieke)" userId="S::f.l.van.den.berg@zoetermeer.nl::413c22c0-73d9-43b9-b311-e771b00f3daf" providerId="AD" clId="Web-{7B00276B-A974-49ED-A90D-1FAFE6EA1A20}" dt="2023-11-14T08:26:14.863" v="48" actId="1076"/>
          <ac:spMkLst>
            <pc:docMk/>
            <pc:sldMk cId="2519350198" sldId="266"/>
            <ac:spMk id="5" creationId="{6FFE23F4-89AC-14D1-9523-B1074B0867C9}"/>
          </ac:spMkLst>
        </pc:spChg>
        <pc:spChg chg="add mod">
          <ac:chgData name="Berg F.L.C. van den (Fieke)" userId="S::f.l.van.den.berg@zoetermeer.nl::413c22c0-73d9-43b9-b311-e771b00f3daf" providerId="AD" clId="Web-{7B00276B-A974-49ED-A90D-1FAFE6EA1A20}" dt="2023-11-14T08:26:53.849" v="59" actId="1076"/>
          <ac:spMkLst>
            <pc:docMk/>
            <pc:sldMk cId="2519350198" sldId="266"/>
            <ac:spMk id="10" creationId="{4AAE205E-9964-652E-1DE0-C08BEC65585D}"/>
          </ac:spMkLst>
        </pc:spChg>
        <pc:spChg chg="mod">
          <ac:chgData name="Berg F.L.C. van den (Fieke)" userId="S::f.l.van.den.berg@zoetermeer.nl::413c22c0-73d9-43b9-b311-e771b00f3daf" providerId="AD" clId="Web-{7B00276B-A974-49ED-A90D-1FAFE6EA1A20}" dt="2023-11-14T08:28:00.273" v="78" actId="1076"/>
          <ac:spMkLst>
            <pc:docMk/>
            <pc:sldMk cId="2519350198" sldId="266"/>
            <ac:spMk id="11" creationId="{6976AAFE-8DBE-1073-3477-0AC318E2C745}"/>
          </ac:spMkLst>
        </pc:spChg>
        <pc:spChg chg="add mod">
          <ac:chgData name="Berg F.L.C. van den (Fieke)" userId="S::f.l.van.den.berg@zoetermeer.nl::413c22c0-73d9-43b9-b311-e771b00f3daf" providerId="AD" clId="Web-{7B00276B-A974-49ED-A90D-1FAFE6EA1A20}" dt="2023-11-14T08:26:47.536" v="58" actId="1076"/>
          <ac:spMkLst>
            <pc:docMk/>
            <pc:sldMk cId="2519350198" sldId="266"/>
            <ac:spMk id="12" creationId="{4666B988-1663-E9F9-A4DA-201775F36500}"/>
          </ac:spMkLst>
        </pc:spChg>
        <pc:spChg chg="mod">
          <ac:chgData name="Berg F.L.C. van den (Fieke)" userId="S::f.l.van.den.berg@zoetermeer.nl::413c22c0-73d9-43b9-b311-e771b00f3daf" providerId="AD" clId="Web-{7B00276B-A974-49ED-A90D-1FAFE6EA1A20}" dt="2023-11-14T08:27:21.771" v="73" actId="20577"/>
          <ac:spMkLst>
            <pc:docMk/>
            <pc:sldMk cId="2519350198" sldId="266"/>
            <ac:spMk id="13" creationId="{001C666F-DDA1-50E1-4E4A-F28E392980A2}"/>
          </ac:spMkLst>
        </pc:spChg>
        <pc:spChg chg="mod">
          <ac:chgData name="Berg F.L.C. van den (Fieke)" userId="S::f.l.van.den.berg@zoetermeer.nl::413c22c0-73d9-43b9-b311-e771b00f3daf" providerId="AD" clId="Web-{7B00276B-A974-49ED-A90D-1FAFE6EA1A20}" dt="2023-11-14T08:27:18.193" v="71" actId="1076"/>
          <ac:spMkLst>
            <pc:docMk/>
            <pc:sldMk cId="2519350198" sldId="266"/>
            <ac:spMk id="15" creationId="{A537D5DF-CD37-FA51-53A8-DFFCC9528A6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A414E-8A96-4CB1-9985-BFC826B40929}" type="datetimeFigureOut">
              <a:rPr lang="nl-NL" smtClean="0"/>
              <a:t>14-11-2023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97675-E531-4487-9047-7EAE56F310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202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C97675-E531-4487-9047-7EAE56F3108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760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Titel Pa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0895DE4-099B-88CB-D88D-C76B74CA4C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88914"/>
            <a:ext cx="11522074" cy="828872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tx2"/>
                </a:solidFill>
                <a:latin typeface="Baloo 2" panose="03080502040302020200" pitchFamily="66" charset="77"/>
                <a:cs typeface="Baloo 2" panose="03080502040302020200" pitchFamily="66" charset="77"/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CF98FF6-4B46-40ED-74DC-1F250E8C6F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908720"/>
            <a:ext cx="11522075" cy="611015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  <a:latin typeface="Baloo 2" panose="03080502040302020200" pitchFamily="66" charset="77"/>
                <a:cs typeface="Baloo 2" panose="03080502040302020200" pitchFamily="66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HIER KOMT EEN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2776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2170" userDrawn="1">
          <p15:clr>
            <a:srgbClr val="FBAE40"/>
          </p15:clr>
        </p15:guide>
        <p15:guide id="4" orient="horz" pos="119" userDrawn="1">
          <p15:clr>
            <a:srgbClr val="FBAE40"/>
          </p15:clr>
        </p15:guide>
        <p15:guide id="5" orient="horz" pos="4201" userDrawn="1">
          <p15:clr>
            <a:srgbClr val="FBAE40"/>
          </p15:clr>
        </p15:guide>
        <p15:guide id="6" orient="horz" pos="38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Paa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5761038" cy="525713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98C6CAC-C676-3088-BDD4-891AC1A1BB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8616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Titel Gro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0895DE4-099B-88CB-D88D-C76B74CA4C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88914"/>
            <a:ext cx="11522074" cy="828872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tx2"/>
                </a:solidFill>
                <a:latin typeface="Baloo 2" panose="03080502040302020200" pitchFamily="66" charset="77"/>
                <a:cs typeface="Baloo 2" panose="03080502040302020200" pitchFamily="66" charset="77"/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CF98FF6-4B46-40ED-74DC-1F250E8C6F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908720"/>
            <a:ext cx="11522075" cy="611015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  <a:latin typeface="Baloo 2" panose="03080502040302020200" pitchFamily="66" charset="77"/>
                <a:cs typeface="Baloo 2" panose="03080502040302020200" pitchFamily="66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HIER KOMT EEN SUBTITEL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263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2170" userDrawn="1">
          <p15:clr>
            <a:srgbClr val="FBAE40"/>
          </p15:clr>
        </p15:guide>
        <p15:guide id="4" orient="horz" pos="119" userDrawn="1">
          <p15:clr>
            <a:srgbClr val="FBAE40"/>
          </p15:clr>
        </p15:guide>
        <p15:guide id="5" orient="horz" pos="4201" userDrawn="1">
          <p15:clr>
            <a:srgbClr val="FBAE40"/>
          </p15:clr>
        </p15:guide>
        <p15:guide id="6" orient="horz" pos="388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Gro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31F2354-C63C-DF25-9EFD-922B24E43F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6767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Gro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53C749B-0AD6-EA64-52C6-BDCC5989B1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4151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Gro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49BD36D-0993-6A56-FED9-D1A0216E126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7025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Gro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7600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Gro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9335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Paa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2658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Gro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5761038" cy="5257130"/>
          </a:xfrm>
        </p:spPr>
        <p:txBody>
          <a:bodyPr rIns="14400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58E86C-9EC0-37ED-2F83-DECFC89530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5471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Gro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04" y="908720"/>
            <a:ext cx="5762796" cy="525713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F163A6C-88E8-ECF5-09EE-BD79AFC4FD4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6503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Paa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D9C93D-7A3F-5560-E5A4-D0EDB5DF11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494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Gro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5761038" cy="525713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0EF7B302-FEB1-D4D1-D2F9-8BE9E5E9CA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8407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Paa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34A90E0-5B56-7339-208D-4217839914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8303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Paar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1916832"/>
            <a:ext cx="11522076" cy="4249018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B5F1693-7CA9-8E18-A5BB-E589EE6E651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765175"/>
            <a:ext cx="11522075" cy="10795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7996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Paa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59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Paa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8238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Groen Paar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11522076" cy="5257130"/>
          </a:xfr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buSzPct val="100000"/>
              <a:defRPr/>
            </a:lvl2pPr>
            <a:lvl3pPr>
              <a:buClr>
                <a:schemeClr val="accent3"/>
              </a:buClr>
              <a:buSzPct val="100000"/>
              <a:defRPr/>
            </a:lvl3pPr>
            <a:lvl4pPr>
              <a:buClr>
                <a:schemeClr val="accent3"/>
              </a:buClr>
              <a:buSzPct val="100000"/>
              <a:defRPr/>
            </a:lvl4pPr>
            <a:lvl5pPr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1000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Blaauw Paa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2" y="908720"/>
            <a:ext cx="5761038" cy="525713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buSzPct val="100000"/>
              <a:defRPr/>
            </a:lvl2pPr>
            <a:lvl3pPr>
              <a:buClr>
                <a:schemeClr val="accent1"/>
              </a:buClr>
              <a:buSzPct val="100000"/>
              <a:defRPr/>
            </a:lvl3pPr>
            <a:lvl4pPr>
              <a:buClr>
                <a:schemeClr val="accent1"/>
              </a:buClr>
              <a:buSzPct val="100000"/>
              <a:defRPr/>
            </a:lvl4pPr>
            <a:lvl5pPr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B7E7CAB-A282-F829-27B8-F6356482350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9697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stad Oranje Paar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3394-C4E8-7677-0404-7621344C82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188914"/>
            <a:ext cx="11522075" cy="503236"/>
          </a:xfrm>
        </p:spPr>
        <p:txBody>
          <a:bodyPr anchor="b">
            <a:noAutofit/>
          </a:bodyPr>
          <a:lstStyle>
            <a:lvl1pPr>
              <a:defRPr sz="3000">
                <a:solidFill>
                  <a:schemeClr val="accent2"/>
                </a:solidFill>
              </a:defRPr>
            </a:lvl1pPr>
          </a:lstStyle>
          <a:p>
            <a:r>
              <a:rPr lang="en-GB"/>
              <a:t>HIER KOMT EEN TITEL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5F135-D635-A025-E30E-3663A4A4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04" y="908720"/>
            <a:ext cx="5762796" cy="525713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buSzPct val="100000"/>
              <a:defRPr/>
            </a:lvl2pPr>
            <a:lvl3pPr>
              <a:buClr>
                <a:schemeClr val="accent2"/>
              </a:buClr>
              <a:buSzPct val="100000"/>
              <a:defRPr/>
            </a:lvl3pPr>
            <a:lvl4pPr>
              <a:buClr>
                <a:schemeClr val="accent2"/>
              </a:buClr>
              <a:buSzPct val="100000"/>
              <a:defRPr/>
            </a:lvl4pPr>
            <a:lvl5pPr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A6E4613-F0F7-0125-62F4-C8E8500F605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908050"/>
            <a:ext cx="5761038" cy="52578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3117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C5CA8-5837-5994-B61B-8F93DA0A2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188913"/>
            <a:ext cx="11522075" cy="5757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4A69D-764C-EB34-B52C-8DB3340EC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2" y="764704"/>
            <a:ext cx="11522075" cy="5401146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018FEB-0F3F-8E4B-11CC-330A3A7B78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52253"/>
          <a:stretch/>
        </p:blipFill>
        <p:spPr>
          <a:xfrm>
            <a:off x="0" y="6165850"/>
            <a:ext cx="3595082" cy="508065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631E6070-EBA1-5EE1-5EC8-0BCDE15987C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240570" y="6165850"/>
            <a:ext cx="616467" cy="5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2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Baloo 2" panose="03080502040302020200" pitchFamily="66" charset="77"/>
          <a:ea typeface="+mj-ea"/>
          <a:cs typeface="Baloo 2" panose="03080502040302020200" pitchFamily="66" charset="77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184150" indent="-1651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19" userDrawn="1">
          <p15:clr>
            <a:srgbClr val="F26B43"/>
          </p15:clr>
        </p15:guide>
        <p15:guide id="4" orient="horz" pos="4202" userDrawn="1">
          <p15:clr>
            <a:srgbClr val="F26B43"/>
          </p15:clr>
        </p15:guide>
        <p15:guide id="5" pos="211" userDrawn="1">
          <p15:clr>
            <a:srgbClr val="F26B43"/>
          </p15:clr>
        </p15:guide>
        <p15:guide id="6" pos="7469" userDrawn="1">
          <p15:clr>
            <a:srgbClr val="F26B43"/>
          </p15:clr>
        </p15:guide>
        <p15:guide id="7" orient="horz" pos="38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C5CA8-5837-5994-B61B-8F93DA0A2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188913"/>
            <a:ext cx="11522075" cy="57579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4A69D-764C-EB34-B52C-8DB3340EC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2" y="764704"/>
            <a:ext cx="11522075" cy="5401146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018FEB-0F3F-8E4B-11CC-330A3A7B78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52253"/>
          <a:stretch/>
        </p:blipFill>
        <p:spPr>
          <a:xfrm>
            <a:off x="0" y="6165850"/>
            <a:ext cx="3595082" cy="508065"/>
          </a:xfrm>
          <a:prstGeom prst="rect">
            <a:avLst/>
          </a:prstGeom>
        </p:spPr>
      </p:pic>
      <p:pic>
        <p:nvPicPr>
          <p:cNvPr id="10" name="Picture 9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631E6070-EBA1-5EE1-5EC8-0BCDE15987C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240570" y="6165850"/>
            <a:ext cx="616467" cy="5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4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Baloo 2" panose="03080502040302020200" pitchFamily="66" charset="77"/>
          <a:ea typeface="+mj-ea"/>
          <a:cs typeface="Baloo 2" panose="03080502040302020200" pitchFamily="66" charset="77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184150" indent="-1651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368300" indent="-18415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orient="horz" pos="119" userDrawn="1">
          <p15:clr>
            <a:srgbClr val="F26B43"/>
          </p15:clr>
        </p15:guide>
        <p15:guide id="4" orient="horz" pos="4202" userDrawn="1">
          <p15:clr>
            <a:srgbClr val="F26B43"/>
          </p15:clr>
        </p15:guide>
        <p15:guide id="5" pos="211" userDrawn="1">
          <p15:clr>
            <a:srgbClr val="F26B43"/>
          </p15:clr>
        </p15:guide>
        <p15:guide id="6" pos="7469" userDrawn="1">
          <p15:clr>
            <a:srgbClr val="F26B43"/>
          </p15:clr>
        </p15:guide>
        <p15:guide id="7" orient="horz" pos="38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emee.zoetermeer.nl/" TargetMode="External"/><Relationship Id="rId2" Type="http://schemas.openxmlformats.org/officeDocument/2006/relationships/hyperlink" Target="mailto:Binnenstad@zoetermeer.nl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binnenstad-zoetermeer.nl/gebieden/deelgebied-3-luxemburglaan-e-o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3F1B0-81DA-85CB-EADD-B00B5DE39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WELKOM BIJ DE INFORMATIEAVOND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CAF7D1-686B-ABCF-EB19-447937032C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180000" bIns="0" rtlCol="0" anchor="t">
            <a:normAutofit/>
          </a:bodyPr>
          <a:lstStyle/>
          <a:p>
            <a:r>
              <a:rPr lang="nl-NL" dirty="0">
                <a:latin typeface="Baloo 2"/>
              </a:rPr>
              <a:t>Informatieavond Luxemburglaan 1-15 | 16-11-2023</a:t>
            </a:r>
            <a:endParaRPr lang="nl-NL" dirty="0"/>
          </a:p>
        </p:txBody>
      </p:sp>
      <p:pic>
        <p:nvPicPr>
          <p:cNvPr id="7" name="Afbeelding 5">
            <a:extLst>
              <a:ext uri="{FF2B5EF4-FFF2-40B4-BE49-F238E27FC236}">
                <a16:creationId xmlns:a16="http://schemas.microsoft.com/office/drawing/2014/main" id="{ED73B264-3FE5-2EF7-A75F-4DD582B6E84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2384" y="6168719"/>
            <a:ext cx="1512168" cy="50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54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B239A93-F275-A53A-8926-F022DB06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loo 2"/>
              </a:rPr>
              <a:t>AANWEZIGEN</a:t>
            </a:r>
            <a:endParaRPr lang="nl-N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C439A9-1C84-6254-EAD0-8FD7A8DF2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1" y="1052736"/>
            <a:ext cx="11522076" cy="4249018"/>
          </a:xfrm>
        </p:spPr>
        <p:txBody>
          <a:bodyPr/>
          <a:lstStyle/>
          <a:p>
            <a:pPr marL="19050" lvl="1" indent="0">
              <a:buNone/>
            </a:pPr>
            <a:r>
              <a:rPr lang="nl-NL" sz="1600" b="1" dirty="0"/>
              <a:t>Tafel 1 Projectmanagement Deelgebied Luxemburglaan e.o.</a:t>
            </a:r>
          </a:p>
          <a:p>
            <a:pPr lvl="1"/>
            <a:r>
              <a:rPr lang="nl-NL" sz="1600" dirty="0"/>
              <a:t>Karin Kampmeijer - Projectmanager</a:t>
            </a:r>
          </a:p>
          <a:p>
            <a:pPr lvl="1"/>
            <a:r>
              <a:rPr lang="nl-NL" sz="1600" dirty="0"/>
              <a:t>Niels Hulsen - Projectmanager</a:t>
            </a:r>
          </a:p>
          <a:p>
            <a:pPr marL="19050" lvl="1" indent="0">
              <a:buNone/>
            </a:pPr>
            <a:endParaRPr lang="nl-NL" sz="1600" dirty="0"/>
          </a:p>
          <a:p>
            <a:pPr marL="19050" lvl="1" indent="0">
              <a:buNone/>
            </a:pPr>
            <a:r>
              <a:rPr lang="nl-NL" sz="1600" b="1" dirty="0"/>
              <a:t>Tafel 2 Stedelijke ontwikkeling Deelgebied Luxemburglaan e.o.</a:t>
            </a:r>
          </a:p>
          <a:p>
            <a:pPr lvl="1"/>
            <a:r>
              <a:rPr lang="nl-NL" sz="1600" dirty="0"/>
              <a:t>Foke de Jong - Stedenbouwkundige</a:t>
            </a:r>
          </a:p>
          <a:p>
            <a:pPr marL="19050" lvl="1" indent="0">
              <a:buNone/>
            </a:pPr>
            <a:endParaRPr lang="nl-NL" sz="1600" dirty="0"/>
          </a:p>
          <a:p>
            <a:pPr marL="19050" lvl="1" indent="0">
              <a:buNone/>
            </a:pPr>
            <a:r>
              <a:rPr lang="nl-NL" sz="1600" b="1" dirty="0"/>
              <a:t>Tafel 3 Ontwikkelaar Janssen de Jong</a:t>
            </a:r>
          </a:p>
          <a:p>
            <a:pPr lvl="1"/>
            <a:r>
              <a:rPr lang="nl-NL" sz="1600" dirty="0" err="1"/>
              <a:t>Timco</a:t>
            </a:r>
            <a:r>
              <a:rPr lang="nl-NL" sz="1600" dirty="0"/>
              <a:t> </a:t>
            </a:r>
            <a:r>
              <a:rPr lang="nl-NL" sz="1600" dirty="0" err="1"/>
              <a:t>Béguin</a:t>
            </a:r>
            <a:r>
              <a:rPr lang="nl-NL" sz="1600" dirty="0"/>
              <a:t> - Ontwikkelaar</a:t>
            </a:r>
          </a:p>
          <a:p>
            <a:pPr lvl="1"/>
            <a:r>
              <a:rPr lang="nl-NL" sz="1600" dirty="0"/>
              <a:t>Gijs Burg - Architect</a:t>
            </a:r>
          </a:p>
        </p:txBody>
      </p:sp>
    </p:spTree>
    <p:extLst>
      <p:ext uri="{BB962C8B-B14F-4D97-AF65-F5344CB8AC3E}">
        <p14:creationId xmlns:p14="http://schemas.microsoft.com/office/powerpoint/2010/main" val="345051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B239A93-F275-A53A-8926-F022DB06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loo 2"/>
              </a:rPr>
              <a:t>LUXEMBURGLAAN 1-15: VANUIT KRUISPUNT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C439A9-1C84-6254-EAD0-8FD7A8DF2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9050" lvl="1" indent="0">
              <a:buNone/>
            </a:pPr>
            <a:endParaRPr lang="nl-NL"/>
          </a:p>
        </p:txBody>
      </p:sp>
      <p:pic>
        <p:nvPicPr>
          <p:cNvPr id="14" name="Tijdelijke aanduiding voor inhoud 13" descr="Afbeelding met gebouw, hemel, toren, buitenshuis&#10;&#10;Automatisch gegenereerde beschrijving">
            <a:extLst>
              <a:ext uri="{FF2B5EF4-FFF2-40B4-BE49-F238E27FC236}">
                <a16:creationId xmlns:a16="http://schemas.microsoft.com/office/drawing/2014/main" id="{DB0E9968-EC16-1D4B-BC9C-1A47D28B703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6226" r="17458"/>
          <a:stretch/>
        </p:blipFill>
        <p:spPr>
          <a:xfrm>
            <a:off x="-29689" y="1581009"/>
            <a:ext cx="4100100" cy="3082034"/>
          </a:xfrm>
        </p:spPr>
      </p:pic>
      <p:pic>
        <p:nvPicPr>
          <p:cNvPr id="16" name="Afbeelding 15" descr="Afbeelding met gebouw, hemel, Flatgebouw, toren&#10;&#10;Automatisch gegenereerde beschrijving">
            <a:extLst>
              <a:ext uri="{FF2B5EF4-FFF2-40B4-BE49-F238E27FC236}">
                <a16:creationId xmlns:a16="http://schemas.microsoft.com/office/drawing/2014/main" id="{AA89B4A0-BDF0-FF97-3A21-B4D4BC7B8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6" r="18048"/>
          <a:stretch/>
        </p:blipFill>
        <p:spPr>
          <a:xfrm>
            <a:off x="4043758" y="1580698"/>
            <a:ext cx="4100099" cy="3082033"/>
          </a:xfrm>
          <a:prstGeom prst="rect">
            <a:avLst/>
          </a:prstGeom>
          <a:ln>
            <a:noFill/>
          </a:ln>
        </p:spPr>
      </p:pic>
      <p:pic>
        <p:nvPicPr>
          <p:cNvPr id="18" name="Afbeelding 17" descr="Afbeelding met gebouw, hemel, Flatgebouw, Commercieel gebouw&#10;&#10;Automatisch gegenereerde beschrijving">
            <a:extLst>
              <a:ext uri="{FF2B5EF4-FFF2-40B4-BE49-F238E27FC236}">
                <a16:creationId xmlns:a16="http://schemas.microsoft.com/office/drawing/2014/main" id="{C5FB8A21-318E-9127-00AB-4E5035879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2" t="-224" r="19011" b="119"/>
          <a:stretch/>
        </p:blipFill>
        <p:spPr>
          <a:xfrm>
            <a:off x="8143857" y="1580386"/>
            <a:ext cx="4075177" cy="3087989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4800D01C-374B-F8F9-78D0-F77E6CF1D306}"/>
              </a:ext>
            </a:extLst>
          </p:cNvPr>
          <p:cNvSpPr txBox="1"/>
          <p:nvPr/>
        </p:nvSpPr>
        <p:spPr>
          <a:xfrm>
            <a:off x="7680177" y="4842270"/>
            <a:ext cx="396044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nl-NL" dirty="0"/>
              <a:t>3. Ontwerprichting: Maximale hoogte amendement 60 meter* 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F1F51E3E-55C8-6DC4-B33A-075A83BE57BD}"/>
              </a:ext>
            </a:extLst>
          </p:cNvPr>
          <p:cNvSpPr txBox="1"/>
          <p:nvPr/>
        </p:nvSpPr>
        <p:spPr>
          <a:xfrm>
            <a:off x="5375920" y="6176643"/>
            <a:ext cx="583237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/>
              <a:t>*In overleg met bewoners Noordwaarts voor de zijramen van 6 naar 7,5 meter maximaal</a:t>
            </a:r>
          </a:p>
          <a:p>
            <a:endParaRPr lang="nl-NL" dirty="0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358CA3F-96BE-C21B-C36B-DAE9F006E3D1}"/>
              </a:ext>
            </a:extLst>
          </p:cNvPr>
          <p:cNvSpPr txBox="1"/>
          <p:nvPr/>
        </p:nvSpPr>
        <p:spPr>
          <a:xfrm>
            <a:off x="4076877" y="4831832"/>
            <a:ext cx="3739499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/>
              <a:t>2. Ontwerprichting: Aangepaste hoogte 50 meter*                                                                                                                                                         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A12A8240-85FA-EF8D-FAA1-A7FC7DEF99ED}"/>
              </a:ext>
            </a:extLst>
          </p:cNvPr>
          <p:cNvSpPr txBox="1"/>
          <p:nvPr/>
        </p:nvSpPr>
        <p:spPr>
          <a:xfrm>
            <a:off x="599956" y="4834244"/>
            <a:ext cx="283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NL" dirty="0"/>
              <a:t>Volgens visie Binnenstad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92A6F6F-ECAE-ED06-4355-6088713DC90A}"/>
              </a:ext>
            </a:extLst>
          </p:cNvPr>
          <p:cNvSpPr txBox="1"/>
          <p:nvPr/>
        </p:nvSpPr>
        <p:spPr>
          <a:xfrm>
            <a:off x="1978067" y="2437355"/>
            <a:ext cx="4697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40</a:t>
            </a:r>
            <a:endParaRPr lang="nl-NL">
              <a:cs typeface="Calibri" panose="020F0502020204030204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0E62070-4B54-593F-2ACE-56535F90F355}"/>
              </a:ext>
            </a:extLst>
          </p:cNvPr>
          <p:cNvSpPr txBox="1"/>
          <p:nvPr/>
        </p:nvSpPr>
        <p:spPr>
          <a:xfrm>
            <a:off x="2740068" y="3272424"/>
            <a:ext cx="4697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18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C9FC20C-36DF-0C17-8CB7-F1F2B5EFF6D9}"/>
              </a:ext>
            </a:extLst>
          </p:cNvPr>
          <p:cNvSpPr txBox="1"/>
          <p:nvPr/>
        </p:nvSpPr>
        <p:spPr>
          <a:xfrm>
            <a:off x="6095999" y="2134644"/>
            <a:ext cx="5166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50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C668331-7D2E-7C83-48D9-3FBB6CB05D65}"/>
              </a:ext>
            </a:extLst>
          </p:cNvPr>
          <p:cNvSpPr txBox="1"/>
          <p:nvPr/>
        </p:nvSpPr>
        <p:spPr>
          <a:xfrm>
            <a:off x="6915410" y="3272423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7,5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9D2FA50-0462-BBC5-2F44-8791E3222EEA}"/>
              </a:ext>
            </a:extLst>
          </p:cNvPr>
          <p:cNvSpPr txBox="1"/>
          <p:nvPr/>
        </p:nvSpPr>
        <p:spPr>
          <a:xfrm>
            <a:off x="10724470" y="2134644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60</a:t>
            </a:r>
            <a:endParaRPr lang="nl-NL" sz="140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AE26F81-8B01-1BBF-24D5-1B1975367230}"/>
              </a:ext>
            </a:extLst>
          </p:cNvPr>
          <p:cNvSpPr txBox="1"/>
          <p:nvPr/>
        </p:nvSpPr>
        <p:spPr>
          <a:xfrm>
            <a:off x="11048999" y="3230669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7,5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6B0BC05-3DE1-B4FF-775D-4B41C31B3365}"/>
              </a:ext>
            </a:extLst>
          </p:cNvPr>
          <p:cNvSpPr/>
          <p:nvPr/>
        </p:nvSpPr>
        <p:spPr>
          <a:xfrm>
            <a:off x="776137" y="1383096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0E98DB7-9881-C74D-B033-79BFF42CF97F}"/>
              </a:ext>
            </a:extLst>
          </p:cNvPr>
          <p:cNvSpPr/>
          <p:nvPr/>
        </p:nvSpPr>
        <p:spPr>
          <a:xfrm>
            <a:off x="9151070" y="1401159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2138605-C516-A71B-102A-B0259836D76D}"/>
              </a:ext>
            </a:extLst>
          </p:cNvPr>
          <p:cNvSpPr/>
          <p:nvPr/>
        </p:nvSpPr>
        <p:spPr>
          <a:xfrm>
            <a:off x="4850494" y="1401159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2781751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B239A93-F275-A53A-8926-F022DB06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loo 2"/>
              </a:rPr>
              <a:t>LUXEMBURGLAAN 1-15: VANUIT LUXEMBURGLAAN</a:t>
            </a:r>
          </a:p>
        </p:txBody>
      </p:sp>
      <p:pic>
        <p:nvPicPr>
          <p:cNvPr id="7" name="Tijdelijke aanduiding voor inhoud 6" descr="Afbeelding met schets, tekening, kunst&#10;&#10;Automatisch gegenereerde beschrijving">
            <a:extLst>
              <a:ext uri="{FF2B5EF4-FFF2-40B4-BE49-F238E27FC236}">
                <a16:creationId xmlns:a16="http://schemas.microsoft.com/office/drawing/2014/main" id="{51F88625-D624-8732-5A1F-712CF0712DDC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l="27077" t="-285" r="5073" b="-15"/>
          <a:stretch/>
        </p:blipFill>
        <p:spPr>
          <a:xfrm>
            <a:off x="3974845" y="1702454"/>
            <a:ext cx="4183214" cy="3502786"/>
          </a:xfrm>
          <a:ln>
            <a:noFill/>
          </a:ln>
        </p:spPr>
      </p:pic>
      <p:pic>
        <p:nvPicPr>
          <p:cNvPr id="10" name="Afbeelding 9" descr="Afbeelding met schets, tekening, kunst&#10;&#10;Automatisch gegenereerde beschrijving">
            <a:extLst>
              <a:ext uri="{FF2B5EF4-FFF2-40B4-BE49-F238E27FC236}">
                <a16:creationId xmlns:a16="http://schemas.microsoft.com/office/drawing/2014/main" id="{99DF95F0-4B19-56FB-6B4D-7905C894FF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48" t="162" r="4371" b="161"/>
          <a:stretch/>
        </p:blipFill>
        <p:spPr>
          <a:xfrm>
            <a:off x="8115966" y="1702454"/>
            <a:ext cx="4118068" cy="3497244"/>
          </a:xfrm>
          <a:prstGeom prst="rect">
            <a:avLst/>
          </a:prstGeom>
          <a:ln>
            <a:noFill/>
          </a:ln>
        </p:spPr>
      </p:pic>
      <p:pic>
        <p:nvPicPr>
          <p:cNvPr id="2" name="Afbeelding 1" descr="Afbeelding met schets, tekening, kunst&#10;&#10;Automatisch gegenereerde beschrijving">
            <a:extLst>
              <a:ext uri="{FF2B5EF4-FFF2-40B4-BE49-F238E27FC236}">
                <a16:creationId xmlns:a16="http://schemas.microsoft.com/office/drawing/2014/main" id="{C191B7C1-73E7-AD1E-0117-006FA12584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73" t="785" r="5146" b="1001"/>
          <a:stretch/>
        </p:blipFill>
        <p:spPr>
          <a:xfrm>
            <a:off x="-259770" y="1702454"/>
            <a:ext cx="4234615" cy="3497245"/>
          </a:xfrm>
          <a:prstGeom prst="rect">
            <a:avLst/>
          </a:prstGeom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77D22D9-39C1-C7D9-8E96-BEF91996944B}"/>
              </a:ext>
            </a:extLst>
          </p:cNvPr>
          <p:cNvSpPr txBox="1"/>
          <p:nvPr/>
        </p:nvSpPr>
        <p:spPr>
          <a:xfrm>
            <a:off x="67600" y="5533614"/>
            <a:ext cx="357048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nl-NL" dirty="0"/>
              <a:t>Hoogte volgens visie Binnenstad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F7A8506-00A0-D9EA-9B58-3796CA311E30}"/>
              </a:ext>
            </a:extLst>
          </p:cNvPr>
          <p:cNvSpPr txBox="1"/>
          <p:nvPr/>
        </p:nvSpPr>
        <p:spPr>
          <a:xfrm>
            <a:off x="4254328" y="5395503"/>
            <a:ext cx="335328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/>
              <a:t>2. Ontwerprichting: Aangepaste hoogte 50 meter*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A555D335-82D0-6F7A-CF07-6D87471CE3D1}"/>
              </a:ext>
            </a:extLst>
          </p:cNvPr>
          <p:cNvSpPr txBox="1"/>
          <p:nvPr/>
        </p:nvSpPr>
        <p:spPr>
          <a:xfrm>
            <a:off x="8129027" y="5395502"/>
            <a:ext cx="396044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nl-NL" dirty="0"/>
              <a:t>3. Ontwerprichting: Maximale hoogte amendement 60 meter*</a:t>
            </a:r>
            <a:endParaRPr lang="nl-NL" sz="2000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98E13C0-3E9F-128E-76B2-88490AD2170E}"/>
              </a:ext>
            </a:extLst>
          </p:cNvPr>
          <p:cNvSpPr txBox="1"/>
          <p:nvPr/>
        </p:nvSpPr>
        <p:spPr>
          <a:xfrm>
            <a:off x="5334823" y="6103785"/>
            <a:ext cx="5832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*Zijde aan de Luxemburglaan wordt nog verder uitgewerkt, in de volgende fase maken we daar een keuze in</a:t>
            </a:r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9D9B99E-68A1-8193-9A01-2CA76A56D6B6}"/>
              </a:ext>
            </a:extLst>
          </p:cNvPr>
          <p:cNvSpPr txBox="1"/>
          <p:nvPr/>
        </p:nvSpPr>
        <p:spPr>
          <a:xfrm>
            <a:off x="1195190" y="2573054"/>
            <a:ext cx="4697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40</a:t>
            </a:r>
            <a:endParaRPr lang="nl-NL">
              <a:cs typeface="Calibri" panose="020F0502020204030204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CE17C9E-39BC-28C5-F9E2-382E36DBBF32}"/>
              </a:ext>
            </a:extLst>
          </p:cNvPr>
          <p:cNvSpPr txBox="1"/>
          <p:nvPr/>
        </p:nvSpPr>
        <p:spPr>
          <a:xfrm>
            <a:off x="5678465" y="2165959"/>
            <a:ext cx="5166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50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B5F6523-FB92-B324-AD84-759C8AEB709B}"/>
              </a:ext>
            </a:extLst>
          </p:cNvPr>
          <p:cNvSpPr txBox="1"/>
          <p:nvPr/>
        </p:nvSpPr>
        <p:spPr>
          <a:xfrm>
            <a:off x="10175000" y="2140663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60</a:t>
            </a:r>
            <a:endParaRPr lang="nl-NL" sz="140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2FD3E730-2662-EA71-E0F1-9EC09DD50FEF}"/>
              </a:ext>
            </a:extLst>
          </p:cNvPr>
          <p:cNvSpPr/>
          <p:nvPr/>
        </p:nvSpPr>
        <p:spPr>
          <a:xfrm>
            <a:off x="521543" y="1396517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92D31AB-80DD-391F-F975-B4F43784ABA8}"/>
              </a:ext>
            </a:extLst>
          </p:cNvPr>
          <p:cNvSpPr/>
          <p:nvPr/>
        </p:nvSpPr>
        <p:spPr>
          <a:xfrm>
            <a:off x="4793114" y="1396517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11ED321B-75D1-3C47-58B7-E870873F5CA0}"/>
              </a:ext>
            </a:extLst>
          </p:cNvPr>
          <p:cNvSpPr/>
          <p:nvPr/>
        </p:nvSpPr>
        <p:spPr>
          <a:xfrm>
            <a:off x="9064685" y="1399079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1832409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B239A93-F275-A53A-8926-F022DB06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loo 2"/>
              </a:rPr>
              <a:t>LUXEMBURGLAAN 1-15: VANUIT ZWAARDLOOTSEWEG</a:t>
            </a:r>
          </a:p>
        </p:txBody>
      </p:sp>
      <p:pic>
        <p:nvPicPr>
          <p:cNvPr id="6" name="Tijdelijke aanduiding voor inhoud 5" descr="Afbeelding met hemel, gebouw, kunst&#10;&#10;Automatisch gegenereerde beschrijving">
            <a:extLst>
              <a:ext uri="{FF2B5EF4-FFF2-40B4-BE49-F238E27FC236}">
                <a16:creationId xmlns:a16="http://schemas.microsoft.com/office/drawing/2014/main" id="{D0628E8F-BCB9-DE95-599E-5BDB77B78C8D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16158" t="308" r="9336" b="1358"/>
          <a:stretch/>
        </p:blipFill>
        <p:spPr>
          <a:xfrm>
            <a:off x="-412316" y="1614612"/>
            <a:ext cx="4337138" cy="3340499"/>
          </a:xfrm>
          <a:ln>
            <a:noFill/>
          </a:ln>
        </p:spPr>
      </p:pic>
      <p:pic>
        <p:nvPicPr>
          <p:cNvPr id="7" name="Tijdelijke aanduiding voor inhoud 6" descr="Afbeelding met hemel, gebouw, kunst&#10;&#10;Automatisch gegenereerde beschrijving">
            <a:extLst>
              <a:ext uri="{FF2B5EF4-FFF2-40B4-BE49-F238E27FC236}">
                <a16:creationId xmlns:a16="http://schemas.microsoft.com/office/drawing/2014/main" id="{6B5A9F2F-F2D6-17CC-7559-2D05B3220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646" t="70" r="6284" b="-70"/>
          <a:stretch/>
        </p:blipFill>
        <p:spPr>
          <a:xfrm>
            <a:off x="3924822" y="1616658"/>
            <a:ext cx="4242153" cy="3338453"/>
          </a:xfrm>
        </p:spPr>
      </p:pic>
      <p:pic>
        <p:nvPicPr>
          <p:cNvPr id="9" name="Afbeelding 8" descr="Afbeelding met hemel, gebouw, kunst&#10;&#10;Automatisch gegenereerde beschrijving">
            <a:extLst>
              <a:ext uri="{FF2B5EF4-FFF2-40B4-BE49-F238E27FC236}">
                <a16:creationId xmlns:a16="http://schemas.microsoft.com/office/drawing/2014/main" id="{9F869621-D116-7FAD-E9BE-A3C5C213BA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09" t="-101" r="8766" b="1029"/>
          <a:stretch/>
        </p:blipFill>
        <p:spPr>
          <a:xfrm>
            <a:off x="8162795" y="1614441"/>
            <a:ext cx="4154725" cy="334067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6976AAFE-8DBE-1073-3477-0AC318E2C745}"/>
              </a:ext>
            </a:extLst>
          </p:cNvPr>
          <p:cNvSpPr txBox="1"/>
          <p:nvPr/>
        </p:nvSpPr>
        <p:spPr>
          <a:xfrm>
            <a:off x="7469312" y="5176297"/>
            <a:ext cx="484979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nl-NL" dirty="0"/>
              <a:t>3. Ontwerprichting: Maximale hoogte amendement 60 meter* 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01C666F-DDA1-50E1-4E4A-F28E392980A2}"/>
              </a:ext>
            </a:extLst>
          </p:cNvPr>
          <p:cNvSpPr txBox="1"/>
          <p:nvPr/>
        </p:nvSpPr>
        <p:spPr>
          <a:xfrm>
            <a:off x="4369150" y="5176297"/>
            <a:ext cx="335328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/>
              <a:t>2. Ontwerprichting:</a:t>
            </a:r>
            <a:r>
              <a:rPr lang="nl-NL" sz="1600" dirty="0"/>
              <a:t> </a:t>
            </a:r>
            <a:r>
              <a:rPr lang="nl-NL" dirty="0"/>
              <a:t>Aangepaste hoogte 50 meter*</a:t>
            </a:r>
            <a:endParaRPr lang="nl-NL" sz="1600" dirty="0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537D5DF-CD37-FA51-53A8-DFFCC9528A64}"/>
              </a:ext>
            </a:extLst>
          </p:cNvPr>
          <p:cNvSpPr txBox="1"/>
          <p:nvPr/>
        </p:nvSpPr>
        <p:spPr>
          <a:xfrm>
            <a:off x="338997" y="5314409"/>
            <a:ext cx="358582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nl-NL" dirty="0"/>
              <a:t>Hoogte volgens visie Binnenstad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E71877C-FCD5-3410-5FC6-B5AFC2DFAC85}"/>
              </a:ext>
            </a:extLst>
          </p:cNvPr>
          <p:cNvSpPr txBox="1"/>
          <p:nvPr/>
        </p:nvSpPr>
        <p:spPr>
          <a:xfrm>
            <a:off x="5421727" y="6038213"/>
            <a:ext cx="583237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/>
              <a:t>*In overleg met bewoners Noordwaarts voor de zijramen van 6 naar 7,5 meter maximaal</a:t>
            </a:r>
          </a:p>
          <a:p>
            <a:endParaRPr lang="nl-NL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32F4290-A491-E701-0B4F-94F6083991B2}"/>
              </a:ext>
            </a:extLst>
          </p:cNvPr>
          <p:cNvSpPr txBox="1"/>
          <p:nvPr/>
        </p:nvSpPr>
        <p:spPr>
          <a:xfrm>
            <a:off x="1978067" y="2802698"/>
            <a:ext cx="4697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40</a:t>
            </a:r>
            <a:endParaRPr lang="nl-NL">
              <a:cs typeface="Calibri" panose="020F0502020204030204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5716D04-95C7-F06A-0D5E-54BFD918A46A}"/>
              </a:ext>
            </a:extLst>
          </p:cNvPr>
          <p:cNvSpPr txBox="1"/>
          <p:nvPr/>
        </p:nvSpPr>
        <p:spPr>
          <a:xfrm>
            <a:off x="6095999" y="2489548"/>
            <a:ext cx="51669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50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DFDF68B-B6FC-D44B-A052-BED9DA0B1359}"/>
              </a:ext>
            </a:extLst>
          </p:cNvPr>
          <p:cNvSpPr txBox="1"/>
          <p:nvPr/>
        </p:nvSpPr>
        <p:spPr>
          <a:xfrm>
            <a:off x="10240157" y="2229994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60</a:t>
            </a:r>
            <a:endParaRPr lang="nl-NL" sz="140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FFE23F4-89AC-14D1-9523-B1074B0867C9}"/>
              </a:ext>
            </a:extLst>
          </p:cNvPr>
          <p:cNvSpPr txBox="1"/>
          <p:nvPr/>
        </p:nvSpPr>
        <p:spPr>
          <a:xfrm>
            <a:off x="2865328" y="3428999"/>
            <a:ext cx="46972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18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AAE205E-9964-652E-1DE0-C08BEC65585D}"/>
              </a:ext>
            </a:extLst>
          </p:cNvPr>
          <p:cNvSpPr txBox="1"/>
          <p:nvPr/>
        </p:nvSpPr>
        <p:spPr>
          <a:xfrm>
            <a:off x="11226452" y="3428999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7,5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666B988-1663-E9F9-A4DA-201775F36500}"/>
              </a:ext>
            </a:extLst>
          </p:cNvPr>
          <p:cNvSpPr txBox="1"/>
          <p:nvPr/>
        </p:nvSpPr>
        <p:spPr>
          <a:xfrm>
            <a:off x="6946725" y="3428998"/>
            <a:ext cx="63152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1400">
                <a:cs typeface="Calibri"/>
              </a:rPr>
              <a:t>7,5</a:t>
            </a:r>
            <a:endParaRPr lang="nl-NL" sz="1600">
              <a:cs typeface="Calibri" panose="020F0502020204030204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CF42951F-FB63-AB67-E9F6-9EE1EC609364}"/>
              </a:ext>
            </a:extLst>
          </p:cNvPr>
          <p:cNvSpPr/>
          <p:nvPr/>
        </p:nvSpPr>
        <p:spPr>
          <a:xfrm>
            <a:off x="563992" y="1520070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2DCAE733-C919-98EA-8330-C84C09473839}"/>
              </a:ext>
            </a:extLst>
          </p:cNvPr>
          <p:cNvSpPr/>
          <p:nvPr/>
        </p:nvSpPr>
        <p:spPr>
          <a:xfrm>
            <a:off x="4711668" y="1523545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2BCC09DD-7775-7FD9-7F2D-46BD22ED0F2F}"/>
              </a:ext>
            </a:extLst>
          </p:cNvPr>
          <p:cNvSpPr/>
          <p:nvPr/>
        </p:nvSpPr>
        <p:spPr>
          <a:xfrm>
            <a:off x="8953821" y="1523545"/>
            <a:ext cx="25431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/>
              </a:rPr>
              <a:t>Concept</a:t>
            </a:r>
          </a:p>
        </p:txBody>
      </p:sp>
    </p:spTree>
    <p:extLst>
      <p:ext uri="{BB962C8B-B14F-4D97-AF65-F5344CB8AC3E}">
        <p14:creationId xmlns:p14="http://schemas.microsoft.com/office/powerpoint/2010/main" val="2519350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B0775F-5915-DF8F-A07B-8DAFB1D3F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Baloo 2"/>
              </a:rPr>
              <a:t>SFEERFOTO'S TIJDENS BIJEENKOMST</a:t>
            </a:r>
            <a:endParaRPr lang="nl-N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FDB97-7256-E451-2DCC-A0AB70016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180000" bIns="0" rtlCol="0" anchor="t">
            <a:noAutofit/>
          </a:bodyPr>
          <a:lstStyle/>
          <a:p>
            <a:pPr marL="19050" lvl="1" indent="0" algn="ctr">
              <a:buNone/>
            </a:pPr>
            <a:endParaRPr lang="nl-NL" sz="2800">
              <a:latin typeface="Montserrat"/>
            </a:endParaRPr>
          </a:p>
          <a:p>
            <a:pPr marL="19050" lvl="1" indent="0" algn="ctr">
              <a:buNone/>
            </a:pPr>
            <a:endParaRPr lang="nl-NL" sz="2800">
              <a:latin typeface="Montserrat"/>
            </a:endParaRPr>
          </a:p>
          <a:p>
            <a:pPr marL="19050" lvl="1" indent="0" algn="ctr">
              <a:buNone/>
            </a:pPr>
            <a:r>
              <a:rPr lang="nl-NL" sz="2800" b="1">
                <a:latin typeface="Montserrat"/>
              </a:rPr>
              <a:t>Tijdens de bijeenkomst worden sfeerfoto’s gemaakt: wilt u niet herkenbaar op de foto, geeft dit aan bij de projectmanagers.</a:t>
            </a:r>
          </a:p>
        </p:txBody>
      </p:sp>
    </p:spTree>
    <p:extLst>
      <p:ext uri="{BB962C8B-B14F-4D97-AF65-F5344CB8AC3E}">
        <p14:creationId xmlns:p14="http://schemas.microsoft.com/office/powerpoint/2010/main" val="3711417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C54783-CE95-E70C-6D60-0EB699170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HEEFT U VRAGEN?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BDCB9E-D845-D352-4D91-1FEEC4344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180000" bIns="0" rtlCol="0" anchor="t">
            <a:noAutofit/>
          </a:bodyPr>
          <a:lstStyle/>
          <a:p>
            <a:pPr algn="ctr"/>
            <a:endParaRPr lang="nl-NL" sz="2000" dirty="0"/>
          </a:p>
          <a:p>
            <a:pPr algn="ctr"/>
            <a:r>
              <a:rPr lang="nl-NL" sz="2000" b="1" dirty="0"/>
              <a:t>Contact: </a:t>
            </a:r>
            <a:r>
              <a:rPr lang="nl-NL" sz="2000" b="1" dirty="0">
                <a:hlinkClick r:id="rId2"/>
              </a:rPr>
              <a:t>Binnenstad@zoetermeer.nl</a:t>
            </a:r>
            <a:endParaRPr lang="nl-NL" sz="2000" b="1" dirty="0"/>
          </a:p>
          <a:p>
            <a:pPr algn="ctr"/>
            <a:endParaRPr lang="nl-NL" sz="2000" b="1" dirty="0"/>
          </a:p>
          <a:p>
            <a:pPr algn="ctr"/>
            <a:r>
              <a:rPr lang="nl-NL" sz="2000" b="1" dirty="0">
                <a:latin typeface="Montserrat"/>
              </a:rPr>
              <a:t>Vanaf 17 november vindt u de informatie over de bijeenkomst op: </a:t>
            </a:r>
            <a:r>
              <a:rPr lang="nl-NL" sz="2000" b="1" dirty="0">
                <a:latin typeface="Montserrat"/>
                <a:hlinkClick r:id="rId3"/>
              </a:rPr>
              <a:t>www.doemee.zoetermeer.nl</a:t>
            </a:r>
            <a:r>
              <a:rPr lang="nl-NL" sz="2000" b="1" dirty="0">
                <a:latin typeface="Montserrat"/>
              </a:rPr>
              <a:t>  </a:t>
            </a:r>
            <a:endParaRPr lang="nl-NL" sz="2000" b="1" dirty="0"/>
          </a:p>
          <a:p>
            <a:pPr algn="ctr"/>
            <a:endParaRPr lang="nl-NL" sz="2000" b="1" dirty="0"/>
          </a:p>
          <a:p>
            <a:pPr algn="ctr"/>
            <a:r>
              <a:rPr lang="nl-NL" sz="2000" b="1" dirty="0"/>
              <a:t>Meer informatie over het deelgebied: </a:t>
            </a:r>
            <a:r>
              <a:rPr lang="nl-NL" sz="2000" b="1" dirty="0">
                <a:hlinkClick r:id="rId4"/>
              </a:rPr>
              <a:t>www.binnenstad-zoetermeer.nl/gebieden/deelgebied-3-luxemburglaan-e-o/</a:t>
            </a:r>
            <a:r>
              <a:rPr lang="nl-NL" sz="2000" b="1" dirty="0"/>
              <a:t>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088790"/>
      </p:ext>
    </p:extLst>
  </p:cSld>
  <p:clrMapOvr>
    <a:masterClrMapping/>
  </p:clrMapOvr>
</p:sld>
</file>

<file path=ppt/theme/theme1.xml><?xml version="1.0" encoding="utf-8"?>
<a:theme xmlns:a="http://schemas.openxmlformats.org/drawingml/2006/main" name="Binnenstad Paars">
  <a:themeElements>
    <a:clrScheme name="Custom 43">
      <a:dk1>
        <a:srgbClr val="000000"/>
      </a:dk1>
      <a:lt1>
        <a:srgbClr val="FFFFFF"/>
      </a:lt1>
      <a:dk2>
        <a:srgbClr val="404040"/>
      </a:dk2>
      <a:lt2>
        <a:srgbClr val="E7E6E6"/>
      </a:lt2>
      <a:accent1>
        <a:srgbClr val="0274BE"/>
      </a:accent1>
      <a:accent2>
        <a:srgbClr val="EF7C3C"/>
      </a:accent2>
      <a:accent3>
        <a:srgbClr val="299842"/>
      </a:accent3>
      <a:accent4>
        <a:srgbClr val="ECEEF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oetermeer-Binnenstad-Template" id="{AF185851-28DA-4A4F-8A81-AC8D536025A7}" vid="{9E0190AD-8FC5-7B49-BFE7-62AA2846FE0A}"/>
    </a:ext>
  </a:extLst>
</a:theme>
</file>

<file path=ppt/theme/theme2.xml><?xml version="1.0" encoding="utf-8"?>
<a:theme xmlns:a="http://schemas.openxmlformats.org/drawingml/2006/main" name="Binnenstad Groen">
  <a:themeElements>
    <a:clrScheme name="Custom 43">
      <a:dk1>
        <a:srgbClr val="000000"/>
      </a:dk1>
      <a:lt1>
        <a:srgbClr val="FFFFFF"/>
      </a:lt1>
      <a:dk2>
        <a:srgbClr val="404040"/>
      </a:dk2>
      <a:lt2>
        <a:srgbClr val="E7E6E6"/>
      </a:lt2>
      <a:accent1>
        <a:srgbClr val="0274BE"/>
      </a:accent1>
      <a:accent2>
        <a:srgbClr val="EF7C3C"/>
      </a:accent2>
      <a:accent3>
        <a:srgbClr val="299842"/>
      </a:accent3>
      <a:accent4>
        <a:srgbClr val="ECEEF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oetermeer-Binnenstad-Template" id="{AF185851-28DA-4A4F-8A81-AC8D536025A7}" vid="{B2125B56-48F0-A942-9F9B-62192E96E429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06901BE211EF234A936EB61E65D6D2E000FB74C8F46F62A341B0C00914E4C1AC1E" ma:contentTypeVersion="21" ma:contentTypeDescription="" ma:contentTypeScope="" ma:versionID="8f9e418fdfe13084edeac688e036a968">
  <xsd:schema xmlns:xsd="http://www.w3.org/2001/XMLSchema" xmlns:xs="http://www.w3.org/2001/XMLSchema" xmlns:p="http://schemas.microsoft.com/office/2006/metadata/properties" xmlns:ns2="a8c941f6-bf32-4c67-8466-cbfbf71c1140" xmlns:ns3="2c7c7e07-0593-4e9e-b339-76aba0e7a371" xmlns:ns4="55cb863d-199a-4c8f-83c3-9b3d921fa2c8" targetNamespace="http://schemas.microsoft.com/office/2006/metadata/properties" ma:root="true" ma:fieldsID="f225a2b3a19dd8ca32bc46ec46032615" ns2:_="" ns3:_="" ns4:_="">
    <xsd:import namespace="a8c941f6-bf32-4c67-8466-cbfbf71c1140"/>
    <xsd:import namespace="2c7c7e07-0593-4e9e-b339-76aba0e7a371"/>
    <xsd:import namespace="55cb863d-199a-4c8f-83c3-9b3d921fa2c8"/>
    <xsd:element name="properties">
      <xsd:complexType>
        <xsd:sequence>
          <xsd:element name="documentManagement">
            <xsd:complexType>
              <xsd:all>
                <xsd:element ref="ns2:_ztm_Documenttype" minOccurs="0"/>
                <xsd:element ref="ns2:_ztm_Status" minOccurs="0"/>
                <xsd:element ref="ns2:_ztm_Stroom_Richting" minOccurs="0"/>
                <xsd:element ref="ns2:_ztm_Categorie_Beheersing" minOccurs="0"/>
                <xsd:element ref="ns3:_dlc_DocId" minOccurs="0"/>
                <xsd:element ref="ns3:_dlc_DocIdUrl" minOccurs="0"/>
                <xsd:element ref="ns3:_dlc_DocIdPersistId" minOccurs="0"/>
                <xsd:element ref="ns2:_ztm_Zaakrelatie" minOccurs="0"/>
                <xsd:element ref="ns4:MediaServiceMetadata" minOccurs="0"/>
                <xsd:element ref="ns4:MediaServiceFastMetadata" minOccurs="0"/>
                <xsd:element ref="ns3:SharedWithUsers" minOccurs="0"/>
                <xsd:element ref="ns3:SharedWithDetails" minOccurs="0"/>
                <xsd:element ref="ns4:lcf76f155ced4ddcb4097134ff3c332f" minOccurs="0"/>
                <xsd:element ref="ns3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ObjectDetectorVersion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c941f6-bf32-4c67-8466-cbfbf71c1140" elementFormDefault="qualified">
    <xsd:import namespace="http://schemas.microsoft.com/office/2006/documentManagement/types"/>
    <xsd:import namespace="http://schemas.microsoft.com/office/infopath/2007/PartnerControls"/>
    <xsd:element name="_ztm_Documenttype" ma:index="8" nillable="true" ma:displayName="Documenttype" ma:format="Dropdown" ma:internalName="_ztm_Documenttype">
      <xsd:simpleType>
        <xsd:restriction base="dms:Choice">
          <xsd:enumeration value="Aanvraag"/>
          <xsd:enumeration value="Analyse"/>
          <xsd:enumeration value="Advies"/>
          <xsd:enumeration value="Adviesverzoek"/>
          <xsd:enumeration value="Begeleidend schrijven"/>
          <xsd:enumeration value="Berekening"/>
          <xsd:enumeration value="Beschikking"/>
          <xsd:enumeration value="Besluit"/>
          <xsd:enumeration value="Bestek"/>
          <xsd:enumeration value="Brief"/>
          <xsd:enumeration value="Bijlage"/>
          <xsd:enumeration value="Contract"/>
          <xsd:enumeration value="Contractdocument"/>
          <xsd:enumeration value="Controlelijst"/>
          <xsd:enumeration value="Evaluatie"/>
          <xsd:enumeration value="Factuur"/>
          <xsd:enumeration value="Format"/>
          <xsd:enumeration value="Foto"/>
          <xsd:enumeration value="Mailwisseling"/>
          <xsd:enumeration value="Memo"/>
          <xsd:enumeration value="Melding"/>
          <xsd:enumeration value="Notitie"/>
          <xsd:enumeration value="Offerte"/>
          <xsd:enumeration value="Onderzoek"/>
          <xsd:enumeration value="Overeenkomst"/>
          <xsd:enumeration value="Ontwerp"/>
          <xsd:enumeration value="Overig stuk"/>
          <xsd:enumeration value="Plan"/>
          <xsd:enumeration value="Planning"/>
          <xsd:enumeration value="Projectopdracht"/>
          <xsd:enumeration value="Publicatie"/>
          <xsd:enumeration value="Ramingen"/>
          <xsd:enumeration value="Rapportage"/>
          <xsd:enumeration value="Tekeningen"/>
          <xsd:enumeration value="Vergaderverslag"/>
          <xsd:enumeration value="Vergunning"/>
          <xsd:enumeration value="Verklaring"/>
          <xsd:enumeration value="Verslag van bevindingen"/>
          <xsd:enumeration value="Voorstel"/>
          <xsd:enumeration value="Zienswijze"/>
        </xsd:restriction>
      </xsd:simpleType>
    </xsd:element>
    <xsd:element name="_ztm_Status" ma:index="9" nillable="true" ma:displayName="Status" ma:format="Dropdown" ma:internalName="_ztm_Status">
      <xsd:simpleType>
        <xsd:restriction base="dms:Choice">
          <xsd:enumeration value="Concept"/>
          <xsd:enumeration value="Eindconcept"/>
          <xsd:enumeration value="Definitief"/>
          <xsd:enumeration value="Goedgekeurd"/>
          <xsd:enumeration value="Gepubliceerd"/>
        </xsd:restriction>
      </xsd:simpleType>
    </xsd:element>
    <xsd:element name="_ztm_Stroom_Richting" ma:index="10" nillable="true" ma:displayName="Stroom/richting" ma:format="Dropdown" ma:internalName="_ztm_Stroom_Richting">
      <xsd:simpleType>
        <xsd:restriction base="dms:Choice">
          <xsd:enumeration value="Inkomend"/>
          <xsd:enumeration value="Intern"/>
          <xsd:enumeration value="Uitgaand"/>
        </xsd:restriction>
      </xsd:simpleType>
    </xsd:element>
    <xsd:element name="_ztm_Categorie_Beheersing" ma:index="11" nillable="true" ma:displayName="Categorie/soort beheersing" ma:format="Dropdown" ma:internalName="_ztm_Categorie_Beheersing">
      <xsd:simpleType>
        <xsd:restriction base="dms:Choice">
          <xsd:enumeration value="Bestuurlijk"/>
          <xsd:enumeration value="Technisch management"/>
          <xsd:enumeration value="Contractmanagement"/>
          <xsd:enumeration value="Projectbeheersing"/>
          <xsd:enumeration value="Omgevingsmanagement"/>
        </xsd:restriction>
      </xsd:simpleType>
    </xsd:element>
    <xsd:element name="_ztm_Zaakrelatie" ma:index="15" nillable="true" ma:displayName="Zaakrelatie" ma:internalName="_ztm_Zaakrelati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7c7e07-0593-4e9e-b339-76aba0e7a371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Waarde van de document-id" ma:description="De waarde van de document-id die aan dit item is toegewezen." ma:indexed="true" ma:internalName="_dlc_DocId" ma:readOnly="true">
      <xsd:simpleType>
        <xsd:restriction base="dms:Text"/>
      </xsd:simpleType>
    </xsd:element>
    <xsd:element name="_dlc_DocIdUrl" ma:index="13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4cae3dd-b42d-492c-88f0-226a71e2ee93}" ma:internalName="TaxCatchAll" ma:showField="CatchAllData" ma:web="2c7c7e07-0593-4e9e-b339-76aba0e7a3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cb863d-199a-4c8f-83c3-9b3d921fa2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79f07edd-d75e-44de-876f-dcd89afb9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ztm_Documenttype xmlns="a8c941f6-bf32-4c67-8466-cbfbf71c1140" xsi:nil="true"/>
    <TaxCatchAll xmlns="2c7c7e07-0593-4e9e-b339-76aba0e7a371" xsi:nil="true"/>
    <_ztm_Categorie_Beheersing xmlns="a8c941f6-bf32-4c67-8466-cbfbf71c1140" xsi:nil="true"/>
    <_ztm_Status xmlns="a8c941f6-bf32-4c67-8466-cbfbf71c1140" xsi:nil="true"/>
    <_ztm_Stroom_Richting xmlns="a8c941f6-bf32-4c67-8466-cbfbf71c1140" xsi:nil="true"/>
    <lcf76f155ced4ddcb4097134ff3c332f xmlns="55cb863d-199a-4c8f-83c3-9b3d921fa2c8">
      <Terms xmlns="http://schemas.microsoft.com/office/infopath/2007/PartnerControls"/>
    </lcf76f155ced4ddcb4097134ff3c332f>
    <_ztm_Zaakrelatie xmlns="a8c941f6-bf32-4c67-8466-cbfbf71c1140" xsi:nil="true"/>
    <_dlc_DocId xmlns="2c7c7e07-0593-4e9e-b339-76aba0e7a371">PROJ-1221034024-1009</_dlc_DocId>
    <_dlc_DocIdUrl xmlns="2c7c7e07-0593-4e9e-b339-76aba0e7a371">
      <Url>https://zoetermeer.sharepoint.com/teams/prj-binnenstaddeelgebied3luxemburglaaneo/_layouts/15/DocIdRedir.aspx?ID=PROJ-1221034024-1009</Url>
      <Description>PROJ-1221034024-1009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B4D9B3-99C4-4B68-B079-54D38A0DF5C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65A70432-D489-4F57-9DB4-21277A1D8B7A}">
  <ds:schemaRefs>
    <ds:schemaRef ds:uri="2c7c7e07-0593-4e9e-b339-76aba0e7a371"/>
    <ds:schemaRef ds:uri="55cb863d-199a-4c8f-83c3-9b3d921fa2c8"/>
    <ds:schemaRef ds:uri="a8c941f6-bf32-4c67-8466-cbfbf71c11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5FEE400-103F-4BF6-AEF2-0CD95881CCEA}">
  <ds:schemaRefs>
    <ds:schemaRef ds:uri="http://schemas.microsoft.com/office/2006/metadata/properties"/>
    <ds:schemaRef ds:uri="http://www.w3.org/XML/1998/namespace"/>
    <ds:schemaRef ds:uri="55cb863d-199a-4c8f-83c3-9b3d921fa2c8"/>
    <ds:schemaRef ds:uri="http://schemas.openxmlformats.org/package/2006/metadata/core-properties"/>
    <ds:schemaRef ds:uri="a8c941f6-bf32-4c67-8466-cbfbf71c1140"/>
    <ds:schemaRef ds:uri="http://purl.org/dc/dcmitype/"/>
    <ds:schemaRef ds:uri="http://purl.org/dc/elements/1.1/"/>
    <ds:schemaRef ds:uri="http://schemas.microsoft.com/office/2006/documentManagement/types"/>
    <ds:schemaRef ds:uri="2c7c7e07-0593-4e9e-b339-76aba0e7a371"/>
    <ds:schemaRef ds:uri="http://schemas.microsoft.com/office/infopath/2007/PartnerControls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2226AA5C-A706-4ADE-AF4F-832C21157F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Binnenstad Paars</Template>
  <TotalTime>0</TotalTime>
  <Words>272</Words>
  <Application>Microsoft Office PowerPoint</Application>
  <PresentationFormat>Breedbeeld</PresentationFormat>
  <Paragraphs>64</Paragraphs>
  <Slides>7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7</vt:i4>
      </vt:variant>
    </vt:vector>
  </HeadingPairs>
  <TitlesOfParts>
    <vt:vector size="9" baseType="lpstr">
      <vt:lpstr>Binnenstad Paars</vt:lpstr>
      <vt:lpstr>Binnenstad Groen</vt:lpstr>
      <vt:lpstr>WELKOM BIJ DE INFORMATIEAVOND</vt:lpstr>
      <vt:lpstr>AANWEZIGEN</vt:lpstr>
      <vt:lpstr>LUXEMBURGLAAN 1-15: VANUIT KRUISPUNT</vt:lpstr>
      <vt:lpstr>LUXEMBURGLAAN 1-15: VANUIT LUXEMBURGLAAN</vt:lpstr>
      <vt:lpstr>LUXEMBURGLAAN 1-15: VANUIT ZWAARDLOOTSEWEG</vt:lpstr>
      <vt:lpstr>SFEERFOTO'S TIJDENS BIJEENKOMST</vt:lpstr>
      <vt:lpstr>HEEFT U VRAGEN?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BIJ DE BIJEENKOMST</dc:title>
  <dc:subject/>
  <dc:creator>Bastiaan van de Werk | Roos &amp; Van de Werk</dc:creator>
  <cp:keywords/>
  <dc:description/>
  <cp:lastModifiedBy>Berg F.L.C. van den (Fieke)</cp:lastModifiedBy>
  <cp:revision>24</cp:revision>
  <dcterms:created xsi:type="dcterms:W3CDTF">2022-09-06T14:50:37Z</dcterms:created>
  <dcterms:modified xsi:type="dcterms:W3CDTF">2023-11-14T22:40:54Z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0x01010006901BE211EF234A936EB61E65D6D2E000FB74C8F46F62A341B0C00914E4C1AC1E</vt:lpwstr>
  </property>
  <property fmtid="{D5CDD505-2E9C-101B-9397-08002B2CF9AE}" pid="3" name="_dlc_DocIdItemGuid">
    <vt:lpwstr>dbbe4826-ec64-4b21-87f7-8d2a89881d10</vt:lpwstr>
  </property>
  <property fmtid="{D5CDD505-2E9C-101B-9397-08002B2CF9AE}" pid="4" name="MediaServiceImageTags">
    <vt:lpwstr/>
  </property>
</Properties>
</file>